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50"/>
  </p:notesMasterIdLst>
  <p:handoutMasterIdLst>
    <p:handoutMasterId r:id="rId51"/>
  </p:handoutMasterIdLst>
  <p:sldIdLst>
    <p:sldId id="317" r:id="rId2"/>
    <p:sldId id="281" r:id="rId3"/>
    <p:sldId id="1730" r:id="rId4"/>
    <p:sldId id="1738" r:id="rId5"/>
    <p:sldId id="1764" r:id="rId6"/>
    <p:sldId id="1685" r:id="rId7"/>
    <p:sldId id="1811" r:id="rId8"/>
    <p:sldId id="1818" r:id="rId9"/>
    <p:sldId id="1733" r:id="rId10"/>
    <p:sldId id="1864" r:id="rId11"/>
    <p:sldId id="1734" r:id="rId12"/>
    <p:sldId id="1804" r:id="rId13"/>
    <p:sldId id="1868" r:id="rId14"/>
    <p:sldId id="1869" r:id="rId15"/>
    <p:sldId id="1810" r:id="rId16"/>
    <p:sldId id="1871" r:id="rId17"/>
    <p:sldId id="1777" r:id="rId18"/>
    <p:sldId id="1806" r:id="rId19"/>
    <p:sldId id="1743" r:id="rId20"/>
    <p:sldId id="1900" r:id="rId21"/>
    <p:sldId id="1881" r:id="rId22"/>
    <p:sldId id="1886" r:id="rId23"/>
    <p:sldId id="1887" r:id="rId24"/>
    <p:sldId id="1888" r:id="rId25"/>
    <p:sldId id="1889" r:id="rId26"/>
    <p:sldId id="1884" r:id="rId27"/>
    <p:sldId id="1885" r:id="rId28"/>
    <p:sldId id="1890" r:id="rId29"/>
    <p:sldId id="1891" r:id="rId30"/>
    <p:sldId id="1892" r:id="rId31"/>
    <p:sldId id="1819" r:id="rId32"/>
    <p:sldId id="1862" r:id="rId33"/>
    <p:sldId id="1824" r:id="rId34"/>
    <p:sldId id="1893" r:id="rId35"/>
    <p:sldId id="1894" r:id="rId36"/>
    <p:sldId id="1895" r:id="rId37"/>
    <p:sldId id="1896" r:id="rId38"/>
    <p:sldId id="1897" r:id="rId39"/>
    <p:sldId id="1898" r:id="rId40"/>
    <p:sldId id="1860" r:id="rId41"/>
    <p:sldId id="1899" r:id="rId42"/>
    <p:sldId id="1835" r:id="rId43"/>
    <p:sldId id="1837" r:id="rId44"/>
    <p:sldId id="1838" r:id="rId45"/>
    <p:sldId id="1846" r:id="rId46"/>
    <p:sldId id="1901" r:id="rId47"/>
    <p:sldId id="1850" r:id="rId48"/>
    <p:sldId id="318" r:id="rId4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B4A43D-6124-A2D3-66A7-87A1BFED4E9A}" name="Matt Scheffel" initials="MS" userId="S::matt.scheffel@chmura.com::3c5e733b-8d43-43f0-badc-0d257763a4d9" providerId="AD"/>
  <p188:author id="{09FDE9D4-88DF-7B2A-90BD-590964A5C8A7}" name="Bryan Shelly" initials="BS" userId="S::bryan.shelly@chmuraecon.com::fee62f4c-d697-4e86-a822-20955ef93a5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Clapp" initials="PC" lastIdx="2" clrIdx="0">
    <p:extLst>
      <p:ext uri="{19B8F6BF-5375-455C-9EA6-DF929625EA0E}">
        <p15:presenceInfo xmlns:p15="http://schemas.microsoft.com/office/powerpoint/2012/main" userId="790a2d1864033af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980"/>
    <a:srgbClr val="ECFFDD"/>
    <a:srgbClr val="BEFE87"/>
    <a:srgbClr val="EE8921"/>
    <a:srgbClr val="6E5D8E"/>
    <a:srgbClr val="414141"/>
    <a:srgbClr val="E2812C"/>
    <a:srgbClr val="F8696B"/>
    <a:srgbClr val="FBAF7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C23CB4-62FC-410E-A62D-9ACAD7927529}" v="1040" dt="2023-01-12T13:40:59.9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6196" autoAdjust="0"/>
  </p:normalViewPr>
  <p:slideViewPr>
    <p:cSldViewPr snapToGrid="0">
      <p:cViewPr varScale="1">
        <p:scale>
          <a:sx n="89" d="100"/>
          <a:sy n="89" d="100"/>
        </p:scale>
        <p:origin x="75" y="2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803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8/10/relationships/authors" Target="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chmura\Downloads\USdatacharts010623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t.scheffel\Downloads\VGFOA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cchmura\Downloads\USdatacharts01062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hmuraecon-my.sharepoint.com/personal/chris_chmura_chmuraecon_com/Documents/USdatacharts%20with%20COVID%20foreca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chmura\Downloads\USdatacharts010623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cchmura\Downloads\USdatacharts01062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chmura\Downloads\USdatacharts010623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https://chmuraecon-my.sharepoint.com/personal/matt_scheffel_chmura_com/Documents/Desktop/WEU/RATESEM%20112522.xlsx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https://chmuraecon-my.sharepoint.com/personal/matt_scheffel_chmura_com/Documents/Desktop/WEU/RATESEM%20010623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chmuraecon-my.sharepoint.com/personal/chris_chmura_chmuraecon_com/Documents/USdatacharts%20with%20COVID%20forecas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Change, Year-Over-Year</a:t>
            </a:r>
          </a:p>
        </c:rich>
      </c:tx>
      <c:layout>
        <c:manualLayout>
          <c:xMode val="edge"/>
          <c:yMode val="edge"/>
          <c:x val="0.1858730158730158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5517070825672296E-2"/>
          <c:y val="9.6107035617359143E-2"/>
          <c:w val="0.87608164627075047"/>
          <c:h val="0.79605038294595509"/>
        </c:manualLayout>
      </c:layout>
      <c:areaChart>
        <c:grouping val="percentStacked"/>
        <c:varyColors val="0"/>
        <c:ser>
          <c:idx val="2"/>
          <c:order val="2"/>
          <c:tx>
            <c:v>Recession</c:v>
          </c:tx>
          <c:spPr>
            <a:solidFill>
              <a:schemeClr val="bg1">
                <a:lumMod val="85000"/>
                <a:alpha val="50000"/>
              </a:schemeClr>
            </a:solidFill>
          </c:spPr>
          <c:cat>
            <c:numRef>
              <c:f>Mthdata!$DI$15:$DI$159</c:f>
              <c:numCache>
                <c:formatCode>mmm\-yy</c:formatCode>
                <c:ptCount val="145"/>
                <c:pt idx="0">
                  <c:v>40483</c:v>
                </c:pt>
                <c:pt idx="1">
                  <c:v>40513</c:v>
                </c:pt>
                <c:pt idx="2">
                  <c:v>40544</c:v>
                </c:pt>
                <c:pt idx="3">
                  <c:v>40575</c:v>
                </c:pt>
                <c:pt idx="4">
                  <c:v>40603</c:v>
                </c:pt>
                <c:pt idx="5">
                  <c:v>40634</c:v>
                </c:pt>
                <c:pt idx="6">
                  <c:v>40664</c:v>
                </c:pt>
                <c:pt idx="7">
                  <c:v>40695</c:v>
                </c:pt>
                <c:pt idx="8">
                  <c:v>40725</c:v>
                </c:pt>
                <c:pt idx="9">
                  <c:v>40756</c:v>
                </c:pt>
                <c:pt idx="10">
                  <c:v>40787</c:v>
                </c:pt>
                <c:pt idx="11">
                  <c:v>40817</c:v>
                </c:pt>
                <c:pt idx="12">
                  <c:v>40848</c:v>
                </c:pt>
                <c:pt idx="13">
                  <c:v>40878</c:v>
                </c:pt>
                <c:pt idx="14">
                  <c:v>40909</c:v>
                </c:pt>
                <c:pt idx="15">
                  <c:v>40940</c:v>
                </c:pt>
                <c:pt idx="16">
                  <c:v>40969</c:v>
                </c:pt>
                <c:pt idx="17">
                  <c:v>41000</c:v>
                </c:pt>
                <c:pt idx="18">
                  <c:v>41030</c:v>
                </c:pt>
                <c:pt idx="19">
                  <c:v>41061</c:v>
                </c:pt>
                <c:pt idx="20">
                  <c:v>41091</c:v>
                </c:pt>
                <c:pt idx="21">
                  <c:v>41122</c:v>
                </c:pt>
                <c:pt idx="22">
                  <c:v>41153</c:v>
                </c:pt>
                <c:pt idx="23">
                  <c:v>41183</c:v>
                </c:pt>
                <c:pt idx="24">
                  <c:v>41214</c:v>
                </c:pt>
                <c:pt idx="25">
                  <c:v>41244</c:v>
                </c:pt>
                <c:pt idx="26">
                  <c:v>41275</c:v>
                </c:pt>
                <c:pt idx="27">
                  <c:v>41306</c:v>
                </c:pt>
                <c:pt idx="28">
                  <c:v>41334</c:v>
                </c:pt>
                <c:pt idx="29">
                  <c:v>41365</c:v>
                </c:pt>
                <c:pt idx="30">
                  <c:v>41395</c:v>
                </c:pt>
                <c:pt idx="31">
                  <c:v>41426</c:v>
                </c:pt>
                <c:pt idx="32">
                  <c:v>41456</c:v>
                </c:pt>
                <c:pt idx="33">
                  <c:v>41487</c:v>
                </c:pt>
                <c:pt idx="34">
                  <c:v>41518</c:v>
                </c:pt>
                <c:pt idx="35">
                  <c:v>41548</c:v>
                </c:pt>
                <c:pt idx="36">
                  <c:v>41579</c:v>
                </c:pt>
                <c:pt idx="37">
                  <c:v>41609</c:v>
                </c:pt>
                <c:pt idx="38">
                  <c:v>41640</c:v>
                </c:pt>
                <c:pt idx="39">
                  <c:v>41671</c:v>
                </c:pt>
                <c:pt idx="40">
                  <c:v>41699</c:v>
                </c:pt>
                <c:pt idx="41">
                  <c:v>41730</c:v>
                </c:pt>
                <c:pt idx="42">
                  <c:v>41760</c:v>
                </c:pt>
                <c:pt idx="43">
                  <c:v>41791</c:v>
                </c:pt>
                <c:pt idx="44">
                  <c:v>41821</c:v>
                </c:pt>
                <c:pt idx="45">
                  <c:v>41852</c:v>
                </c:pt>
                <c:pt idx="46">
                  <c:v>41883</c:v>
                </c:pt>
                <c:pt idx="47">
                  <c:v>41913</c:v>
                </c:pt>
                <c:pt idx="48">
                  <c:v>41944</c:v>
                </c:pt>
                <c:pt idx="49">
                  <c:v>41974</c:v>
                </c:pt>
                <c:pt idx="50">
                  <c:v>42005</c:v>
                </c:pt>
                <c:pt idx="51">
                  <c:v>42036</c:v>
                </c:pt>
                <c:pt idx="52">
                  <c:v>42064</c:v>
                </c:pt>
                <c:pt idx="53">
                  <c:v>42095</c:v>
                </c:pt>
                <c:pt idx="54">
                  <c:v>42125</c:v>
                </c:pt>
                <c:pt idx="55">
                  <c:v>42156</c:v>
                </c:pt>
                <c:pt idx="56">
                  <c:v>42186</c:v>
                </c:pt>
                <c:pt idx="57">
                  <c:v>42217</c:v>
                </c:pt>
                <c:pt idx="58">
                  <c:v>42248</c:v>
                </c:pt>
                <c:pt idx="59">
                  <c:v>42278</c:v>
                </c:pt>
                <c:pt idx="60">
                  <c:v>42309</c:v>
                </c:pt>
                <c:pt idx="61">
                  <c:v>42339</c:v>
                </c:pt>
                <c:pt idx="62">
                  <c:v>42370</c:v>
                </c:pt>
                <c:pt idx="63">
                  <c:v>42401</c:v>
                </c:pt>
                <c:pt idx="64">
                  <c:v>42430</c:v>
                </c:pt>
                <c:pt idx="65">
                  <c:v>42461</c:v>
                </c:pt>
                <c:pt idx="66">
                  <c:v>42491</c:v>
                </c:pt>
                <c:pt idx="67">
                  <c:v>42522</c:v>
                </c:pt>
                <c:pt idx="68">
                  <c:v>42552</c:v>
                </c:pt>
                <c:pt idx="69">
                  <c:v>42583</c:v>
                </c:pt>
                <c:pt idx="70">
                  <c:v>42614</c:v>
                </c:pt>
                <c:pt idx="71">
                  <c:v>42644</c:v>
                </c:pt>
                <c:pt idx="72">
                  <c:v>42675</c:v>
                </c:pt>
                <c:pt idx="73">
                  <c:v>42705</c:v>
                </c:pt>
                <c:pt idx="74">
                  <c:v>42736</c:v>
                </c:pt>
                <c:pt idx="75">
                  <c:v>42767</c:v>
                </c:pt>
                <c:pt idx="76">
                  <c:v>42795</c:v>
                </c:pt>
                <c:pt idx="77">
                  <c:v>42826</c:v>
                </c:pt>
                <c:pt idx="78">
                  <c:v>42856</c:v>
                </c:pt>
                <c:pt idx="79">
                  <c:v>42887</c:v>
                </c:pt>
                <c:pt idx="80">
                  <c:v>42917</c:v>
                </c:pt>
                <c:pt idx="81">
                  <c:v>42948</c:v>
                </c:pt>
                <c:pt idx="82">
                  <c:v>42979</c:v>
                </c:pt>
                <c:pt idx="83">
                  <c:v>43009</c:v>
                </c:pt>
                <c:pt idx="84">
                  <c:v>43040</c:v>
                </c:pt>
                <c:pt idx="85">
                  <c:v>43070</c:v>
                </c:pt>
                <c:pt idx="86">
                  <c:v>43101</c:v>
                </c:pt>
                <c:pt idx="87">
                  <c:v>43132</c:v>
                </c:pt>
                <c:pt idx="88">
                  <c:v>43160</c:v>
                </c:pt>
                <c:pt idx="89">
                  <c:v>43191</c:v>
                </c:pt>
                <c:pt idx="90">
                  <c:v>43221</c:v>
                </c:pt>
                <c:pt idx="91">
                  <c:v>43252</c:v>
                </c:pt>
                <c:pt idx="92">
                  <c:v>43282</c:v>
                </c:pt>
                <c:pt idx="93">
                  <c:v>43313</c:v>
                </c:pt>
                <c:pt idx="94">
                  <c:v>43344</c:v>
                </c:pt>
                <c:pt idx="95">
                  <c:v>43374</c:v>
                </c:pt>
                <c:pt idx="96">
                  <c:v>43405</c:v>
                </c:pt>
                <c:pt idx="97">
                  <c:v>43435</c:v>
                </c:pt>
                <c:pt idx="98">
                  <c:v>43466</c:v>
                </c:pt>
                <c:pt idx="99">
                  <c:v>43497</c:v>
                </c:pt>
                <c:pt idx="100">
                  <c:v>43525</c:v>
                </c:pt>
                <c:pt idx="101">
                  <c:v>43556</c:v>
                </c:pt>
                <c:pt idx="102">
                  <c:v>43586</c:v>
                </c:pt>
                <c:pt idx="103">
                  <c:v>43617</c:v>
                </c:pt>
                <c:pt idx="104">
                  <c:v>43647</c:v>
                </c:pt>
                <c:pt idx="105">
                  <c:v>43678</c:v>
                </c:pt>
                <c:pt idx="106">
                  <c:v>43709</c:v>
                </c:pt>
                <c:pt idx="107">
                  <c:v>43739</c:v>
                </c:pt>
                <c:pt idx="108">
                  <c:v>43770</c:v>
                </c:pt>
                <c:pt idx="109">
                  <c:v>43800</c:v>
                </c:pt>
                <c:pt idx="110">
                  <c:v>43831</c:v>
                </c:pt>
                <c:pt idx="111">
                  <c:v>43862</c:v>
                </c:pt>
                <c:pt idx="112">
                  <c:v>43891</c:v>
                </c:pt>
                <c:pt idx="113">
                  <c:v>43922</c:v>
                </c:pt>
                <c:pt idx="114">
                  <c:v>43952</c:v>
                </c:pt>
                <c:pt idx="115">
                  <c:v>43983</c:v>
                </c:pt>
                <c:pt idx="116">
                  <c:v>44013</c:v>
                </c:pt>
                <c:pt idx="117">
                  <c:v>44044</c:v>
                </c:pt>
                <c:pt idx="118">
                  <c:v>44075</c:v>
                </c:pt>
                <c:pt idx="119">
                  <c:v>44105</c:v>
                </c:pt>
                <c:pt idx="120">
                  <c:v>44136</c:v>
                </c:pt>
                <c:pt idx="121">
                  <c:v>44166</c:v>
                </c:pt>
                <c:pt idx="122">
                  <c:v>44197</c:v>
                </c:pt>
                <c:pt idx="123">
                  <c:v>44228</c:v>
                </c:pt>
                <c:pt idx="124">
                  <c:v>44256</c:v>
                </c:pt>
                <c:pt idx="125">
                  <c:v>44287</c:v>
                </c:pt>
                <c:pt idx="126">
                  <c:v>44317</c:v>
                </c:pt>
                <c:pt idx="127">
                  <c:v>44348</c:v>
                </c:pt>
                <c:pt idx="128">
                  <c:v>44378</c:v>
                </c:pt>
                <c:pt idx="129">
                  <c:v>44409</c:v>
                </c:pt>
                <c:pt idx="130">
                  <c:v>44440</c:v>
                </c:pt>
                <c:pt idx="131">
                  <c:v>44470</c:v>
                </c:pt>
                <c:pt idx="132">
                  <c:v>44501</c:v>
                </c:pt>
                <c:pt idx="133">
                  <c:v>44531</c:v>
                </c:pt>
                <c:pt idx="134">
                  <c:v>44562</c:v>
                </c:pt>
                <c:pt idx="135">
                  <c:v>44593</c:v>
                </c:pt>
                <c:pt idx="136">
                  <c:v>44621</c:v>
                </c:pt>
                <c:pt idx="137">
                  <c:v>44652</c:v>
                </c:pt>
                <c:pt idx="138">
                  <c:v>44682</c:v>
                </c:pt>
                <c:pt idx="139">
                  <c:v>44713</c:v>
                </c:pt>
                <c:pt idx="140">
                  <c:v>44743</c:v>
                </c:pt>
                <c:pt idx="141">
                  <c:v>44774</c:v>
                </c:pt>
                <c:pt idx="142">
                  <c:v>44805</c:v>
                </c:pt>
                <c:pt idx="143">
                  <c:v>44835</c:v>
                </c:pt>
                <c:pt idx="144">
                  <c:v>44866</c:v>
                </c:pt>
              </c:numCache>
            </c:numRef>
          </c:cat>
          <c:val>
            <c:numRef>
              <c:f>Mthdata!$DJ$15:$DJ$159</c:f>
              <c:numCache>
                <c:formatCode>General</c:formatCode>
                <c:ptCount val="1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1</c:v>
                </c:pt>
                <c:pt idx="113">
                  <c:v>1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9C-4191-B3EF-068D1E90E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180224"/>
        <c:axId val="112178688"/>
      </c:areaChart>
      <c:lineChart>
        <c:grouping val="standard"/>
        <c:varyColors val="0"/>
        <c:ser>
          <c:idx val="0"/>
          <c:order val="0"/>
          <c:tx>
            <c:v>CPI</c:v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[0]!PICdate</c:f>
              <c:numCache>
                <c:formatCode>mmm\-yy</c:formatCode>
                <c:ptCount val="157"/>
                <c:pt idx="0">
                  <c:v>40483</c:v>
                </c:pt>
                <c:pt idx="1">
                  <c:v>40513</c:v>
                </c:pt>
                <c:pt idx="2">
                  <c:v>40544</c:v>
                </c:pt>
                <c:pt idx="3">
                  <c:v>40575</c:v>
                </c:pt>
                <c:pt idx="4">
                  <c:v>40603</c:v>
                </c:pt>
                <c:pt idx="5">
                  <c:v>40634</c:v>
                </c:pt>
                <c:pt idx="6">
                  <c:v>40664</c:v>
                </c:pt>
                <c:pt idx="7">
                  <c:v>40695</c:v>
                </c:pt>
                <c:pt idx="8">
                  <c:v>40725</c:v>
                </c:pt>
                <c:pt idx="9">
                  <c:v>40756</c:v>
                </c:pt>
                <c:pt idx="10">
                  <c:v>40787</c:v>
                </c:pt>
                <c:pt idx="11">
                  <c:v>40817</c:v>
                </c:pt>
                <c:pt idx="12">
                  <c:v>40848</c:v>
                </c:pt>
                <c:pt idx="13">
                  <c:v>40878</c:v>
                </c:pt>
                <c:pt idx="14">
                  <c:v>40909</c:v>
                </c:pt>
                <c:pt idx="15">
                  <c:v>40940</c:v>
                </c:pt>
                <c:pt idx="16">
                  <c:v>40969</c:v>
                </c:pt>
                <c:pt idx="17">
                  <c:v>41000</c:v>
                </c:pt>
                <c:pt idx="18">
                  <c:v>41030</c:v>
                </c:pt>
                <c:pt idx="19">
                  <c:v>41061</c:v>
                </c:pt>
                <c:pt idx="20">
                  <c:v>41091</c:v>
                </c:pt>
                <c:pt idx="21">
                  <c:v>41122</c:v>
                </c:pt>
                <c:pt idx="22">
                  <c:v>41153</c:v>
                </c:pt>
                <c:pt idx="23">
                  <c:v>41183</c:v>
                </c:pt>
                <c:pt idx="24">
                  <c:v>41214</c:v>
                </c:pt>
                <c:pt idx="25">
                  <c:v>41244</c:v>
                </c:pt>
                <c:pt idx="26">
                  <c:v>41275</c:v>
                </c:pt>
                <c:pt idx="27">
                  <c:v>41306</c:v>
                </c:pt>
                <c:pt idx="28">
                  <c:v>41334</c:v>
                </c:pt>
                <c:pt idx="29">
                  <c:v>41365</c:v>
                </c:pt>
                <c:pt idx="30">
                  <c:v>41395</c:v>
                </c:pt>
                <c:pt idx="31">
                  <c:v>41426</c:v>
                </c:pt>
                <c:pt idx="32">
                  <c:v>41456</c:v>
                </c:pt>
                <c:pt idx="33">
                  <c:v>41487</c:v>
                </c:pt>
                <c:pt idx="34">
                  <c:v>41518</c:v>
                </c:pt>
                <c:pt idx="35">
                  <c:v>41548</c:v>
                </c:pt>
                <c:pt idx="36">
                  <c:v>41579</c:v>
                </c:pt>
                <c:pt idx="37">
                  <c:v>41609</c:v>
                </c:pt>
                <c:pt idx="38">
                  <c:v>41640</c:v>
                </c:pt>
                <c:pt idx="39">
                  <c:v>41671</c:v>
                </c:pt>
                <c:pt idx="40">
                  <c:v>41699</c:v>
                </c:pt>
                <c:pt idx="41">
                  <c:v>41730</c:v>
                </c:pt>
                <c:pt idx="42">
                  <c:v>41760</c:v>
                </c:pt>
                <c:pt idx="43">
                  <c:v>41791</c:v>
                </c:pt>
                <c:pt idx="44">
                  <c:v>41821</c:v>
                </c:pt>
                <c:pt idx="45">
                  <c:v>41852</c:v>
                </c:pt>
                <c:pt idx="46">
                  <c:v>41883</c:v>
                </c:pt>
                <c:pt idx="47">
                  <c:v>41913</c:v>
                </c:pt>
                <c:pt idx="48">
                  <c:v>41944</c:v>
                </c:pt>
                <c:pt idx="49">
                  <c:v>41974</c:v>
                </c:pt>
                <c:pt idx="50">
                  <c:v>42005</c:v>
                </c:pt>
                <c:pt idx="51">
                  <c:v>42036</c:v>
                </c:pt>
                <c:pt idx="52">
                  <c:v>42064</c:v>
                </c:pt>
                <c:pt idx="53">
                  <c:v>42095</c:v>
                </c:pt>
                <c:pt idx="54">
                  <c:v>42125</c:v>
                </c:pt>
                <c:pt idx="55">
                  <c:v>42156</c:v>
                </c:pt>
                <c:pt idx="56">
                  <c:v>42186</c:v>
                </c:pt>
                <c:pt idx="57">
                  <c:v>42217</c:v>
                </c:pt>
                <c:pt idx="58">
                  <c:v>42248</c:v>
                </c:pt>
                <c:pt idx="59">
                  <c:v>42278</c:v>
                </c:pt>
                <c:pt idx="60">
                  <c:v>42309</c:v>
                </c:pt>
                <c:pt idx="61">
                  <c:v>42339</c:v>
                </c:pt>
                <c:pt idx="62">
                  <c:v>42370</c:v>
                </c:pt>
                <c:pt idx="63">
                  <c:v>42401</c:v>
                </c:pt>
                <c:pt idx="64">
                  <c:v>42430</c:v>
                </c:pt>
                <c:pt idx="65">
                  <c:v>42461</c:v>
                </c:pt>
                <c:pt idx="66">
                  <c:v>42491</c:v>
                </c:pt>
                <c:pt idx="67">
                  <c:v>42522</c:v>
                </c:pt>
                <c:pt idx="68">
                  <c:v>42552</c:v>
                </c:pt>
                <c:pt idx="69">
                  <c:v>42583</c:v>
                </c:pt>
                <c:pt idx="70">
                  <c:v>42614</c:v>
                </c:pt>
                <c:pt idx="71">
                  <c:v>42644</c:v>
                </c:pt>
                <c:pt idx="72">
                  <c:v>42675</c:v>
                </c:pt>
                <c:pt idx="73">
                  <c:v>42705</c:v>
                </c:pt>
                <c:pt idx="74">
                  <c:v>42736</c:v>
                </c:pt>
                <c:pt idx="75">
                  <c:v>42767</c:v>
                </c:pt>
                <c:pt idx="76">
                  <c:v>42795</c:v>
                </c:pt>
                <c:pt idx="77">
                  <c:v>42826</c:v>
                </c:pt>
                <c:pt idx="78">
                  <c:v>42856</c:v>
                </c:pt>
                <c:pt idx="79">
                  <c:v>42887</c:v>
                </c:pt>
                <c:pt idx="80">
                  <c:v>42917</c:v>
                </c:pt>
                <c:pt idx="81">
                  <c:v>42948</c:v>
                </c:pt>
                <c:pt idx="82">
                  <c:v>42979</c:v>
                </c:pt>
                <c:pt idx="83">
                  <c:v>43009</c:v>
                </c:pt>
                <c:pt idx="84">
                  <c:v>43040</c:v>
                </c:pt>
                <c:pt idx="85">
                  <c:v>43070</c:v>
                </c:pt>
                <c:pt idx="86">
                  <c:v>43101</c:v>
                </c:pt>
                <c:pt idx="87">
                  <c:v>43132</c:v>
                </c:pt>
                <c:pt idx="88">
                  <c:v>43160</c:v>
                </c:pt>
                <c:pt idx="89">
                  <c:v>43191</c:v>
                </c:pt>
                <c:pt idx="90">
                  <c:v>43221</c:v>
                </c:pt>
                <c:pt idx="91">
                  <c:v>43252</c:v>
                </c:pt>
                <c:pt idx="92">
                  <c:v>43282</c:v>
                </c:pt>
                <c:pt idx="93">
                  <c:v>43313</c:v>
                </c:pt>
                <c:pt idx="94">
                  <c:v>43344</c:v>
                </c:pt>
                <c:pt idx="95">
                  <c:v>43374</c:v>
                </c:pt>
                <c:pt idx="96">
                  <c:v>43405</c:v>
                </c:pt>
                <c:pt idx="97">
                  <c:v>43435</c:v>
                </c:pt>
                <c:pt idx="98">
                  <c:v>43466</c:v>
                </c:pt>
                <c:pt idx="99">
                  <c:v>43497</c:v>
                </c:pt>
                <c:pt idx="100">
                  <c:v>43525</c:v>
                </c:pt>
                <c:pt idx="101">
                  <c:v>43556</c:v>
                </c:pt>
                <c:pt idx="102">
                  <c:v>43586</c:v>
                </c:pt>
                <c:pt idx="103">
                  <c:v>43617</c:v>
                </c:pt>
                <c:pt idx="104">
                  <c:v>43647</c:v>
                </c:pt>
                <c:pt idx="105">
                  <c:v>43678</c:v>
                </c:pt>
                <c:pt idx="106">
                  <c:v>43709</c:v>
                </c:pt>
                <c:pt idx="107">
                  <c:v>43739</c:v>
                </c:pt>
                <c:pt idx="108">
                  <c:v>43770</c:v>
                </c:pt>
                <c:pt idx="109">
                  <c:v>43800</c:v>
                </c:pt>
                <c:pt idx="110">
                  <c:v>43831</c:v>
                </c:pt>
                <c:pt idx="111">
                  <c:v>43862</c:v>
                </c:pt>
                <c:pt idx="112">
                  <c:v>43891</c:v>
                </c:pt>
                <c:pt idx="113">
                  <c:v>43922</c:v>
                </c:pt>
                <c:pt idx="114">
                  <c:v>43952</c:v>
                </c:pt>
                <c:pt idx="115">
                  <c:v>43983</c:v>
                </c:pt>
                <c:pt idx="116">
                  <c:v>44013</c:v>
                </c:pt>
                <c:pt idx="117">
                  <c:v>44044</c:v>
                </c:pt>
                <c:pt idx="118">
                  <c:v>44075</c:v>
                </c:pt>
                <c:pt idx="119">
                  <c:v>44105</c:v>
                </c:pt>
                <c:pt idx="120">
                  <c:v>44136</c:v>
                </c:pt>
                <c:pt idx="121">
                  <c:v>44166</c:v>
                </c:pt>
                <c:pt idx="122">
                  <c:v>44197</c:v>
                </c:pt>
                <c:pt idx="123">
                  <c:v>44228</c:v>
                </c:pt>
                <c:pt idx="124">
                  <c:v>44256</c:v>
                </c:pt>
                <c:pt idx="125">
                  <c:v>44287</c:v>
                </c:pt>
                <c:pt idx="126">
                  <c:v>44317</c:v>
                </c:pt>
                <c:pt idx="127">
                  <c:v>44348</c:v>
                </c:pt>
                <c:pt idx="128">
                  <c:v>44378</c:v>
                </c:pt>
                <c:pt idx="129">
                  <c:v>44409</c:v>
                </c:pt>
                <c:pt idx="130">
                  <c:v>44440</c:v>
                </c:pt>
                <c:pt idx="131">
                  <c:v>44470</c:v>
                </c:pt>
                <c:pt idx="132">
                  <c:v>44501</c:v>
                </c:pt>
                <c:pt idx="133">
                  <c:v>44531</c:v>
                </c:pt>
                <c:pt idx="134">
                  <c:v>44562</c:v>
                </c:pt>
                <c:pt idx="135">
                  <c:v>44593</c:v>
                </c:pt>
                <c:pt idx="136">
                  <c:v>44621</c:v>
                </c:pt>
                <c:pt idx="137">
                  <c:v>44652</c:v>
                </c:pt>
                <c:pt idx="138">
                  <c:v>44682</c:v>
                </c:pt>
                <c:pt idx="139">
                  <c:v>44713</c:v>
                </c:pt>
                <c:pt idx="140">
                  <c:v>44743</c:v>
                </c:pt>
                <c:pt idx="141">
                  <c:v>44774</c:v>
                </c:pt>
                <c:pt idx="142">
                  <c:v>44805</c:v>
                </c:pt>
                <c:pt idx="143">
                  <c:v>44835</c:v>
                </c:pt>
                <c:pt idx="144">
                  <c:v>44866</c:v>
                </c:pt>
              </c:numCache>
            </c:numRef>
          </c:cat>
          <c:val>
            <c:numRef>
              <c:f>[0]!CPIyoy</c:f>
              <c:numCache>
                <c:formatCode>0.00</c:formatCode>
                <c:ptCount val="157"/>
                <c:pt idx="0">
                  <c:v>1.084544776600338</c:v>
                </c:pt>
                <c:pt idx="1">
                  <c:v>1.4377930222179369</c:v>
                </c:pt>
                <c:pt idx="2">
                  <c:v>1.7007834915029774</c:v>
                </c:pt>
                <c:pt idx="3">
                  <c:v>2.1248981733331451</c:v>
                </c:pt>
                <c:pt idx="4">
                  <c:v>2.6192415103541089</c:v>
                </c:pt>
                <c:pt idx="5">
                  <c:v>3.0772344447868694</c:v>
                </c:pt>
                <c:pt idx="6">
                  <c:v>3.4589718808964998</c:v>
                </c:pt>
                <c:pt idx="7">
                  <c:v>3.5023181506360412</c:v>
                </c:pt>
                <c:pt idx="8">
                  <c:v>3.5798809769996165</c:v>
                </c:pt>
                <c:pt idx="9">
                  <c:v>3.7549960307080799</c:v>
                </c:pt>
                <c:pt idx="10">
                  <c:v>3.8126216928186851</c:v>
                </c:pt>
                <c:pt idx="11">
                  <c:v>3.5222681306640524</c:v>
                </c:pt>
                <c:pt idx="12">
                  <c:v>3.4514322145817289</c:v>
                </c:pt>
                <c:pt idx="13">
                  <c:v>3.0620668384193861</c:v>
                </c:pt>
                <c:pt idx="14">
                  <c:v>3.0087663379855023</c:v>
                </c:pt>
                <c:pt idx="15">
                  <c:v>2.8981784423473878</c:v>
                </c:pt>
                <c:pt idx="16">
                  <c:v>2.5828752813320977</c:v>
                </c:pt>
                <c:pt idx="17">
                  <c:v>2.2731633741348567</c:v>
                </c:pt>
                <c:pt idx="18">
                  <c:v>1.7379429374660749</c:v>
                </c:pt>
                <c:pt idx="19">
                  <c:v>1.6538704482976341</c:v>
                </c:pt>
                <c:pt idx="20">
                  <c:v>1.4175114798464783</c:v>
                </c:pt>
                <c:pt idx="21">
                  <c:v>1.6859349154821235</c:v>
                </c:pt>
                <c:pt idx="22">
                  <c:v>1.9497168982819613</c:v>
                </c:pt>
                <c:pt idx="23">
                  <c:v>2.1556780595369363</c:v>
                </c:pt>
                <c:pt idx="24">
                  <c:v>1.7960197033926262</c:v>
                </c:pt>
                <c:pt idx="25">
                  <c:v>1.7595049796895523</c:v>
                </c:pt>
                <c:pt idx="26">
                  <c:v>1.6840617620982989</c:v>
                </c:pt>
                <c:pt idx="27">
                  <c:v>2.0181404902574807</c:v>
                </c:pt>
                <c:pt idx="28">
                  <c:v>1.5187472411246183</c:v>
                </c:pt>
                <c:pt idx="29">
                  <c:v>1.1388080475768669</c:v>
                </c:pt>
                <c:pt idx="30">
                  <c:v>1.3903888279197085</c:v>
                </c:pt>
                <c:pt idx="31">
                  <c:v>1.7157935271568725</c:v>
                </c:pt>
                <c:pt idx="32">
                  <c:v>1.8854718054158059</c:v>
                </c:pt>
                <c:pt idx="33">
                  <c:v>1.538809488600279</c:v>
                </c:pt>
                <c:pt idx="34">
                  <c:v>1.0947341081747997</c:v>
                </c:pt>
                <c:pt idx="35">
                  <c:v>0.87679914349114707</c:v>
                </c:pt>
                <c:pt idx="36">
                  <c:v>1.2328701961954458</c:v>
                </c:pt>
                <c:pt idx="37">
                  <c:v>1.5128383667573297</c:v>
                </c:pt>
                <c:pt idx="38">
                  <c:v>1.557758795574915</c:v>
                </c:pt>
                <c:pt idx="39">
                  <c:v>1.1204746347724948</c:v>
                </c:pt>
                <c:pt idx="40">
                  <c:v>1.6126949139408042</c:v>
                </c:pt>
                <c:pt idx="41">
                  <c:v>2.0151253036061689</c:v>
                </c:pt>
                <c:pt idx="42">
                  <c:v>2.1669476870798121</c:v>
                </c:pt>
                <c:pt idx="43">
                  <c:v>2.0589816945944195</c:v>
                </c:pt>
                <c:pt idx="44">
                  <c:v>1.9742378703305974</c:v>
                </c:pt>
                <c:pt idx="45">
                  <c:v>1.7150983482969062</c:v>
                </c:pt>
                <c:pt idx="46">
                  <c:v>1.6840509711232077</c:v>
                </c:pt>
                <c:pt idx="47">
                  <c:v>1.6095417021513292</c:v>
                </c:pt>
                <c:pt idx="48">
                  <c:v>1.231524989320798</c:v>
                </c:pt>
                <c:pt idx="49">
                  <c:v>0.65312139196231911</c:v>
                </c:pt>
                <c:pt idx="50">
                  <c:v>-0.22993097820542818</c:v>
                </c:pt>
                <c:pt idx="51">
                  <c:v>-8.7031462935205361E-2</c:v>
                </c:pt>
                <c:pt idx="52">
                  <c:v>-2.2031284423873476E-2</c:v>
                </c:pt>
                <c:pt idx="53">
                  <c:v>-0.10403098939391064</c:v>
                </c:pt>
                <c:pt idx="54">
                  <c:v>3.5033218244295838E-2</c:v>
                </c:pt>
                <c:pt idx="55">
                  <c:v>0.17957180975505249</c:v>
                </c:pt>
                <c:pt idx="56">
                  <c:v>0.22568611104094582</c:v>
                </c:pt>
                <c:pt idx="57">
                  <c:v>0.2413037985344868</c:v>
                </c:pt>
                <c:pt idx="58">
                  <c:v>8.8429616341700878E-3</c:v>
                </c:pt>
                <c:pt idx="59">
                  <c:v>0.12761656067050708</c:v>
                </c:pt>
                <c:pt idx="60">
                  <c:v>0.43631821691851869</c:v>
                </c:pt>
                <c:pt idx="61">
                  <c:v>0.63872475153647912</c:v>
                </c:pt>
                <c:pt idx="62">
                  <c:v>1.2375025026943876</c:v>
                </c:pt>
                <c:pt idx="63">
                  <c:v>0.84727757901266187</c:v>
                </c:pt>
                <c:pt idx="64">
                  <c:v>0.89161609655219465</c:v>
                </c:pt>
                <c:pt idx="65">
                  <c:v>1.1726257503534843</c:v>
                </c:pt>
                <c:pt idx="66">
                  <c:v>1.0784764621246223</c:v>
                </c:pt>
                <c:pt idx="67">
                  <c:v>1.0792865347959424</c:v>
                </c:pt>
                <c:pt idx="68">
                  <c:v>0.86836334305182561</c:v>
                </c:pt>
                <c:pt idx="69">
                  <c:v>1.0553158595656864</c:v>
                </c:pt>
                <c:pt idx="70">
                  <c:v>1.5486446201652182</c:v>
                </c:pt>
                <c:pt idx="71">
                  <c:v>1.685924966243646</c:v>
                </c:pt>
                <c:pt idx="72">
                  <c:v>1.6843334719788938</c:v>
                </c:pt>
                <c:pt idx="73">
                  <c:v>2.0507989115119862</c:v>
                </c:pt>
                <c:pt idx="74">
                  <c:v>2.5103933482571117</c:v>
                </c:pt>
                <c:pt idx="75">
                  <c:v>2.8103616813294208</c:v>
                </c:pt>
                <c:pt idx="76">
                  <c:v>2.44119623655914</c:v>
                </c:pt>
                <c:pt idx="77">
                  <c:v>2.176223471915395</c:v>
                </c:pt>
                <c:pt idx="78">
                  <c:v>1.8563431667619756</c:v>
                </c:pt>
                <c:pt idx="79">
                  <c:v>1.6405658099591269</c:v>
                </c:pt>
                <c:pt idx="80">
                  <c:v>1.7251073506566073</c:v>
                </c:pt>
                <c:pt idx="81">
                  <c:v>1.9281215572969801</c:v>
                </c:pt>
                <c:pt idx="82">
                  <c:v>2.1805652303711787</c:v>
                </c:pt>
                <c:pt idx="83">
                  <c:v>2.020757753132485</c:v>
                </c:pt>
                <c:pt idx="84">
                  <c:v>2.172493864295566</c:v>
                </c:pt>
                <c:pt idx="85">
                  <c:v>2.1299307195522532</c:v>
                </c:pt>
                <c:pt idx="86">
                  <c:v>2.1037033388337401</c:v>
                </c:pt>
                <c:pt idx="87">
                  <c:v>2.2265845921821459</c:v>
                </c:pt>
                <c:pt idx="88">
                  <c:v>2.3325898348449225</c:v>
                </c:pt>
                <c:pt idx="89">
                  <c:v>2.4378258181028789</c:v>
                </c:pt>
                <c:pt idx="90">
                  <c:v>2.7765938263307088</c:v>
                </c:pt>
                <c:pt idx="91">
                  <c:v>2.8485069400359553</c:v>
                </c:pt>
                <c:pt idx="92">
                  <c:v>2.8987524719234603</c:v>
                </c:pt>
                <c:pt idx="93">
                  <c:v>2.6779996981846299</c:v>
                </c:pt>
                <c:pt idx="94">
                  <c:v>2.3551849372045464</c:v>
                </c:pt>
                <c:pt idx="95">
                  <c:v>2.5285249730360837</c:v>
                </c:pt>
                <c:pt idx="96">
                  <c:v>2.1728053574028294</c:v>
                </c:pt>
                <c:pt idx="97">
                  <c:v>1.9152155929057058</c:v>
                </c:pt>
                <c:pt idx="98">
                  <c:v>1.4983336214486442</c:v>
                </c:pt>
                <c:pt idx="99">
                  <c:v>1.4817249908795294</c:v>
                </c:pt>
                <c:pt idx="100">
                  <c:v>1.8799507975366669</c:v>
                </c:pt>
                <c:pt idx="101">
                  <c:v>2.0056287128317196</c:v>
                </c:pt>
                <c:pt idx="102">
                  <c:v>1.8127514664306066</c:v>
                </c:pt>
                <c:pt idx="103">
                  <c:v>1.6896439124236329</c:v>
                </c:pt>
                <c:pt idx="104">
                  <c:v>1.8211624085340272</c:v>
                </c:pt>
                <c:pt idx="105">
                  <c:v>1.7596892142570431</c:v>
                </c:pt>
                <c:pt idx="106">
                  <c:v>1.7273300322313334</c:v>
                </c:pt>
                <c:pt idx="107">
                  <c:v>1.7570848921546256</c:v>
                </c:pt>
                <c:pt idx="108">
                  <c:v>2.0308164824247799</c:v>
                </c:pt>
                <c:pt idx="109">
                  <c:v>2.2617213948865622</c:v>
                </c:pt>
                <c:pt idx="110">
                  <c:v>2.4604903552897461</c:v>
                </c:pt>
                <c:pt idx="111">
                  <c:v>2.3197108262389632</c:v>
                </c:pt>
                <c:pt idx="112">
                  <c:v>1.5306383296693093</c:v>
                </c:pt>
                <c:pt idx="113">
                  <c:v>0.36486481190454167</c:v>
                </c:pt>
                <c:pt idx="114">
                  <c:v>0.24243611083911709</c:v>
                </c:pt>
                <c:pt idx="115">
                  <c:v>0.72681419637297129</c:v>
                </c:pt>
                <c:pt idx="116">
                  <c:v>1.0328253223915507</c:v>
                </c:pt>
                <c:pt idx="117">
                  <c:v>1.3275873510318892</c:v>
                </c:pt>
                <c:pt idx="118">
                  <c:v>1.4006453724921597</c:v>
                </c:pt>
                <c:pt idx="119">
                  <c:v>1.1841977419793537</c:v>
                </c:pt>
                <c:pt idx="120">
                  <c:v>1.1377566062035438</c:v>
                </c:pt>
                <c:pt idx="121">
                  <c:v>1.2781544394667721</c:v>
                </c:pt>
                <c:pt idx="122">
                  <c:v>1.3599709295582851</c:v>
                </c:pt>
                <c:pt idx="123">
                  <c:v>1.6752442984166338</c:v>
                </c:pt>
                <c:pt idx="124">
                  <c:v>2.6583773943021027</c:v>
                </c:pt>
                <c:pt idx="125">
                  <c:v>4.1519910657805248</c:v>
                </c:pt>
                <c:pt idx="126">
                  <c:v>4.9444409714625159</c:v>
                </c:pt>
                <c:pt idx="127">
                  <c:v>5.3410155627349631</c:v>
                </c:pt>
                <c:pt idx="128">
                  <c:v>5.2761049419245643</c:v>
                </c:pt>
                <c:pt idx="129">
                  <c:v>5.2053316896525148</c:v>
                </c:pt>
                <c:pt idx="130">
                  <c:v>5.3899073753795212</c:v>
                </c:pt>
                <c:pt idx="131">
                  <c:v>6.2369407571288171</c:v>
                </c:pt>
                <c:pt idx="132">
                  <c:v>6.8283720912392987</c:v>
                </c:pt>
                <c:pt idx="133">
                  <c:v>7.0965423376305514</c:v>
                </c:pt>
                <c:pt idx="134">
                  <c:v>7.5259344012204465</c:v>
                </c:pt>
                <c:pt idx="135">
                  <c:v>7.9120244848982058</c:v>
                </c:pt>
                <c:pt idx="136">
                  <c:v>8.5575863682327835</c:v>
                </c:pt>
                <c:pt idx="137">
                  <c:v>8.2241392884859987</c:v>
                </c:pt>
                <c:pt idx="138">
                  <c:v>8.516412942713858</c:v>
                </c:pt>
                <c:pt idx="139">
                  <c:v>8.9952206085881272</c:v>
                </c:pt>
                <c:pt idx="140">
                  <c:v>8.4821297357669856</c:v>
                </c:pt>
                <c:pt idx="141">
                  <c:v>8.2492346901410496</c:v>
                </c:pt>
                <c:pt idx="142">
                  <c:v>8.2224102343425365</c:v>
                </c:pt>
                <c:pt idx="143">
                  <c:v>7.76311508008245</c:v>
                </c:pt>
                <c:pt idx="144">
                  <c:v>7.117878531114008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9C-4191-B3EF-068D1E90E7C9}"/>
            </c:ext>
          </c:extLst>
        </c:ser>
        <c:ser>
          <c:idx val="1"/>
          <c:order val="1"/>
          <c:tx>
            <c:v>PCE</c:v>
          </c:tx>
          <c:spPr>
            <a:ln w="19050"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[0]!PICdate</c:f>
              <c:numCache>
                <c:formatCode>mmm\-yy</c:formatCode>
                <c:ptCount val="157"/>
                <c:pt idx="0">
                  <c:v>40483</c:v>
                </c:pt>
                <c:pt idx="1">
                  <c:v>40513</c:v>
                </c:pt>
                <c:pt idx="2">
                  <c:v>40544</c:v>
                </c:pt>
                <c:pt idx="3">
                  <c:v>40575</c:v>
                </c:pt>
                <c:pt idx="4">
                  <c:v>40603</c:v>
                </c:pt>
                <c:pt idx="5">
                  <c:v>40634</c:v>
                </c:pt>
                <c:pt idx="6">
                  <c:v>40664</c:v>
                </c:pt>
                <c:pt idx="7">
                  <c:v>40695</c:v>
                </c:pt>
                <c:pt idx="8">
                  <c:v>40725</c:v>
                </c:pt>
                <c:pt idx="9">
                  <c:v>40756</c:v>
                </c:pt>
                <c:pt idx="10">
                  <c:v>40787</c:v>
                </c:pt>
                <c:pt idx="11">
                  <c:v>40817</c:v>
                </c:pt>
                <c:pt idx="12">
                  <c:v>40848</c:v>
                </c:pt>
                <c:pt idx="13">
                  <c:v>40878</c:v>
                </c:pt>
                <c:pt idx="14">
                  <c:v>40909</c:v>
                </c:pt>
                <c:pt idx="15">
                  <c:v>40940</c:v>
                </c:pt>
                <c:pt idx="16">
                  <c:v>40969</c:v>
                </c:pt>
                <c:pt idx="17">
                  <c:v>41000</c:v>
                </c:pt>
                <c:pt idx="18">
                  <c:v>41030</c:v>
                </c:pt>
                <c:pt idx="19">
                  <c:v>41061</c:v>
                </c:pt>
                <c:pt idx="20">
                  <c:v>41091</c:v>
                </c:pt>
                <c:pt idx="21">
                  <c:v>41122</c:v>
                </c:pt>
                <c:pt idx="22">
                  <c:v>41153</c:v>
                </c:pt>
                <c:pt idx="23">
                  <c:v>41183</c:v>
                </c:pt>
                <c:pt idx="24">
                  <c:v>41214</c:v>
                </c:pt>
                <c:pt idx="25">
                  <c:v>41244</c:v>
                </c:pt>
                <c:pt idx="26">
                  <c:v>41275</c:v>
                </c:pt>
                <c:pt idx="27">
                  <c:v>41306</c:v>
                </c:pt>
                <c:pt idx="28">
                  <c:v>41334</c:v>
                </c:pt>
                <c:pt idx="29">
                  <c:v>41365</c:v>
                </c:pt>
                <c:pt idx="30">
                  <c:v>41395</c:v>
                </c:pt>
                <c:pt idx="31">
                  <c:v>41426</c:v>
                </c:pt>
                <c:pt idx="32">
                  <c:v>41456</c:v>
                </c:pt>
                <c:pt idx="33">
                  <c:v>41487</c:v>
                </c:pt>
                <c:pt idx="34">
                  <c:v>41518</c:v>
                </c:pt>
                <c:pt idx="35">
                  <c:v>41548</c:v>
                </c:pt>
                <c:pt idx="36">
                  <c:v>41579</c:v>
                </c:pt>
                <c:pt idx="37">
                  <c:v>41609</c:v>
                </c:pt>
                <c:pt idx="38">
                  <c:v>41640</c:v>
                </c:pt>
                <c:pt idx="39">
                  <c:v>41671</c:v>
                </c:pt>
                <c:pt idx="40">
                  <c:v>41699</c:v>
                </c:pt>
                <c:pt idx="41">
                  <c:v>41730</c:v>
                </c:pt>
                <c:pt idx="42">
                  <c:v>41760</c:v>
                </c:pt>
                <c:pt idx="43">
                  <c:v>41791</c:v>
                </c:pt>
                <c:pt idx="44">
                  <c:v>41821</c:v>
                </c:pt>
                <c:pt idx="45">
                  <c:v>41852</c:v>
                </c:pt>
                <c:pt idx="46">
                  <c:v>41883</c:v>
                </c:pt>
                <c:pt idx="47">
                  <c:v>41913</c:v>
                </c:pt>
                <c:pt idx="48">
                  <c:v>41944</c:v>
                </c:pt>
                <c:pt idx="49">
                  <c:v>41974</c:v>
                </c:pt>
                <c:pt idx="50">
                  <c:v>42005</c:v>
                </c:pt>
                <c:pt idx="51">
                  <c:v>42036</c:v>
                </c:pt>
                <c:pt idx="52">
                  <c:v>42064</c:v>
                </c:pt>
                <c:pt idx="53">
                  <c:v>42095</c:v>
                </c:pt>
                <c:pt idx="54">
                  <c:v>42125</c:v>
                </c:pt>
                <c:pt idx="55">
                  <c:v>42156</c:v>
                </c:pt>
                <c:pt idx="56">
                  <c:v>42186</c:v>
                </c:pt>
                <c:pt idx="57">
                  <c:v>42217</c:v>
                </c:pt>
                <c:pt idx="58">
                  <c:v>42248</c:v>
                </c:pt>
                <c:pt idx="59">
                  <c:v>42278</c:v>
                </c:pt>
                <c:pt idx="60">
                  <c:v>42309</c:v>
                </c:pt>
                <c:pt idx="61">
                  <c:v>42339</c:v>
                </c:pt>
                <c:pt idx="62">
                  <c:v>42370</c:v>
                </c:pt>
                <c:pt idx="63">
                  <c:v>42401</c:v>
                </c:pt>
                <c:pt idx="64">
                  <c:v>42430</c:v>
                </c:pt>
                <c:pt idx="65">
                  <c:v>42461</c:v>
                </c:pt>
                <c:pt idx="66">
                  <c:v>42491</c:v>
                </c:pt>
                <c:pt idx="67">
                  <c:v>42522</c:v>
                </c:pt>
                <c:pt idx="68">
                  <c:v>42552</c:v>
                </c:pt>
                <c:pt idx="69">
                  <c:v>42583</c:v>
                </c:pt>
                <c:pt idx="70">
                  <c:v>42614</c:v>
                </c:pt>
                <c:pt idx="71">
                  <c:v>42644</c:v>
                </c:pt>
                <c:pt idx="72">
                  <c:v>42675</c:v>
                </c:pt>
                <c:pt idx="73">
                  <c:v>42705</c:v>
                </c:pt>
                <c:pt idx="74">
                  <c:v>42736</c:v>
                </c:pt>
                <c:pt idx="75">
                  <c:v>42767</c:v>
                </c:pt>
                <c:pt idx="76">
                  <c:v>42795</c:v>
                </c:pt>
                <c:pt idx="77">
                  <c:v>42826</c:v>
                </c:pt>
                <c:pt idx="78">
                  <c:v>42856</c:v>
                </c:pt>
                <c:pt idx="79">
                  <c:v>42887</c:v>
                </c:pt>
                <c:pt idx="80">
                  <c:v>42917</c:v>
                </c:pt>
                <c:pt idx="81">
                  <c:v>42948</c:v>
                </c:pt>
                <c:pt idx="82">
                  <c:v>42979</c:v>
                </c:pt>
                <c:pt idx="83">
                  <c:v>43009</c:v>
                </c:pt>
                <c:pt idx="84">
                  <c:v>43040</c:v>
                </c:pt>
                <c:pt idx="85">
                  <c:v>43070</c:v>
                </c:pt>
                <c:pt idx="86">
                  <c:v>43101</c:v>
                </c:pt>
                <c:pt idx="87">
                  <c:v>43132</c:v>
                </c:pt>
                <c:pt idx="88">
                  <c:v>43160</c:v>
                </c:pt>
                <c:pt idx="89">
                  <c:v>43191</c:v>
                </c:pt>
                <c:pt idx="90">
                  <c:v>43221</c:v>
                </c:pt>
                <c:pt idx="91">
                  <c:v>43252</c:v>
                </c:pt>
                <c:pt idx="92">
                  <c:v>43282</c:v>
                </c:pt>
                <c:pt idx="93">
                  <c:v>43313</c:v>
                </c:pt>
                <c:pt idx="94">
                  <c:v>43344</c:v>
                </c:pt>
                <c:pt idx="95">
                  <c:v>43374</c:v>
                </c:pt>
                <c:pt idx="96">
                  <c:v>43405</c:v>
                </c:pt>
                <c:pt idx="97">
                  <c:v>43435</c:v>
                </c:pt>
                <c:pt idx="98">
                  <c:v>43466</c:v>
                </c:pt>
                <c:pt idx="99">
                  <c:v>43497</c:v>
                </c:pt>
                <c:pt idx="100">
                  <c:v>43525</c:v>
                </c:pt>
                <c:pt idx="101">
                  <c:v>43556</c:v>
                </c:pt>
                <c:pt idx="102">
                  <c:v>43586</c:v>
                </c:pt>
                <c:pt idx="103">
                  <c:v>43617</c:v>
                </c:pt>
                <c:pt idx="104">
                  <c:v>43647</c:v>
                </c:pt>
                <c:pt idx="105">
                  <c:v>43678</c:v>
                </c:pt>
                <c:pt idx="106">
                  <c:v>43709</c:v>
                </c:pt>
                <c:pt idx="107">
                  <c:v>43739</c:v>
                </c:pt>
                <c:pt idx="108">
                  <c:v>43770</c:v>
                </c:pt>
                <c:pt idx="109">
                  <c:v>43800</c:v>
                </c:pt>
                <c:pt idx="110">
                  <c:v>43831</c:v>
                </c:pt>
                <c:pt idx="111">
                  <c:v>43862</c:v>
                </c:pt>
                <c:pt idx="112">
                  <c:v>43891</c:v>
                </c:pt>
                <c:pt idx="113">
                  <c:v>43922</c:v>
                </c:pt>
                <c:pt idx="114">
                  <c:v>43952</c:v>
                </c:pt>
                <c:pt idx="115">
                  <c:v>43983</c:v>
                </c:pt>
                <c:pt idx="116">
                  <c:v>44013</c:v>
                </c:pt>
                <c:pt idx="117">
                  <c:v>44044</c:v>
                </c:pt>
                <c:pt idx="118">
                  <c:v>44075</c:v>
                </c:pt>
                <c:pt idx="119">
                  <c:v>44105</c:v>
                </c:pt>
                <c:pt idx="120">
                  <c:v>44136</c:v>
                </c:pt>
                <c:pt idx="121">
                  <c:v>44166</c:v>
                </c:pt>
                <c:pt idx="122">
                  <c:v>44197</c:v>
                </c:pt>
                <c:pt idx="123">
                  <c:v>44228</c:v>
                </c:pt>
                <c:pt idx="124">
                  <c:v>44256</c:v>
                </c:pt>
                <c:pt idx="125">
                  <c:v>44287</c:v>
                </c:pt>
                <c:pt idx="126">
                  <c:v>44317</c:v>
                </c:pt>
                <c:pt idx="127">
                  <c:v>44348</c:v>
                </c:pt>
                <c:pt idx="128">
                  <c:v>44378</c:v>
                </c:pt>
                <c:pt idx="129">
                  <c:v>44409</c:v>
                </c:pt>
                <c:pt idx="130">
                  <c:v>44440</c:v>
                </c:pt>
                <c:pt idx="131">
                  <c:v>44470</c:v>
                </c:pt>
                <c:pt idx="132">
                  <c:v>44501</c:v>
                </c:pt>
                <c:pt idx="133">
                  <c:v>44531</c:v>
                </c:pt>
                <c:pt idx="134">
                  <c:v>44562</c:v>
                </c:pt>
                <c:pt idx="135">
                  <c:v>44593</c:v>
                </c:pt>
                <c:pt idx="136">
                  <c:v>44621</c:v>
                </c:pt>
                <c:pt idx="137">
                  <c:v>44652</c:v>
                </c:pt>
                <c:pt idx="138">
                  <c:v>44682</c:v>
                </c:pt>
                <c:pt idx="139">
                  <c:v>44713</c:v>
                </c:pt>
                <c:pt idx="140">
                  <c:v>44743</c:v>
                </c:pt>
                <c:pt idx="141">
                  <c:v>44774</c:v>
                </c:pt>
                <c:pt idx="142">
                  <c:v>44805</c:v>
                </c:pt>
                <c:pt idx="143">
                  <c:v>44835</c:v>
                </c:pt>
                <c:pt idx="144">
                  <c:v>44866</c:v>
                </c:pt>
              </c:numCache>
            </c:numRef>
          </c:cat>
          <c:val>
            <c:numRef>
              <c:f>[0]!PICpceyoy</c:f>
              <c:numCache>
                <c:formatCode>0.0</c:formatCode>
                <c:ptCount val="157"/>
                <c:pt idx="0">
                  <c:v>1.3072651550208203</c:v>
                </c:pt>
                <c:pt idx="1">
                  <c:v>1.4767710742064288</c:v>
                </c:pt>
                <c:pt idx="2">
                  <c:v>1.5595502789780502</c:v>
                </c:pt>
                <c:pt idx="3">
                  <c:v>1.8459279458807432</c:v>
                </c:pt>
                <c:pt idx="4">
                  <c:v>2.1114369501466168</c:v>
                </c:pt>
                <c:pt idx="5">
                  <c:v>2.4871247330737312</c:v>
                </c:pt>
                <c:pt idx="6">
                  <c:v>2.7667901467110401</c:v>
                </c:pt>
                <c:pt idx="7">
                  <c:v>2.788886329850726</c:v>
                </c:pt>
                <c:pt idx="8">
                  <c:v>2.8754027028157658</c:v>
                </c:pt>
                <c:pt idx="9">
                  <c:v>2.9759231211155868</c:v>
                </c:pt>
                <c:pt idx="10">
                  <c:v>3.0188876134822129</c:v>
                </c:pt>
                <c:pt idx="11">
                  <c:v>2.6941280490976105</c:v>
                </c:pt>
                <c:pt idx="12">
                  <c:v>2.7001775203214118</c:v>
                </c:pt>
                <c:pt idx="13">
                  <c:v>2.526283080428815</c:v>
                </c:pt>
                <c:pt idx="14">
                  <c:v>2.5693189445964881</c:v>
                </c:pt>
                <c:pt idx="15">
                  <c:v>2.5127439369754256</c:v>
                </c:pt>
                <c:pt idx="16">
                  <c:v>2.2965044719783334</c:v>
                </c:pt>
                <c:pt idx="17">
                  <c:v>1.9998365812803787</c:v>
                </c:pt>
                <c:pt idx="18">
                  <c:v>1.576278435126155</c:v>
                </c:pt>
                <c:pt idx="19">
                  <c:v>1.5460452610351672</c:v>
                </c:pt>
                <c:pt idx="20">
                  <c:v>1.4102264292904065</c:v>
                </c:pt>
                <c:pt idx="21">
                  <c:v>1.5124158078390071</c:v>
                </c:pt>
                <c:pt idx="22">
                  <c:v>1.6774206618518583</c:v>
                </c:pt>
                <c:pt idx="23">
                  <c:v>1.9772094201063739</c:v>
                </c:pt>
                <c:pt idx="24">
                  <c:v>1.6992155911369933</c:v>
                </c:pt>
                <c:pt idx="25">
                  <c:v>1.625515234785424</c:v>
                </c:pt>
                <c:pt idx="26">
                  <c:v>1.4739788367246431</c:v>
                </c:pt>
                <c:pt idx="27">
                  <c:v>1.6183635541714869</c:v>
                </c:pt>
                <c:pt idx="28">
                  <c:v>1.2914222690128874</c:v>
                </c:pt>
                <c:pt idx="29">
                  <c:v>1.079446458254063</c:v>
                </c:pt>
                <c:pt idx="30">
                  <c:v>1.2590973795536975</c:v>
                </c:pt>
                <c:pt idx="31">
                  <c:v>1.5285244323196778</c:v>
                </c:pt>
                <c:pt idx="32">
                  <c:v>1.6182073390816232</c:v>
                </c:pt>
                <c:pt idx="33">
                  <c:v>1.4339245565825554</c:v>
                </c:pt>
                <c:pt idx="34">
                  <c:v>1.1665786668526135</c:v>
                </c:pt>
                <c:pt idx="35">
                  <c:v>1.0379729233091828</c:v>
                </c:pt>
                <c:pt idx="36">
                  <c:v>1.2643004105000522</c:v>
                </c:pt>
                <c:pt idx="37">
                  <c:v>1.4822104917837198</c:v>
                </c:pt>
                <c:pt idx="38">
                  <c:v>1.4793574568148671</c:v>
                </c:pt>
                <c:pt idx="39">
                  <c:v>1.1684922298232259</c:v>
                </c:pt>
                <c:pt idx="40">
                  <c:v>1.5046078615760905</c:v>
                </c:pt>
                <c:pt idx="41">
                  <c:v>1.7811856078617794</c:v>
                </c:pt>
                <c:pt idx="42">
                  <c:v>1.8899118899118772</c:v>
                </c:pt>
                <c:pt idx="43">
                  <c:v>1.7850792270913241</c:v>
                </c:pt>
                <c:pt idx="44">
                  <c:v>1.8114726601811348</c:v>
                </c:pt>
                <c:pt idx="45">
                  <c:v>1.6422027386464366</c:v>
                </c:pt>
                <c:pt idx="46">
                  <c:v>1.6277695716395923</c:v>
                </c:pt>
                <c:pt idx="47">
                  <c:v>1.430369045044344</c:v>
                </c:pt>
                <c:pt idx="48">
                  <c:v>1.1945308742552507</c:v>
                </c:pt>
                <c:pt idx="49">
                  <c:v>0.83852513616236024</c:v>
                </c:pt>
                <c:pt idx="50">
                  <c:v>0.18283501828348925</c:v>
                </c:pt>
                <c:pt idx="51">
                  <c:v>0.28923762434287514</c:v>
                </c:pt>
                <c:pt idx="52">
                  <c:v>0.28085778648956339</c:v>
                </c:pt>
                <c:pt idx="53">
                  <c:v>0.16351638083742515</c:v>
                </c:pt>
                <c:pt idx="54">
                  <c:v>0.23027817992791189</c:v>
                </c:pt>
                <c:pt idx="55">
                  <c:v>0.31154462075992928</c:v>
                </c:pt>
                <c:pt idx="56">
                  <c:v>0.24324062409148972</c:v>
                </c:pt>
                <c:pt idx="57">
                  <c:v>0.25684018725102842</c:v>
                </c:pt>
                <c:pt idx="58">
                  <c:v>8.33309109231406E-2</c:v>
                </c:pt>
                <c:pt idx="59">
                  <c:v>9.401320061641627E-2</c:v>
                </c:pt>
                <c:pt idx="60">
                  <c:v>0.23181826999554289</c:v>
                </c:pt>
                <c:pt idx="61">
                  <c:v>0.3040606178356331</c:v>
                </c:pt>
                <c:pt idx="62">
                  <c:v>0.8207680671448836</c:v>
                </c:pt>
                <c:pt idx="63">
                  <c:v>0.59239628193386018</c:v>
                </c:pt>
                <c:pt idx="64">
                  <c:v>0.63210510449183133</c:v>
                </c:pt>
                <c:pt idx="65">
                  <c:v>0.88718297541541258</c:v>
                </c:pt>
                <c:pt idx="66">
                  <c:v>0.79588196517894616</c:v>
                </c:pt>
                <c:pt idx="67">
                  <c:v>0.79240682688959119</c:v>
                </c:pt>
                <c:pt idx="68">
                  <c:v>0.75115283108244668</c:v>
                </c:pt>
                <c:pt idx="69">
                  <c:v>0.90098799327158474</c:v>
                </c:pt>
                <c:pt idx="70">
                  <c:v>1.2256871496480803</c:v>
                </c:pt>
                <c:pt idx="71">
                  <c:v>1.4640664639696377</c:v>
                </c:pt>
                <c:pt idx="72">
                  <c:v>1.4409166126363226</c:v>
                </c:pt>
                <c:pt idx="73">
                  <c:v>1.708424936805697</c:v>
                </c:pt>
                <c:pt idx="74">
                  <c:v>2.0347317677579246</c:v>
                </c:pt>
                <c:pt idx="75">
                  <c:v>2.254896263148698</c:v>
                </c:pt>
                <c:pt idx="76">
                  <c:v>1.9626791391656573</c:v>
                </c:pt>
                <c:pt idx="77">
                  <c:v>1.8502643922830186</c:v>
                </c:pt>
                <c:pt idx="78">
                  <c:v>1.6705617588505195</c:v>
                </c:pt>
                <c:pt idx="79">
                  <c:v>1.5742740580753534</c:v>
                </c:pt>
                <c:pt idx="80">
                  <c:v>1.5582720835172426</c:v>
                </c:pt>
                <c:pt idx="81">
                  <c:v>1.6469618870599945</c:v>
                </c:pt>
                <c:pt idx="82">
                  <c:v>1.8516570226196682</c:v>
                </c:pt>
                <c:pt idx="83">
                  <c:v>1.7769549367281812</c:v>
                </c:pt>
                <c:pt idx="84">
                  <c:v>1.906969644935419</c:v>
                </c:pt>
                <c:pt idx="85">
                  <c:v>1.8692211737147302</c:v>
                </c:pt>
                <c:pt idx="86">
                  <c:v>1.8537492410443113</c:v>
                </c:pt>
                <c:pt idx="87">
                  <c:v>1.946575731741973</c:v>
                </c:pt>
                <c:pt idx="88">
                  <c:v>2.1466752596861038</c:v>
                </c:pt>
                <c:pt idx="89">
                  <c:v>2.1221062187925632</c:v>
                </c:pt>
                <c:pt idx="90">
                  <c:v>2.3450063378549713</c:v>
                </c:pt>
                <c:pt idx="91">
                  <c:v>2.3645040873222056</c:v>
                </c:pt>
                <c:pt idx="92">
                  <c:v>2.4328716388579252</c:v>
                </c:pt>
                <c:pt idx="93">
                  <c:v>2.2706493359599511</c:v>
                </c:pt>
                <c:pt idx="94">
                  <c:v>2.1100374679550393</c:v>
                </c:pt>
                <c:pt idx="95">
                  <c:v>2.1341234716075519</c:v>
                </c:pt>
                <c:pt idx="96">
                  <c:v>2.0070208284577395</c:v>
                </c:pt>
                <c:pt idx="97">
                  <c:v>1.879790615068222</c:v>
                </c:pt>
                <c:pt idx="98">
                  <c:v>1.5042566271120217</c:v>
                </c:pt>
                <c:pt idx="99">
                  <c:v>1.4132404181184777</c:v>
                </c:pt>
                <c:pt idx="100">
                  <c:v>1.5457843510210845</c:v>
                </c:pt>
                <c:pt idx="101">
                  <c:v>1.6594436418861269</c:v>
                </c:pt>
                <c:pt idx="102">
                  <c:v>1.5370680173393714</c:v>
                </c:pt>
                <c:pt idx="103">
                  <c:v>1.4937636751387151</c:v>
                </c:pt>
                <c:pt idx="104">
                  <c:v>1.5468053902985668</c:v>
                </c:pt>
                <c:pt idx="105">
                  <c:v>1.5022764557335533</c:v>
                </c:pt>
                <c:pt idx="106">
                  <c:v>1.3509536684507717</c:v>
                </c:pt>
                <c:pt idx="107">
                  <c:v>1.3761889023539364</c:v>
                </c:pt>
                <c:pt idx="108">
                  <c:v>1.3765382815296157</c:v>
                </c:pt>
                <c:pt idx="109">
                  <c:v>1.6010496279509345</c:v>
                </c:pt>
                <c:pt idx="110">
                  <c:v>1.8049680207750329</c:v>
                </c:pt>
                <c:pt idx="111">
                  <c:v>1.7627764645520516</c:v>
                </c:pt>
                <c:pt idx="112">
                  <c:v>1.2618440649470486</c:v>
                </c:pt>
                <c:pt idx="113">
                  <c:v>0.41628711969392551</c:v>
                </c:pt>
                <c:pt idx="114">
                  <c:v>0.45241042819690325</c:v>
                </c:pt>
                <c:pt idx="115">
                  <c:v>0.73770864601809816</c:v>
                </c:pt>
                <c:pt idx="116">
                  <c:v>0.88833178919833777</c:v>
                </c:pt>
                <c:pt idx="117">
                  <c:v>1.1613336723204748</c:v>
                </c:pt>
                <c:pt idx="118">
                  <c:v>1.2757810302430839</c:v>
                </c:pt>
                <c:pt idx="119">
                  <c:v>1.109370330456505</c:v>
                </c:pt>
                <c:pt idx="120">
                  <c:v>1.0835619042446343</c:v>
                </c:pt>
                <c:pt idx="121">
                  <c:v>1.2769108510330973</c:v>
                </c:pt>
                <c:pt idx="122">
                  <c:v>1.4773218921257492</c:v>
                </c:pt>
                <c:pt idx="123">
                  <c:v>1.7025299360763579</c:v>
                </c:pt>
                <c:pt idx="124">
                  <c:v>2.5337472027719743</c:v>
                </c:pt>
                <c:pt idx="125">
                  <c:v>3.6294529060115988</c:v>
                </c:pt>
                <c:pt idx="126">
                  <c:v>4.0470127681168755</c:v>
                </c:pt>
                <c:pt idx="127">
                  <c:v>4.2547812110595551</c:v>
                </c:pt>
                <c:pt idx="128">
                  <c:v>4.4241573033707793</c:v>
                </c:pt>
                <c:pt idx="129">
                  <c:v>4.5175072479378242</c:v>
                </c:pt>
                <c:pt idx="130">
                  <c:v>4.6544757331135278</c:v>
                </c:pt>
                <c:pt idx="131">
                  <c:v>5.2226640871309904</c:v>
                </c:pt>
                <c:pt idx="132">
                  <c:v>5.8513782171834006</c:v>
                </c:pt>
                <c:pt idx="133">
                  <c:v>5.966116807846622</c:v>
                </c:pt>
                <c:pt idx="134">
                  <c:v>6.1163763623282241</c:v>
                </c:pt>
                <c:pt idx="135">
                  <c:v>6.3889306928940126</c:v>
                </c:pt>
                <c:pt idx="136">
                  <c:v>6.7665798366657315</c:v>
                </c:pt>
                <c:pt idx="137">
                  <c:v>6.4120520317232366</c:v>
                </c:pt>
                <c:pt idx="138">
                  <c:v>6.5154721779496327</c:v>
                </c:pt>
                <c:pt idx="139">
                  <c:v>6.9756967901747791</c:v>
                </c:pt>
                <c:pt idx="140">
                  <c:v>6.3895642577552536</c:v>
                </c:pt>
                <c:pt idx="141">
                  <c:v>6.255367386898425</c:v>
                </c:pt>
                <c:pt idx="142">
                  <c:v>6.2889528114512538</c:v>
                </c:pt>
                <c:pt idx="143">
                  <c:v>6.0759795367682834</c:v>
                </c:pt>
                <c:pt idx="144">
                  <c:v>5.5389170896785078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9C-4191-B3EF-068D1E90E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167168"/>
        <c:axId val="112177152"/>
      </c:lineChart>
      <c:dateAx>
        <c:axId val="112167168"/>
        <c:scaling>
          <c:orientation val="minMax"/>
        </c:scaling>
        <c:delete val="0"/>
        <c:axPos val="b"/>
        <c:numFmt formatCode="mmm\-yy" sourceLinked="1"/>
        <c:majorTickMark val="out"/>
        <c:minorTickMark val="out"/>
        <c:tickLblPos val="low"/>
        <c:crossAx val="112177152"/>
        <c:crosses val="autoZero"/>
        <c:auto val="1"/>
        <c:lblOffset val="100"/>
        <c:baseTimeUnit val="months"/>
        <c:majorUnit val="2"/>
        <c:majorTimeUnit val="years"/>
        <c:minorUnit val="1"/>
        <c:minorTimeUnit val="years"/>
      </c:dateAx>
      <c:valAx>
        <c:axId val="112177152"/>
        <c:scaling>
          <c:orientation val="minMax"/>
          <c:max val="9"/>
          <c:min val="-1"/>
        </c:scaling>
        <c:delete val="0"/>
        <c:axPos val="l"/>
        <c:majorGridlines/>
        <c:numFmt formatCode="#,##0.0" sourceLinked="0"/>
        <c:majorTickMark val="out"/>
        <c:minorTickMark val="none"/>
        <c:tickLblPos val="low"/>
        <c:crossAx val="112167168"/>
        <c:crosses val="autoZero"/>
        <c:crossBetween val="between"/>
      </c:valAx>
      <c:valAx>
        <c:axId val="112178688"/>
        <c:scaling>
          <c:orientation val="minMax"/>
          <c:max val="0.05"/>
          <c:min val="0"/>
        </c:scaling>
        <c:delete val="0"/>
        <c:axPos val="r"/>
        <c:numFmt formatCode="0%" sourceLinked="1"/>
        <c:majorTickMark val="none"/>
        <c:minorTickMark val="none"/>
        <c:tickLblPos val="none"/>
        <c:crossAx val="112180224"/>
        <c:crosses val="max"/>
        <c:crossBetween val="between"/>
      </c:valAx>
      <c:dateAx>
        <c:axId val="11218022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112178688"/>
        <c:crosses val="autoZero"/>
        <c:auto val="1"/>
        <c:lblOffset val="100"/>
        <c:baseTimeUnit val="months"/>
      </c:date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zero"/>
    <c:showDLblsOverMax val="0"/>
  </c:chart>
  <c:spPr>
    <a:solidFill>
      <a:schemeClr val="bg1"/>
    </a:solidFill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>
                <a:solidFill>
                  <a:sysClr val="windowText" lastClr="000000"/>
                </a:solidFill>
              </a:rPr>
              <a:t>Employment Percent</a:t>
            </a:r>
            <a:r>
              <a:rPr lang="en-US" b="0" baseline="0">
                <a:solidFill>
                  <a:sysClr val="windowText" lastClr="000000"/>
                </a:solidFill>
              </a:rPr>
              <a:t> Change from a Year Ago, November 2022</a:t>
            </a:r>
            <a:endParaRPr lang="en-US" b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'State YoY emp'!$B$1</c:f>
              <c:strCache>
                <c:ptCount val="1"/>
                <c:pt idx="0">
                  <c:v>Year over Year Percent Change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8D-4100-9EA7-1704CFD12B55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8D-4100-9EA7-1704CFD12B55}"/>
              </c:ext>
            </c:extLst>
          </c:dPt>
          <c:cat>
            <c:strRef>
              <c:f>'State YoY emp'!$A$2:$A$52</c:f>
              <c:strCache>
                <c:ptCount val="51"/>
                <c:pt idx="0">
                  <c:v>Texas</c:v>
                </c:pt>
                <c:pt idx="1">
                  <c:v>Florida</c:v>
                </c:pt>
                <c:pt idx="2">
                  <c:v>Hawaii</c:v>
                </c:pt>
                <c:pt idx="3">
                  <c:v>North Carolina</c:v>
                </c:pt>
                <c:pt idx="4">
                  <c:v>Oregon</c:v>
                </c:pt>
                <c:pt idx="5">
                  <c:v>California</c:v>
                </c:pt>
                <c:pt idx="6">
                  <c:v>Massachusetts</c:v>
                </c:pt>
                <c:pt idx="7">
                  <c:v>Nevada</c:v>
                </c:pt>
                <c:pt idx="8">
                  <c:v>Georgia</c:v>
                </c:pt>
                <c:pt idx="9">
                  <c:v>Washington</c:v>
                </c:pt>
                <c:pt idx="10">
                  <c:v>New Jersey</c:v>
                </c:pt>
                <c:pt idx="11">
                  <c:v>Tennessee</c:v>
                </c:pt>
                <c:pt idx="12">
                  <c:v>West Virginia</c:v>
                </c:pt>
                <c:pt idx="13">
                  <c:v>Arizona</c:v>
                </c:pt>
                <c:pt idx="14">
                  <c:v>Colorado</c:v>
                </c:pt>
                <c:pt idx="15">
                  <c:v>South Carolina</c:v>
                </c:pt>
                <c:pt idx="16">
                  <c:v>Minnesota</c:v>
                </c:pt>
                <c:pt idx="17">
                  <c:v>South Dakota</c:v>
                </c:pt>
                <c:pt idx="18">
                  <c:v>Maine</c:v>
                </c:pt>
                <c:pt idx="19">
                  <c:v>New York</c:v>
                </c:pt>
                <c:pt idx="20">
                  <c:v>Kentucky</c:v>
                </c:pt>
                <c:pt idx="21">
                  <c:v>Pennsylvania</c:v>
                </c:pt>
                <c:pt idx="22">
                  <c:v>Illinois</c:v>
                </c:pt>
                <c:pt idx="23">
                  <c:v>Idaho</c:v>
                </c:pt>
                <c:pt idx="24">
                  <c:v>Nebraska</c:v>
                </c:pt>
                <c:pt idx="25">
                  <c:v>New Mexico</c:v>
                </c:pt>
                <c:pt idx="26">
                  <c:v>Iowa</c:v>
                </c:pt>
                <c:pt idx="27">
                  <c:v>Oklahoma</c:v>
                </c:pt>
                <c:pt idx="28">
                  <c:v>Kansas</c:v>
                </c:pt>
                <c:pt idx="29">
                  <c:v>New Hampshire</c:v>
                </c:pt>
                <c:pt idx="30">
                  <c:v>Virginia</c:v>
                </c:pt>
                <c:pt idx="31">
                  <c:v>Louisiana</c:v>
                </c:pt>
                <c:pt idx="32">
                  <c:v>Michigan</c:v>
                </c:pt>
                <c:pt idx="33">
                  <c:v>Utah</c:v>
                </c:pt>
                <c:pt idx="34">
                  <c:v>Missouri</c:v>
                </c:pt>
                <c:pt idx="35">
                  <c:v>Rhode Island</c:v>
                </c:pt>
                <c:pt idx="36">
                  <c:v>Alabama</c:v>
                </c:pt>
                <c:pt idx="37">
                  <c:v>Indiana</c:v>
                </c:pt>
                <c:pt idx="38">
                  <c:v>Delaware</c:v>
                </c:pt>
                <c:pt idx="39">
                  <c:v>Alaska</c:v>
                </c:pt>
                <c:pt idx="40">
                  <c:v>Connecticut</c:v>
                </c:pt>
                <c:pt idx="41">
                  <c:v>Ohio</c:v>
                </c:pt>
                <c:pt idx="42">
                  <c:v>Wisconsin</c:v>
                </c:pt>
                <c:pt idx="43">
                  <c:v>Maryland</c:v>
                </c:pt>
                <c:pt idx="44">
                  <c:v>Wyoming</c:v>
                </c:pt>
                <c:pt idx="45">
                  <c:v>North Dakota</c:v>
                </c:pt>
                <c:pt idx="46">
                  <c:v>District of Columbia</c:v>
                </c:pt>
                <c:pt idx="47">
                  <c:v>Vermont</c:v>
                </c:pt>
                <c:pt idx="48">
                  <c:v>Arkansas</c:v>
                </c:pt>
                <c:pt idx="49">
                  <c:v>Montana</c:v>
                </c:pt>
                <c:pt idx="50">
                  <c:v>Mississippi</c:v>
                </c:pt>
              </c:strCache>
            </c:strRef>
          </c:cat>
          <c:val>
            <c:numRef>
              <c:f>'State YoY emp'!$B$2:$B$52</c:f>
              <c:numCache>
                <c:formatCode>0.0%</c:formatCode>
                <c:ptCount val="51"/>
                <c:pt idx="0">
                  <c:v>5.0999999999999997E-2</c:v>
                </c:pt>
                <c:pt idx="1">
                  <c:v>4.7E-2</c:v>
                </c:pt>
                <c:pt idx="2">
                  <c:v>4.2999999999999997E-2</c:v>
                </c:pt>
                <c:pt idx="3">
                  <c:v>4.2999999999999997E-2</c:v>
                </c:pt>
                <c:pt idx="4">
                  <c:v>4.2999999999999997E-2</c:v>
                </c:pt>
                <c:pt idx="5">
                  <c:v>0.04</c:v>
                </c:pt>
                <c:pt idx="6">
                  <c:v>0.04</c:v>
                </c:pt>
                <c:pt idx="7">
                  <c:v>0.04</c:v>
                </c:pt>
                <c:pt idx="8">
                  <c:v>3.9E-2</c:v>
                </c:pt>
                <c:pt idx="9">
                  <c:v>3.9E-2</c:v>
                </c:pt>
                <c:pt idx="10">
                  <c:v>3.7999999999999999E-2</c:v>
                </c:pt>
                <c:pt idx="11">
                  <c:v>3.7999999999999999E-2</c:v>
                </c:pt>
                <c:pt idx="12">
                  <c:v>3.7999999999999999E-2</c:v>
                </c:pt>
                <c:pt idx="13">
                  <c:v>3.6999999999999998E-2</c:v>
                </c:pt>
                <c:pt idx="14">
                  <c:v>3.6999999999999998E-2</c:v>
                </c:pt>
                <c:pt idx="15">
                  <c:v>3.6999999999999998E-2</c:v>
                </c:pt>
                <c:pt idx="16">
                  <c:v>3.5000000000000003E-2</c:v>
                </c:pt>
                <c:pt idx="17">
                  <c:v>3.5000000000000003E-2</c:v>
                </c:pt>
                <c:pt idx="18">
                  <c:v>3.4000000000000002E-2</c:v>
                </c:pt>
                <c:pt idx="19">
                  <c:v>3.3000000000000002E-2</c:v>
                </c:pt>
                <c:pt idx="20">
                  <c:v>3.2000000000000001E-2</c:v>
                </c:pt>
                <c:pt idx="21">
                  <c:v>3.2000000000000001E-2</c:v>
                </c:pt>
                <c:pt idx="22">
                  <c:v>3.1E-2</c:v>
                </c:pt>
                <c:pt idx="23">
                  <c:v>0.03</c:v>
                </c:pt>
                <c:pt idx="24">
                  <c:v>0.03</c:v>
                </c:pt>
                <c:pt idx="25">
                  <c:v>0.03</c:v>
                </c:pt>
                <c:pt idx="26">
                  <c:v>2.8000000000000001E-2</c:v>
                </c:pt>
                <c:pt idx="27">
                  <c:v>2.8000000000000001E-2</c:v>
                </c:pt>
                <c:pt idx="28">
                  <c:v>2.7E-2</c:v>
                </c:pt>
                <c:pt idx="29">
                  <c:v>2.7E-2</c:v>
                </c:pt>
                <c:pt idx="30">
                  <c:v>2.7E-2</c:v>
                </c:pt>
                <c:pt idx="31">
                  <c:v>2.5999999999999999E-2</c:v>
                </c:pt>
                <c:pt idx="32">
                  <c:v>2.5999999999999999E-2</c:v>
                </c:pt>
                <c:pt idx="33">
                  <c:v>2.5999999999999999E-2</c:v>
                </c:pt>
                <c:pt idx="34">
                  <c:v>2.5000000000000001E-2</c:v>
                </c:pt>
                <c:pt idx="35">
                  <c:v>2.5000000000000001E-2</c:v>
                </c:pt>
                <c:pt idx="36">
                  <c:v>2.4E-2</c:v>
                </c:pt>
                <c:pt idx="37">
                  <c:v>2.4E-2</c:v>
                </c:pt>
                <c:pt idx="38">
                  <c:v>2.3E-2</c:v>
                </c:pt>
                <c:pt idx="39">
                  <c:v>2.1999999999999999E-2</c:v>
                </c:pt>
                <c:pt idx="40">
                  <c:v>2.1999999999999999E-2</c:v>
                </c:pt>
                <c:pt idx="41">
                  <c:v>2.1999999999999999E-2</c:v>
                </c:pt>
                <c:pt idx="42">
                  <c:v>2.1999999999999999E-2</c:v>
                </c:pt>
                <c:pt idx="43">
                  <c:v>1.9E-2</c:v>
                </c:pt>
                <c:pt idx="44">
                  <c:v>1.7999999999999999E-2</c:v>
                </c:pt>
                <c:pt idx="45">
                  <c:v>1.7000000000000001E-2</c:v>
                </c:pt>
                <c:pt idx="46">
                  <c:v>1.6E-2</c:v>
                </c:pt>
                <c:pt idx="47">
                  <c:v>1.6E-2</c:v>
                </c:pt>
                <c:pt idx="48">
                  <c:v>1.4E-2</c:v>
                </c:pt>
                <c:pt idx="49">
                  <c:v>1.2999999999999999E-2</c:v>
                </c:pt>
                <c:pt idx="50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8D-4100-9EA7-1704CFD12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8973792"/>
        <c:axId val="1988974208"/>
      </c:barChart>
      <c:catAx>
        <c:axId val="198897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8974208"/>
        <c:crosses val="autoZero"/>
        <c:auto val="1"/>
        <c:lblAlgn val="ctr"/>
        <c:lblOffset val="100"/>
        <c:noMultiLvlLbl val="0"/>
      </c:catAx>
      <c:valAx>
        <c:axId val="198897420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897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en-US" sz="1050"/>
              <a:t>Consumer Price Index </a:t>
            </a:r>
          </a:p>
          <a:p>
            <a:pPr>
              <a:defRPr sz="1050"/>
            </a:pPr>
            <a:r>
              <a:rPr lang="en-US" sz="1050"/>
              <a:t>Percent Change, Year-Over-Year</a:t>
            </a:r>
          </a:p>
        </c:rich>
      </c:tx>
      <c:layout>
        <c:manualLayout>
          <c:xMode val="edge"/>
          <c:yMode val="edge"/>
          <c:x val="1.4870559062767569E-2"/>
          <c:y val="6.479055869806250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7968714539689455E-2"/>
          <c:y val="0.10770469622084829"/>
          <c:w val="0.8836300025567333"/>
          <c:h val="0.76246950933042679"/>
        </c:manualLayout>
      </c:layout>
      <c:areaChart>
        <c:grouping val="percentStacked"/>
        <c:varyColors val="0"/>
        <c:ser>
          <c:idx val="2"/>
          <c:order val="2"/>
          <c:tx>
            <c:v>Recession</c:v>
          </c:tx>
          <c:spPr>
            <a:solidFill>
              <a:schemeClr val="bg1">
                <a:lumMod val="85000"/>
                <a:alpha val="50000"/>
              </a:schemeClr>
            </a:solidFill>
          </c:spPr>
          <c:cat>
            <c:numRef>
              <c:f>Mthdata!$BK$15:$BK$159</c:f>
              <c:numCache>
                <c:formatCode>mmm\-yy</c:formatCode>
                <c:ptCount val="145"/>
                <c:pt idx="0">
                  <c:v>40483</c:v>
                </c:pt>
                <c:pt idx="1">
                  <c:v>40513</c:v>
                </c:pt>
                <c:pt idx="2">
                  <c:v>40544</c:v>
                </c:pt>
                <c:pt idx="3">
                  <c:v>40575</c:v>
                </c:pt>
                <c:pt idx="4">
                  <c:v>40603</c:v>
                </c:pt>
                <c:pt idx="5">
                  <c:v>40634</c:v>
                </c:pt>
                <c:pt idx="6">
                  <c:v>40664</c:v>
                </c:pt>
                <c:pt idx="7">
                  <c:v>40695</c:v>
                </c:pt>
                <c:pt idx="8">
                  <c:v>40725</c:v>
                </c:pt>
                <c:pt idx="9">
                  <c:v>40756</c:v>
                </c:pt>
                <c:pt idx="10">
                  <c:v>40787</c:v>
                </c:pt>
                <c:pt idx="11">
                  <c:v>40817</c:v>
                </c:pt>
                <c:pt idx="12">
                  <c:v>40848</c:v>
                </c:pt>
                <c:pt idx="13">
                  <c:v>40878</c:v>
                </c:pt>
                <c:pt idx="14">
                  <c:v>40909</c:v>
                </c:pt>
                <c:pt idx="15">
                  <c:v>40940</c:v>
                </c:pt>
                <c:pt idx="16">
                  <c:v>40969</c:v>
                </c:pt>
                <c:pt idx="17">
                  <c:v>41000</c:v>
                </c:pt>
                <c:pt idx="18">
                  <c:v>41030</c:v>
                </c:pt>
                <c:pt idx="19">
                  <c:v>41061</c:v>
                </c:pt>
                <c:pt idx="20">
                  <c:v>41091</c:v>
                </c:pt>
                <c:pt idx="21">
                  <c:v>41122</c:v>
                </c:pt>
                <c:pt idx="22">
                  <c:v>41153</c:v>
                </c:pt>
                <c:pt idx="23">
                  <c:v>41183</c:v>
                </c:pt>
                <c:pt idx="24">
                  <c:v>41214</c:v>
                </c:pt>
                <c:pt idx="25">
                  <c:v>41244</c:v>
                </c:pt>
                <c:pt idx="26">
                  <c:v>41275</c:v>
                </c:pt>
                <c:pt idx="27">
                  <c:v>41306</c:v>
                </c:pt>
                <c:pt idx="28">
                  <c:v>41334</c:v>
                </c:pt>
                <c:pt idx="29">
                  <c:v>41365</c:v>
                </c:pt>
                <c:pt idx="30">
                  <c:v>41395</c:v>
                </c:pt>
                <c:pt idx="31">
                  <c:v>41426</c:v>
                </c:pt>
                <c:pt idx="32">
                  <c:v>41456</c:v>
                </c:pt>
                <c:pt idx="33">
                  <c:v>41487</c:v>
                </c:pt>
                <c:pt idx="34">
                  <c:v>41518</c:v>
                </c:pt>
                <c:pt idx="35">
                  <c:v>41548</c:v>
                </c:pt>
                <c:pt idx="36">
                  <c:v>41579</c:v>
                </c:pt>
                <c:pt idx="37">
                  <c:v>41609</c:v>
                </c:pt>
                <c:pt idx="38">
                  <c:v>41640</c:v>
                </c:pt>
                <c:pt idx="39">
                  <c:v>41671</c:v>
                </c:pt>
                <c:pt idx="40">
                  <c:v>41699</c:v>
                </c:pt>
                <c:pt idx="41">
                  <c:v>41730</c:v>
                </c:pt>
                <c:pt idx="42">
                  <c:v>41760</c:v>
                </c:pt>
                <c:pt idx="43">
                  <c:v>41791</c:v>
                </c:pt>
                <c:pt idx="44">
                  <c:v>41821</c:v>
                </c:pt>
                <c:pt idx="45">
                  <c:v>41852</c:v>
                </c:pt>
                <c:pt idx="46">
                  <c:v>41883</c:v>
                </c:pt>
                <c:pt idx="47">
                  <c:v>41913</c:v>
                </c:pt>
                <c:pt idx="48">
                  <c:v>41944</c:v>
                </c:pt>
                <c:pt idx="49">
                  <c:v>41974</c:v>
                </c:pt>
                <c:pt idx="50">
                  <c:v>42005</c:v>
                </c:pt>
                <c:pt idx="51">
                  <c:v>42036</c:v>
                </c:pt>
                <c:pt idx="52">
                  <c:v>42064</c:v>
                </c:pt>
                <c:pt idx="53">
                  <c:v>42095</c:v>
                </c:pt>
                <c:pt idx="54">
                  <c:v>42125</c:v>
                </c:pt>
                <c:pt idx="55">
                  <c:v>42156</c:v>
                </c:pt>
                <c:pt idx="56">
                  <c:v>42186</c:v>
                </c:pt>
                <c:pt idx="57">
                  <c:v>42217</c:v>
                </c:pt>
                <c:pt idx="58">
                  <c:v>42248</c:v>
                </c:pt>
                <c:pt idx="59">
                  <c:v>42278</c:v>
                </c:pt>
                <c:pt idx="60">
                  <c:v>42309</c:v>
                </c:pt>
                <c:pt idx="61">
                  <c:v>42339</c:v>
                </c:pt>
                <c:pt idx="62">
                  <c:v>42370</c:v>
                </c:pt>
                <c:pt idx="63">
                  <c:v>42401</c:v>
                </c:pt>
                <c:pt idx="64">
                  <c:v>42430</c:v>
                </c:pt>
                <c:pt idx="65">
                  <c:v>42461</c:v>
                </c:pt>
                <c:pt idx="66">
                  <c:v>42491</c:v>
                </c:pt>
                <c:pt idx="67">
                  <c:v>42522</c:v>
                </c:pt>
                <c:pt idx="68">
                  <c:v>42552</c:v>
                </c:pt>
                <c:pt idx="69">
                  <c:v>42583</c:v>
                </c:pt>
                <c:pt idx="70">
                  <c:v>42614</c:v>
                </c:pt>
                <c:pt idx="71">
                  <c:v>42644</c:v>
                </c:pt>
                <c:pt idx="72">
                  <c:v>42675</c:v>
                </c:pt>
                <c:pt idx="73">
                  <c:v>42705</c:v>
                </c:pt>
                <c:pt idx="74">
                  <c:v>42736</c:v>
                </c:pt>
                <c:pt idx="75">
                  <c:v>42767</c:v>
                </c:pt>
                <c:pt idx="76">
                  <c:v>42795</c:v>
                </c:pt>
                <c:pt idx="77">
                  <c:v>42826</c:v>
                </c:pt>
                <c:pt idx="78">
                  <c:v>42856</c:v>
                </c:pt>
                <c:pt idx="79">
                  <c:v>42887</c:v>
                </c:pt>
                <c:pt idx="80">
                  <c:v>42917</c:v>
                </c:pt>
                <c:pt idx="81">
                  <c:v>42948</c:v>
                </c:pt>
                <c:pt idx="82">
                  <c:v>42979</c:v>
                </c:pt>
                <c:pt idx="83">
                  <c:v>43009</c:v>
                </c:pt>
                <c:pt idx="84">
                  <c:v>43040</c:v>
                </c:pt>
                <c:pt idx="85">
                  <c:v>43070</c:v>
                </c:pt>
                <c:pt idx="86">
                  <c:v>43101</c:v>
                </c:pt>
                <c:pt idx="87">
                  <c:v>43132</c:v>
                </c:pt>
                <c:pt idx="88">
                  <c:v>43160</c:v>
                </c:pt>
                <c:pt idx="89">
                  <c:v>43191</c:v>
                </c:pt>
                <c:pt idx="90">
                  <c:v>43221</c:v>
                </c:pt>
                <c:pt idx="91">
                  <c:v>43252</c:v>
                </c:pt>
                <c:pt idx="92">
                  <c:v>43282</c:v>
                </c:pt>
                <c:pt idx="93">
                  <c:v>43313</c:v>
                </c:pt>
                <c:pt idx="94">
                  <c:v>43344</c:v>
                </c:pt>
                <c:pt idx="95">
                  <c:v>43374</c:v>
                </c:pt>
                <c:pt idx="96">
                  <c:v>43405</c:v>
                </c:pt>
                <c:pt idx="97">
                  <c:v>43435</c:v>
                </c:pt>
                <c:pt idx="98">
                  <c:v>43466</c:v>
                </c:pt>
                <c:pt idx="99">
                  <c:v>43497</c:v>
                </c:pt>
                <c:pt idx="100">
                  <c:v>43525</c:v>
                </c:pt>
                <c:pt idx="101">
                  <c:v>43556</c:v>
                </c:pt>
                <c:pt idx="102">
                  <c:v>43586</c:v>
                </c:pt>
                <c:pt idx="103">
                  <c:v>43617</c:v>
                </c:pt>
                <c:pt idx="104">
                  <c:v>43647</c:v>
                </c:pt>
                <c:pt idx="105">
                  <c:v>43678</c:v>
                </c:pt>
                <c:pt idx="106">
                  <c:v>43709</c:v>
                </c:pt>
                <c:pt idx="107">
                  <c:v>43739</c:v>
                </c:pt>
                <c:pt idx="108">
                  <c:v>43770</c:v>
                </c:pt>
                <c:pt idx="109">
                  <c:v>43800</c:v>
                </c:pt>
                <c:pt idx="110">
                  <c:v>43831</c:v>
                </c:pt>
                <c:pt idx="111">
                  <c:v>43862</c:v>
                </c:pt>
                <c:pt idx="112">
                  <c:v>43891</c:v>
                </c:pt>
                <c:pt idx="113">
                  <c:v>43922</c:v>
                </c:pt>
                <c:pt idx="114">
                  <c:v>43952</c:v>
                </c:pt>
                <c:pt idx="115">
                  <c:v>43983</c:v>
                </c:pt>
                <c:pt idx="116">
                  <c:v>44013</c:v>
                </c:pt>
                <c:pt idx="117">
                  <c:v>44044</c:v>
                </c:pt>
                <c:pt idx="118">
                  <c:v>44075</c:v>
                </c:pt>
                <c:pt idx="119">
                  <c:v>44105</c:v>
                </c:pt>
                <c:pt idx="120">
                  <c:v>44136</c:v>
                </c:pt>
                <c:pt idx="121">
                  <c:v>44166</c:v>
                </c:pt>
                <c:pt idx="122">
                  <c:v>44197</c:v>
                </c:pt>
                <c:pt idx="123">
                  <c:v>44228</c:v>
                </c:pt>
                <c:pt idx="124">
                  <c:v>44256</c:v>
                </c:pt>
                <c:pt idx="125">
                  <c:v>44287</c:v>
                </c:pt>
                <c:pt idx="126">
                  <c:v>44317</c:v>
                </c:pt>
                <c:pt idx="127">
                  <c:v>44348</c:v>
                </c:pt>
                <c:pt idx="128">
                  <c:v>44378</c:v>
                </c:pt>
                <c:pt idx="129">
                  <c:v>44409</c:v>
                </c:pt>
                <c:pt idx="130">
                  <c:v>44440</c:v>
                </c:pt>
                <c:pt idx="131">
                  <c:v>44470</c:v>
                </c:pt>
                <c:pt idx="132">
                  <c:v>44501</c:v>
                </c:pt>
                <c:pt idx="133">
                  <c:v>44531</c:v>
                </c:pt>
                <c:pt idx="134">
                  <c:v>44562</c:v>
                </c:pt>
                <c:pt idx="135">
                  <c:v>44593</c:v>
                </c:pt>
                <c:pt idx="136">
                  <c:v>44621</c:v>
                </c:pt>
                <c:pt idx="137">
                  <c:v>44652</c:v>
                </c:pt>
                <c:pt idx="138">
                  <c:v>44682</c:v>
                </c:pt>
                <c:pt idx="139">
                  <c:v>44713</c:v>
                </c:pt>
                <c:pt idx="140">
                  <c:v>44743</c:v>
                </c:pt>
                <c:pt idx="141">
                  <c:v>44774</c:v>
                </c:pt>
                <c:pt idx="142">
                  <c:v>44805</c:v>
                </c:pt>
                <c:pt idx="143">
                  <c:v>44835</c:v>
                </c:pt>
                <c:pt idx="144">
                  <c:v>44866</c:v>
                </c:pt>
              </c:numCache>
            </c:numRef>
          </c:cat>
          <c:val>
            <c:numRef>
              <c:f>Mthdata!$BL$15:$BL$159</c:f>
              <c:numCache>
                <c:formatCode>General</c:formatCode>
                <c:ptCount val="1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1</c:v>
                </c:pt>
                <c:pt idx="113">
                  <c:v>1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A5-496E-B8BD-E9BD4D7F3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691072"/>
        <c:axId val="110812160"/>
      </c:areaChart>
      <c:lineChart>
        <c:grouping val="standard"/>
        <c:varyColors val="0"/>
        <c:ser>
          <c:idx val="0"/>
          <c:order val="0"/>
          <c:tx>
            <c:v>CPI</c:v>
          </c:tx>
          <c:spPr>
            <a:ln w="1905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numRef>
              <c:f>[0]!CPIdatem</c:f>
              <c:numCache>
                <c:formatCode>mmm\-yy</c:formatCode>
                <c:ptCount val="157"/>
                <c:pt idx="0">
                  <c:v>40483</c:v>
                </c:pt>
                <c:pt idx="1">
                  <c:v>40513</c:v>
                </c:pt>
                <c:pt idx="2">
                  <c:v>40544</c:v>
                </c:pt>
                <c:pt idx="3">
                  <c:v>40575</c:v>
                </c:pt>
                <c:pt idx="4">
                  <c:v>40603</c:v>
                </c:pt>
                <c:pt idx="5">
                  <c:v>40634</c:v>
                </c:pt>
                <c:pt idx="6">
                  <c:v>40664</c:v>
                </c:pt>
                <c:pt idx="7">
                  <c:v>40695</c:v>
                </c:pt>
                <c:pt idx="8">
                  <c:v>40725</c:v>
                </c:pt>
                <c:pt idx="9">
                  <c:v>40756</c:v>
                </c:pt>
                <c:pt idx="10">
                  <c:v>40787</c:v>
                </c:pt>
                <c:pt idx="11">
                  <c:v>40817</c:v>
                </c:pt>
                <c:pt idx="12">
                  <c:v>40848</c:v>
                </c:pt>
                <c:pt idx="13">
                  <c:v>40878</c:v>
                </c:pt>
                <c:pt idx="14">
                  <c:v>40909</c:v>
                </c:pt>
                <c:pt idx="15">
                  <c:v>40940</c:v>
                </c:pt>
                <c:pt idx="16">
                  <c:v>40969</c:v>
                </c:pt>
                <c:pt idx="17">
                  <c:v>41000</c:v>
                </c:pt>
                <c:pt idx="18">
                  <c:v>41030</c:v>
                </c:pt>
                <c:pt idx="19">
                  <c:v>41061</c:v>
                </c:pt>
                <c:pt idx="20">
                  <c:v>41091</c:v>
                </c:pt>
                <c:pt idx="21">
                  <c:v>41122</c:v>
                </c:pt>
                <c:pt idx="22">
                  <c:v>41153</c:v>
                </c:pt>
                <c:pt idx="23">
                  <c:v>41183</c:v>
                </c:pt>
                <c:pt idx="24">
                  <c:v>41214</c:v>
                </c:pt>
                <c:pt idx="25">
                  <c:v>41244</c:v>
                </c:pt>
                <c:pt idx="26">
                  <c:v>41275</c:v>
                </c:pt>
                <c:pt idx="27">
                  <c:v>41306</c:v>
                </c:pt>
                <c:pt idx="28">
                  <c:v>41334</c:v>
                </c:pt>
                <c:pt idx="29">
                  <c:v>41365</c:v>
                </c:pt>
                <c:pt idx="30">
                  <c:v>41395</c:v>
                </c:pt>
                <c:pt idx="31">
                  <c:v>41426</c:v>
                </c:pt>
                <c:pt idx="32">
                  <c:v>41456</c:v>
                </c:pt>
                <c:pt idx="33">
                  <c:v>41487</c:v>
                </c:pt>
                <c:pt idx="34">
                  <c:v>41518</c:v>
                </c:pt>
                <c:pt idx="35">
                  <c:v>41548</c:v>
                </c:pt>
                <c:pt idx="36">
                  <c:v>41579</c:v>
                </c:pt>
                <c:pt idx="37">
                  <c:v>41609</c:v>
                </c:pt>
                <c:pt idx="38">
                  <c:v>41640</c:v>
                </c:pt>
                <c:pt idx="39">
                  <c:v>41671</c:v>
                </c:pt>
                <c:pt idx="40">
                  <c:v>41699</c:v>
                </c:pt>
                <c:pt idx="41">
                  <c:v>41730</c:v>
                </c:pt>
                <c:pt idx="42">
                  <c:v>41760</c:v>
                </c:pt>
                <c:pt idx="43">
                  <c:v>41791</c:v>
                </c:pt>
                <c:pt idx="44">
                  <c:v>41821</c:v>
                </c:pt>
                <c:pt idx="45">
                  <c:v>41852</c:v>
                </c:pt>
                <c:pt idx="46">
                  <c:v>41883</c:v>
                </c:pt>
                <c:pt idx="47">
                  <c:v>41913</c:v>
                </c:pt>
                <c:pt idx="48">
                  <c:v>41944</c:v>
                </c:pt>
                <c:pt idx="49">
                  <c:v>41974</c:v>
                </c:pt>
                <c:pt idx="50">
                  <c:v>42005</c:v>
                </c:pt>
                <c:pt idx="51">
                  <c:v>42036</c:v>
                </c:pt>
                <c:pt idx="52">
                  <c:v>42064</c:v>
                </c:pt>
                <c:pt idx="53">
                  <c:v>42095</c:v>
                </c:pt>
                <c:pt idx="54">
                  <c:v>42125</c:v>
                </c:pt>
                <c:pt idx="55">
                  <c:v>42156</c:v>
                </c:pt>
                <c:pt idx="56">
                  <c:v>42186</c:v>
                </c:pt>
                <c:pt idx="57">
                  <c:v>42217</c:v>
                </c:pt>
                <c:pt idx="58">
                  <c:v>42248</c:v>
                </c:pt>
                <c:pt idx="59">
                  <c:v>42278</c:v>
                </c:pt>
                <c:pt idx="60">
                  <c:v>42309</c:v>
                </c:pt>
                <c:pt idx="61">
                  <c:v>42339</c:v>
                </c:pt>
                <c:pt idx="62">
                  <c:v>42370</c:v>
                </c:pt>
                <c:pt idx="63">
                  <c:v>42401</c:v>
                </c:pt>
                <c:pt idx="64">
                  <c:v>42430</c:v>
                </c:pt>
                <c:pt idx="65">
                  <c:v>42461</c:v>
                </c:pt>
                <c:pt idx="66">
                  <c:v>42491</c:v>
                </c:pt>
                <c:pt idx="67">
                  <c:v>42522</c:v>
                </c:pt>
                <c:pt idx="68">
                  <c:v>42552</c:v>
                </c:pt>
                <c:pt idx="69">
                  <c:v>42583</c:v>
                </c:pt>
                <c:pt idx="70">
                  <c:v>42614</c:v>
                </c:pt>
                <c:pt idx="71">
                  <c:v>42644</c:v>
                </c:pt>
                <c:pt idx="72">
                  <c:v>42675</c:v>
                </c:pt>
                <c:pt idx="73">
                  <c:v>42705</c:v>
                </c:pt>
                <c:pt idx="74">
                  <c:v>42736</c:v>
                </c:pt>
                <c:pt idx="75">
                  <c:v>42767</c:v>
                </c:pt>
                <c:pt idx="76">
                  <c:v>42795</c:v>
                </c:pt>
                <c:pt idx="77">
                  <c:v>42826</c:v>
                </c:pt>
                <c:pt idx="78">
                  <c:v>42856</c:v>
                </c:pt>
                <c:pt idx="79">
                  <c:v>42887</c:v>
                </c:pt>
                <c:pt idx="80">
                  <c:v>42917</c:v>
                </c:pt>
                <c:pt idx="81">
                  <c:v>42948</c:v>
                </c:pt>
                <c:pt idx="82">
                  <c:v>42979</c:v>
                </c:pt>
                <c:pt idx="83">
                  <c:v>43009</c:v>
                </c:pt>
                <c:pt idx="84">
                  <c:v>43040</c:v>
                </c:pt>
                <c:pt idx="85">
                  <c:v>43070</c:v>
                </c:pt>
                <c:pt idx="86">
                  <c:v>43101</c:v>
                </c:pt>
                <c:pt idx="87">
                  <c:v>43132</c:v>
                </c:pt>
                <c:pt idx="88">
                  <c:v>43160</c:v>
                </c:pt>
                <c:pt idx="89">
                  <c:v>43191</c:v>
                </c:pt>
                <c:pt idx="90">
                  <c:v>43221</c:v>
                </c:pt>
                <c:pt idx="91">
                  <c:v>43252</c:v>
                </c:pt>
                <c:pt idx="92">
                  <c:v>43282</c:v>
                </c:pt>
                <c:pt idx="93">
                  <c:v>43313</c:v>
                </c:pt>
                <c:pt idx="94">
                  <c:v>43344</c:v>
                </c:pt>
                <c:pt idx="95">
                  <c:v>43374</c:v>
                </c:pt>
                <c:pt idx="96">
                  <c:v>43405</c:v>
                </c:pt>
                <c:pt idx="97">
                  <c:v>43435</c:v>
                </c:pt>
                <c:pt idx="98">
                  <c:v>43466</c:v>
                </c:pt>
                <c:pt idx="99">
                  <c:v>43497</c:v>
                </c:pt>
                <c:pt idx="100">
                  <c:v>43525</c:v>
                </c:pt>
                <c:pt idx="101">
                  <c:v>43556</c:v>
                </c:pt>
                <c:pt idx="102">
                  <c:v>43586</c:v>
                </c:pt>
                <c:pt idx="103">
                  <c:v>43617</c:v>
                </c:pt>
                <c:pt idx="104">
                  <c:v>43647</c:v>
                </c:pt>
                <c:pt idx="105">
                  <c:v>43678</c:v>
                </c:pt>
                <c:pt idx="106">
                  <c:v>43709</c:v>
                </c:pt>
                <c:pt idx="107">
                  <c:v>43739</c:v>
                </c:pt>
                <c:pt idx="108">
                  <c:v>43770</c:v>
                </c:pt>
                <c:pt idx="109">
                  <c:v>43800</c:v>
                </c:pt>
                <c:pt idx="110">
                  <c:v>43831</c:v>
                </c:pt>
                <c:pt idx="111">
                  <c:v>43862</c:v>
                </c:pt>
                <c:pt idx="112">
                  <c:v>43891</c:v>
                </c:pt>
                <c:pt idx="113">
                  <c:v>43922</c:v>
                </c:pt>
                <c:pt idx="114">
                  <c:v>43952</c:v>
                </c:pt>
                <c:pt idx="115">
                  <c:v>43983</c:v>
                </c:pt>
                <c:pt idx="116">
                  <c:v>44013</c:v>
                </c:pt>
                <c:pt idx="117">
                  <c:v>44044</c:v>
                </c:pt>
                <c:pt idx="118">
                  <c:v>44075</c:v>
                </c:pt>
                <c:pt idx="119">
                  <c:v>44105</c:v>
                </c:pt>
                <c:pt idx="120">
                  <c:v>44136</c:v>
                </c:pt>
                <c:pt idx="121">
                  <c:v>44166</c:v>
                </c:pt>
                <c:pt idx="122">
                  <c:v>44197</c:v>
                </c:pt>
                <c:pt idx="123">
                  <c:v>44228</c:v>
                </c:pt>
                <c:pt idx="124">
                  <c:v>44256</c:v>
                </c:pt>
                <c:pt idx="125">
                  <c:v>44287</c:v>
                </c:pt>
                <c:pt idx="126">
                  <c:v>44317</c:v>
                </c:pt>
                <c:pt idx="127">
                  <c:v>44348</c:v>
                </c:pt>
                <c:pt idx="128">
                  <c:v>44378</c:v>
                </c:pt>
                <c:pt idx="129">
                  <c:v>44409</c:v>
                </c:pt>
                <c:pt idx="130">
                  <c:v>44440</c:v>
                </c:pt>
                <c:pt idx="131">
                  <c:v>44470</c:v>
                </c:pt>
                <c:pt idx="132">
                  <c:v>44501</c:v>
                </c:pt>
                <c:pt idx="133">
                  <c:v>44531</c:v>
                </c:pt>
                <c:pt idx="134">
                  <c:v>44562</c:v>
                </c:pt>
                <c:pt idx="135">
                  <c:v>44593</c:v>
                </c:pt>
                <c:pt idx="136">
                  <c:v>44621</c:v>
                </c:pt>
                <c:pt idx="137">
                  <c:v>44652</c:v>
                </c:pt>
                <c:pt idx="138">
                  <c:v>44682</c:v>
                </c:pt>
                <c:pt idx="139">
                  <c:v>44713</c:v>
                </c:pt>
                <c:pt idx="140">
                  <c:v>44743</c:v>
                </c:pt>
                <c:pt idx="141">
                  <c:v>44774</c:v>
                </c:pt>
                <c:pt idx="142">
                  <c:v>44805</c:v>
                </c:pt>
                <c:pt idx="143">
                  <c:v>44835</c:v>
                </c:pt>
                <c:pt idx="144">
                  <c:v>44866</c:v>
                </c:pt>
              </c:numCache>
            </c:numRef>
          </c:cat>
          <c:val>
            <c:numRef>
              <c:f>[0]!CPIyoy</c:f>
              <c:numCache>
                <c:formatCode>0.00</c:formatCode>
                <c:ptCount val="157"/>
                <c:pt idx="0">
                  <c:v>1.084544776600338</c:v>
                </c:pt>
                <c:pt idx="1">
                  <c:v>1.4377930222179369</c:v>
                </c:pt>
                <c:pt idx="2">
                  <c:v>1.7007834915029774</c:v>
                </c:pt>
                <c:pt idx="3">
                  <c:v>2.1248981733331451</c:v>
                </c:pt>
                <c:pt idx="4">
                  <c:v>2.6192415103541089</c:v>
                </c:pt>
                <c:pt idx="5">
                  <c:v>3.0772344447868694</c:v>
                </c:pt>
                <c:pt idx="6">
                  <c:v>3.4589718808964998</c:v>
                </c:pt>
                <c:pt idx="7">
                  <c:v>3.5023181506360412</c:v>
                </c:pt>
                <c:pt idx="8">
                  <c:v>3.5798809769996165</c:v>
                </c:pt>
                <c:pt idx="9">
                  <c:v>3.7549960307080799</c:v>
                </c:pt>
                <c:pt idx="10">
                  <c:v>3.8126216928186851</c:v>
                </c:pt>
                <c:pt idx="11">
                  <c:v>3.5222681306640524</c:v>
                </c:pt>
                <c:pt idx="12">
                  <c:v>3.4514322145817289</c:v>
                </c:pt>
                <c:pt idx="13">
                  <c:v>3.0620668384193861</c:v>
                </c:pt>
                <c:pt idx="14">
                  <c:v>3.0087663379855023</c:v>
                </c:pt>
                <c:pt idx="15">
                  <c:v>2.8981784423473878</c:v>
                </c:pt>
                <c:pt idx="16">
                  <c:v>2.5828752813320977</c:v>
                </c:pt>
                <c:pt idx="17">
                  <c:v>2.2731633741348567</c:v>
                </c:pt>
                <c:pt idx="18">
                  <c:v>1.7379429374660749</c:v>
                </c:pt>
                <c:pt idx="19">
                  <c:v>1.6538704482976341</c:v>
                </c:pt>
                <c:pt idx="20">
                  <c:v>1.4175114798464783</c:v>
                </c:pt>
                <c:pt idx="21">
                  <c:v>1.6859349154821235</c:v>
                </c:pt>
                <c:pt idx="22">
                  <c:v>1.9497168982819613</c:v>
                </c:pt>
                <c:pt idx="23">
                  <c:v>2.1556780595369363</c:v>
                </c:pt>
                <c:pt idx="24">
                  <c:v>1.7960197033926262</c:v>
                </c:pt>
                <c:pt idx="25">
                  <c:v>1.7595049796895523</c:v>
                </c:pt>
                <c:pt idx="26">
                  <c:v>1.6840617620982989</c:v>
                </c:pt>
                <c:pt idx="27">
                  <c:v>2.0181404902574807</c:v>
                </c:pt>
                <c:pt idx="28">
                  <c:v>1.5187472411246183</c:v>
                </c:pt>
                <c:pt idx="29">
                  <c:v>1.1388080475768669</c:v>
                </c:pt>
                <c:pt idx="30">
                  <c:v>1.3903888279197085</c:v>
                </c:pt>
                <c:pt idx="31">
                  <c:v>1.7157935271568725</c:v>
                </c:pt>
                <c:pt idx="32">
                  <c:v>1.8854718054158059</c:v>
                </c:pt>
                <c:pt idx="33">
                  <c:v>1.538809488600279</c:v>
                </c:pt>
                <c:pt idx="34">
                  <c:v>1.0947341081747997</c:v>
                </c:pt>
                <c:pt idx="35">
                  <c:v>0.87679914349114707</c:v>
                </c:pt>
                <c:pt idx="36">
                  <c:v>1.2328701961954458</c:v>
                </c:pt>
                <c:pt idx="37">
                  <c:v>1.5128383667573297</c:v>
                </c:pt>
                <c:pt idx="38">
                  <c:v>1.557758795574915</c:v>
                </c:pt>
                <c:pt idx="39">
                  <c:v>1.1204746347724948</c:v>
                </c:pt>
                <c:pt idx="40">
                  <c:v>1.6126949139408042</c:v>
                </c:pt>
                <c:pt idx="41">
                  <c:v>2.0151253036061689</c:v>
                </c:pt>
                <c:pt idx="42">
                  <c:v>2.1669476870798121</c:v>
                </c:pt>
                <c:pt idx="43">
                  <c:v>2.0589816945944195</c:v>
                </c:pt>
                <c:pt idx="44">
                  <c:v>1.9742378703305974</c:v>
                </c:pt>
                <c:pt idx="45">
                  <c:v>1.7150983482969062</c:v>
                </c:pt>
                <c:pt idx="46">
                  <c:v>1.6840509711232077</c:v>
                </c:pt>
                <c:pt idx="47">
                  <c:v>1.6095417021513292</c:v>
                </c:pt>
                <c:pt idx="48">
                  <c:v>1.231524989320798</c:v>
                </c:pt>
                <c:pt idx="49">
                  <c:v>0.65312139196231911</c:v>
                </c:pt>
                <c:pt idx="50">
                  <c:v>-0.22993097820542818</c:v>
                </c:pt>
                <c:pt idx="51">
                  <c:v>-8.7031462935205361E-2</c:v>
                </c:pt>
                <c:pt idx="52">
                  <c:v>-2.2031284423873476E-2</c:v>
                </c:pt>
                <c:pt idx="53">
                  <c:v>-0.10403098939391064</c:v>
                </c:pt>
                <c:pt idx="54">
                  <c:v>3.5033218244295838E-2</c:v>
                </c:pt>
                <c:pt idx="55">
                  <c:v>0.17957180975505249</c:v>
                </c:pt>
                <c:pt idx="56">
                  <c:v>0.22568611104094582</c:v>
                </c:pt>
                <c:pt idx="57">
                  <c:v>0.2413037985344868</c:v>
                </c:pt>
                <c:pt idx="58">
                  <c:v>8.8429616341700878E-3</c:v>
                </c:pt>
                <c:pt idx="59">
                  <c:v>0.12761656067050708</c:v>
                </c:pt>
                <c:pt idx="60">
                  <c:v>0.43631821691851869</c:v>
                </c:pt>
                <c:pt idx="61">
                  <c:v>0.63872475153647912</c:v>
                </c:pt>
                <c:pt idx="62">
                  <c:v>1.2375025026943876</c:v>
                </c:pt>
                <c:pt idx="63">
                  <c:v>0.84727757901266187</c:v>
                </c:pt>
                <c:pt idx="64">
                  <c:v>0.89161609655219465</c:v>
                </c:pt>
                <c:pt idx="65">
                  <c:v>1.1726257503534843</c:v>
                </c:pt>
                <c:pt idx="66">
                  <c:v>1.0784764621246223</c:v>
                </c:pt>
                <c:pt idx="67">
                  <c:v>1.0792865347959424</c:v>
                </c:pt>
                <c:pt idx="68">
                  <c:v>0.86836334305182561</c:v>
                </c:pt>
                <c:pt idx="69">
                  <c:v>1.0553158595656864</c:v>
                </c:pt>
                <c:pt idx="70">
                  <c:v>1.5486446201652182</c:v>
                </c:pt>
                <c:pt idx="71">
                  <c:v>1.685924966243646</c:v>
                </c:pt>
                <c:pt idx="72">
                  <c:v>1.6843334719788938</c:v>
                </c:pt>
                <c:pt idx="73">
                  <c:v>2.0507989115119862</c:v>
                </c:pt>
                <c:pt idx="74">
                  <c:v>2.5103933482571117</c:v>
                </c:pt>
                <c:pt idx="75">
                  <c:v>2.8103616813294208</c:v>
                </c:pt>
                <c:pt idx="76">
                  <c:v>2.44119623655914</c:v>
                </c:pt>
                <c:pt idx="77">
                  <c:v>2.176223471915395</c:v>
                </c:pt>
                <c:pt idx="78">
                  <c:v>1.8563431667619756</c:v>
                </c:pt>
                <c:pt idx="79">
                  <c:v>1.6405658099591269</c:v>
                </c:pt>
                <c:pt idx="80">
                  <c:v>1.7251073506566073</c:v>
                </c:pt>
                <c:pt idx="81">
                  <c:v>1.9281215572969801</c:v>
                </c:pt>
                <c:pt idx="82">
                  <c:v>2.1805652303711787</c:v>
                </c:pt>
                <c:pt idx="83">
                  <c:v>2.020757753132485</c:v>
                </c:pt>
                <c:pt idx="84">
                  <c:v>2.172493864295566</c:v>
                </c:pt>
                <c:pt idx="85">
                  <c:v>2.1299307195522532</c:v>
                </c:pt>
                <c:pt idx="86">
                  <c:v>2.1037033388337401</c:v>
                </c:pt>
                <c:pt idx="87">
                  <c:v>2.2265845921821459</c:v>
                </c:pt>
                <c:pt idx="88">
                  <c:v>2.3325898348449225</c:v>
                </c:pt>
                <c:pt idx="89">
                  <c:v>2.4378258181028789</c:v>
                </c:pt>
                <c:pt idx="90">
                  <c:v>2.7765938263307088</c:v>
                </c:pt>
                <c:pt idx="91">
                  <c:v>2.8485069400359553</c:v>
                </c:pt>
                <c:pt idx="92">
                  <c:v>2.8987524719234603</c:v>
                </c:pt>
                <c:pt idx="93">
                  <c:v>2.6779996981846299</c:v>
                </c:pt>
                <c:pt idx="94">
                  <c:v>2.3551849372045464</c:v>
                </c:pt>
                <c:pt idx="95">
                  <c:v>2.5285249730360837</c:v>
                </c:pt>
                <c:pt idx="96">
                  <c:v>2.1728053574028294</c:v>
                </c:pt>
                <c:pt idx="97">
                  <c:v>1.9152155929057058</c:v>
                </c:pt>
                <c:pt idx="98">
                  <c:v>1.4983336214486442</c:v>
                </c:pt>
                <c:pt idx="99">
                  <c:v>1.4817249908795294</c:v>
                </c:pt>
                <c:pt idx="100">
                  <c:v>1.8799507975366669</c:v>
                </c:pt>
                <c:pt idx="101">
                  <c:v>2.0056287128317196</c:v>
                </c:pt>
                <c:pt idx="102">
                  <c:v>1.8127514664306066</c:v>
                </c:pt>
                <c:pt idx="103">
                  <c:v>1.6896439124236329</c:v>
                </c:pt>
                <c:pt idx="104">
                  <c:v>1.8211624085340272</c:v>
                </c:pt>
                <c:pt idx="105">
                  <c:v>1.7596892142570431</c:v>
                </c:pt>
                <c:pt idx="106">
                  <c:v>1.7273300322313334</c:v>
                </c:pt>
                <c:pt idx="107">
                  <c:v>1.7570848921546256</c:v>
                </c:pt>
                <c:pt idx="108">
                  <c:v>2.0308164824247799</c:v>
                </c:pt>
                <c:pt idx="109">
                  <c:v>2.2617213948865622</c:v>
                </c:pt>
                <c:pt idx="110">
                  <c:v>2.4604903552897461</c:v>
                </c:pt>
                <c:pt idx="111">
                  <c:v>2.3197108262389632</c:v>
                </c:pt>
                <c:pt idx="112">
                  <c:v>1.5306383296693093</c:v>
                </c:pt>
                <c:pt idx="113">
                  <c:v>0.36486481190454167</c:v>
                </c:pt>
                <c:pt idx="114">
                  <c:v>0.24243611083911709</c:v>
                </c:pt>
                <c:pt idx="115">
                  <c:v>0.72681419637297129</c:v>
                </c:pt>
                <c:pt idx="116">
                  <c:v>1.0328253223915507</c:v>
                </c:pt>
                <c:pt idx="117">
                  <c:v>1.3275873510318892</c:v>
                </c:pt>
                <c:pt idx="118">
                  <c:v>1.4006453724921597</c:v>
                </c:pt>
                <c:pt idx="119">
                  <c:v>1.1841977419793537</c:v>
                </c:pt>
                <c:pt idx="120">
                  <c:v>1.1377566062035438</c:v>
                </c:pt>
                <c:pt idx="121">
                  <c:v>1.2781544394667721</c:v>
                </c:pt>
                <c:pt idx="122">
                  <c:v>1.3599709295582851</c:v>
                </c:pt>
                <c:pt idx="123">
                  <c:v>1.6752442984166338</c:v>
                </c:pt>
                <c:pt idx="124">
                  <c:v>2.6583773943021027</c:v>
                </c:pt>
                <c:pt idx="125">
                  <c:v>4.1519910657805248</c:v>
                </c:pt>
                <c:pt idx="126">
                  <c:v>4.9444409714625159</c:v>
                </c:pt>
                <c:pt idx="127">
                  <c:v>5.3410155627349631</c:v>
                </c:pt>
                <c:pt idx="128">
                  <c:v>5.2761049419245643</c:v>
                </c:pt>
                <c:pt idx="129">
                  <c:v>5.2053316896525148</c:v>
                </c:pt>
                <c:pt idx="130">
                  <c:v>5.3899073753795212</c:v>
                </c:pt>
                <c:pt idx="131">
                  <c:v>6.2369407571288171</c:v>
                </c:pt>
                <c:pt idx="132">
                  <c:v>6.8283720912392987</c:v>
                </c:pt>
                <c:pt idx="133">
                  <c:v>7.0965423376305514</c:v>
                </c:pt>
                <c:pt idx="134">
                  <c:v>7.5259344012204465</c:v>
                </c:pt>
                <c:pt idx="135">
                  <c:v>7.9120244848982058</c:v>
                </c:pt>
                <c:pt idx="136">
                  <c:v>8.5575863682327835</c:v>
                </c:pt>
                <c:pt idx="137">
                  <c:v>8.2241392884859987</c:v>
                </c:pt>
                <c:pt idx="138">
                  <c:v>8.516412942713858</c:v>
                </c:pt>
                <c:pt idx="139">
                  <c:v>8.9952206085881272</c:v>
                </c:pt>
                <c:pt idx="140">
                  <c:v>8.4821297357669856</c:v>
                </c:pt>
                <c:pt idx="141">
                  <c:v>8.2492346901410496</c:v>
                </c:pt>
                <c:pt idx="142">
                  <c:v>8.2224102343425365</c:v>
                </c:pt>
                <c:pt idx="143">
                  <c:v>7.76311508008245</c:v>
                </c:pt>
                <c:pt idx="144">
                  <c:v>7.117878531114008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A5-496E-B8BD-E9BD4D7F3EE8}"/>
            </c:ext>
          </c:extLst>
        </c:ser>
        <c:ser>
          <c:idx val="1"/>
          <c:order val="1"/>
          <c:tx>
            <c:v>CPI Commodities</c:v>
          </c:tx>
          <c:spPr>
            <a:ln w="1905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[0]!CPIdatem</c:f>
              <c:numCache>
                <c:formatCode>mmm\-yy</c:formatCode>
                <c:ptCount val="157"/>
                <c:pt idx="0">
                  <c:v>40483</c:v>
                </c:pt>
                <c:pt idx="1">
                  <c:v>40513</c:v>
                </c:pt>
                <c:pt idx="2">
                  <c:v>40544</c:v>
                </c:pt>
                <c:pt idx="3">
                  <c:v>40575</c:v>
                </c:pt>
                <c:pt idx="4">
                  <c:v>40603</c:v>
                </c:pt>
                <c:pt idx="5">
                  <c:v>40634</c:v>
                </c:pt>
                <c:pt idx="6">
                  <c:v>40664</c:v>
                </c:pt>
                <c:pt idx="7">
                  <c:v>40695</c:v>
                </c:pt>
                <c:pt idx="8">
                  <c:v>40725</c:v>
                </c:pt>
                <c:pt idx="9">
                  <c:v>40756</c:v>
                </c:pt>
                <c:pt idx="10">
                  <c:v>40787</c:v>
                </c:pt>
                <c:pt idx="11">
                  <c:v>40817</c:v>
                </c:pt>
                <c:pt idx="12">
                  <c:v>40848</c:v>
                </c:pt>
                <c:pt idx="13">
                  <c:v>40878</c:v>
                </c:pt>
                <c:pt idx="14">
                  <c:v>40909</c:v>
                </c:pt>
                <c:pt idx="15">
                  <c:v>40940</c:v>
                </c:pt>
                <c:pt idx="16">
                  <c:v>40969</c:v>
                </c:pt>
                <c:pt idx="17">
                  <c:v>41000</c:v>
                </c:pt>
                <c:pt idx="18">
                  <c:v>41030</c:v>
                </c:pt>
                <c:pt idx="19">
                  <c:v>41061</c:v>
                </c:pt>
                <c:pt idx="20">
                  <c:v>41091</c:v>
                </c:pt>
                <c:pt idx="21">
                  <c:v>41122</c:v>
                </c:pt>
                <c:pt idx="22">
                  <c:v>41153</c:v>
                </c:pt>
                <c:pt idx="23">
                  <c:v>41183</c:v>
                </c:pt>
                <c:pt idx="24">
                  <c:v>41214</c:v>
                </c:pt>
                <c:pt idx="25">
                  <c:v>41244</c:v>
                </c:pt>
                <c:pt idx="26">
                  <c:v>41275</c:v>
                </c:pt>
                <c:pt idx="27">
                  <c:v>41306</c:v>
                </c:pt>
                <c:pt idx="28">
                  <c:v>41334</c:v>
                </c:pt>
                <c:pt idx="29">
                  <c:v>41365</c:v>
                </c:pt>
                <c:pt idx="30">
                  <c:v>41395</c:v>
                </c:pt>
                <c:pt idx="31">
                  <c:v>41426</c:v>
                </c:pt>
                <c:pt idx="32">
                  <c:v>41456</c:v>
                </c:pt>
                <c:pt idx="33">
                  <c:v>41487</c:v>
                </c:pt>
                <c:pt idx="34">
                  <c:v>41518</c:v>
                </c:pt>
                <c:pt idx="35">
                  <c:v>41548</c:v>
                </c:pt>
                <c:pt idx="36">
                  <c:v>41579</c:v>
                </c:pt>
                <c:pt idx="37">
                  <c:v>41609</c:v>
                </c:pt>
                <c:pt idx="38">
                  <c:v>41640</c:v>
                </c:pt>
                <c:pt idx="39">
                  <c:v>41671</c:v>
                </c:pt>
                <c:pt idx="40">
                  <c:v>41699</c:v>
                </c:pt>
                <c:pt idx="41">
                  <c:v>41730</c:v>
                </c:pt>
                <c:pt idx="42">
                  <c:v>41760</c:v>
                </c:pt>
                <c:pt idx="43">
                  <c:v>41791</c:v>
                </c:pt>
                <c:pt idx="44">
                  <c:v>41821</c:v>
                </c:pt>
                <c:pt idx="45">
                  <c:v>41852</c:v>
                </c:pt>
                <c:pt idx="46">
                  <c:v>41883</c:v>
                </c:pt>
                <c:pt idx="47">
                  <c:v>41913</c:v>
                </c:pt>
                <c:pt idx="48">
                  <c:v>41944</c:v>
                </c:pt>
                <c:pt idx="49">
                  <c:v>41974</c:v>
                </c:pt>
                <c:pt idx="50">
                  <c:v>42005</c:v>
                </c:pt>
                <c:pt idx="51">
                  <c:v>42036</c:v>
                </c:pt>
                <c:pt idx="52">
                  <c:v>42064</c:v>
                </c:pt>
                <c:pt idx="53">
                  <c:v>42095</c:v>
                </c:pt>
                <c:pt idx="54">
                  <c:v>42125</c:v>
                </c:pt>
                <c:pt idx="55">
                  <c:v>42156</c:v>
                </c:pt>
                <c:pt idx="56">
                  <c:v>42186</c:v>
                </c:pt>
                <c:pt idx="57">
                  <c:v>42217</c:v>
                </c:pt>
                <c:pt idx="58">
                  <c:v>42248</c:v>
                </c:pt>
                <c:pt idx="59">
                  <c:v>42278</c:v>
                </c:pt>
                <c:pt idx="60">
                  <c:v>42309</c:v>
                </c:pt>
                <c:pt idx="61">
                  <c:v>42339</c:v>
                </c:pt>
                <c:pt idx="62">
                  <c:v>42370</c:v>
                </c:pt>
                <c:pt idx="63">
                  <c:v>42401</c:v>
                </c:pt>
                <c:pt idx="64">
                  <c:v>42430</c:v>
                </c:pt>
                <c:pt idx="65">
                  <c:v>42461</c:v>
                </c:pt>
                <c:pt idx="66">
                  <c:v>42491</c:v>
                </c:pt>
                <c:pt idx="67">
                  <c:v>42522</c:v>
                </c:pt>
                <c:pt idx="68">
                  <c:v>42552</c:v>
                </c:pt>
                <c:pt idx="69">
                  <c:v>42583</c:v>
                </c:pt>
                <c:pt idx="70">
                  <c:v>42614</c:v>
                </c:pt>
                <c:pt idx="71">
                  <c:v>42644</c:v>
                </c:pt>
                <c:pt idx="72">
                  <c:v>42675</c:v>
                </c:pt>
                <c:pt idx="73">
                  <c:v>42705</c:v>
                </c:pt>
                <c:pt idx="74">
                  <c:v>42736</c:v>
                </c:pt>
                <c:pt idx="75">
                  <c:v>42767</c:v>
                </c:pt>
                <c:pt idx="76">
                  <c:v>42795</c:v>
                </c:pt>
                <c:pt idx="77">
                  <c:v>42826</c:v>
                </c:pt>
                <c:pt idx="78">
                  <c:v>42856</c:v>
                </c:pt>
                <c:pt idx="79">
                  <c:v>42887</c:v>
                </c:pt>
                <c:pt idx="80">
                  <c:v>42917</c:v>
                </c:pt>
                <c:pt idx="81">
                  <c:v>42948</c:v>
                </c:pt>
                <c:pt idx="82">
                  <c:v>42979</c:v>
                </c:pt>
                <c:pt idx="83">
                  <c:v>43009</c:v>
                </c:pt>
                <c:pt idx="84">
                  <c:v>43040</c:v>
                </c:pt>
                <c:pt idx="85">
                  <c:v>43070</c:v>
                </c:pt>
                <c:pt idx="86">
                  <c:v>43101</c:v>
                </c:pt>
                <c:pt idx="87">
                  <c:v>43132</c:v>
                </c:pt>
                <c:pt idx="88">
                  <c:v>43160</c:v>
                </c:pt>
                <c:pt idx="89">
                  <c:v>43191</c:v>
                </c:pt>
                <c:pt idx="90">
                  <c:v>43221</c:v>
                </c:pt>
                <c:pt idx="91">
                  <c:v>43252</c:v>
                </c:pt>
                <c:pt idx="92">
                  <c:v>43282</c:v>
                </c:pt>
                <c:pt idx="93">
                  <c:v>43313</c:v>
                </c:pt>
                <c:pt idx="94">
                  <c:v>43344</c:v>
                </c:pt>
                <c:pt idx="95">
                  <c:v>43374</c:v>
                </c:pt>
                <c:pt idx="96">
                  <c:v>43405</c:v>
                </c:pt>
                <c:pt idx="97">
                  <c:v>43435</c:v>
                </c:pt>
                <c:pt idx="98">
                  <c:v>43466</c:v>
                </c:pt>
                <c:pt idx="99">
                  <c:v>43497</c:v>
                </c:pt>
                <c:pt idx="100">
                  <c:v>43525</c:v>
                </c:pt>
                <c:pt idx="101">
                  <c:v>43556</c:v>
                </c:pt>
                <c:pt idx="102">
                  <c:v>43586</c:v>
                </c:pt>
                <c:pt idx="103">
                  <c:v>43617</c:v>
                </c:pt>
                <c:pt idx="104">
                  <c:v>43647</c:v>
                </c:pt>
                <c:pt idx="105">
                  <c:v>43678</c:v>
                </c:pt>
                <c:pt idx="106">
                  <c:v>43709</c:v>
                </c:pt>
                <c:pt idx="107">
                  <c:v>43739</c:v>
                </c:pt>
                <c:pt idx="108">
                  <c:v>43770</c:v>
                </c:pt>
                <c:pt idx="109">
                  <c:v>43800</c:v>
                </c:pt>
                <c:pt idx="110">
                  <c:v>43831</c:v>
                </c:pt>
                <c:pt idx="111">
                  <c:v>43862</c:v>
                </c:pt>
                <c:pt idx="112">
                  <c:v>43891</c:v>
                </c:pt>
                <c:pt idx="113">
                  <c:v>43922</c:v>
                </c:pt>
                <c:pt idx="114">
                  <c:v>43952</c:v>
                </c:pt>
                <c:pt idx="115">
                  <c:v>43983</c:v>
                </c:pt>
                <c:pt idx="116">
                  <c:v>44013</c:v>
                </c:pt>
                <c:pt idx="117">
                  <c:v>44044</c:v>
                </c:pt>
                <c:pt idx="118">
                  <c:v>44075</c:v>
                </c:pt>
                <c:pt idx="119">
                  <c:v>44105</c:v>
                </c:pt>
                <c:pt idx="120">
                  <c:v>44136</c:v>
                </c:pt>
                <c:pt idx="121">
                  <c:v>44166</c:v>
                </c:pt>
                <c:pt idx="122">
                  <c:v>44197</c:v>
                </c:pt>
                <c:pt idx="123">
                  <c:v>44228</c:v>
                </c:pt>
                <c:pt idx="124">
                  <c:v>44256</c:v>
                </c:pt>
                <c:pt idx="125">
                  <c:v>44287</c:v>
                </c:pt>
                <c:pt idx="126">
                  <c:v>44317</c:v>
                </c:pt>
                <c:pt idx="127">
                  <c:v>44348</c:v>
                </c:pt>
                <c:pt idx="128">
                  <c:v>44378</c:v>
                </c:pt>
                <c:pt idx="129">
                  <c:v>44409</c:v>
                </c:pt>
                <c:pt idx="130">
                  <c:v>44440</c:v>
                </c:pt>
                <c:pt idx="131">
                  <c:v>44470</c:v>
                </c:pt>
                <c:pt idx="132">
                  <c:v>44501</c:v>
                </c:pt>
                <c:pt idx="133">
                  <c:v>44531</c:v>
                </c:pt>
                <c:pt idx="134">
                  <c:v>44562</c:v>
                </c:pt>
                <c:pt idx="135">
                  <c:v>44593</c:v>
                </c:pt>
                <c:pt idx="136">
                  <c:v>44621</c:v>
                </c:pt>
                <c:pt idx="137">
                  <c:v>44652</c:v>
                </c:pt>
                <c:pt idx="138">
                  <c:v>44682</c:v>
                </c:pt>
                <c:pt idx="139">
                  <c:v>44713</c:v>
                </c:pt>
                <c:pt idx="140">
                  <c:v>44743</c:v>
                </c:pt>
                <c:pt idx="141">
                  <c:v>44774</c:v>
                </c:pt>
                <c:pt idx="142">
                  <c:v>44805</c:v>
                </c:pt>
                <c:pt idx="143">
                  <c:v>44835</c:v>
                </c:pt>
                <c:pt idx="144">
                  <c:v>44866</c:v>
                </c:pt>
              </c:numCache>
            </c:numRef>
          </c:cat>
          <c:val>
            <c:numRef>
              <c:f>[0]!CPIcommyoy</c:f>
              <c:numCache>
                <c:formatCode>0.00</c:formatCode>
                <c:ptCount val="157"/>
                <c:pt idx="0">
                  <c:v>1.4642138545559291</c:v>
                </c:pt>
                <c:pt idx="1">
                  <c:v>2.2067016645032522</c:v>
                </c:pt>
                <c:pt idx="2">
                  <c:v>2.326791555159069</c:v>
                </c:pt>
                <c:pt idx="3">
                  <c:v>3.1585408527945669</c:v>
                </c:pt>
                <c:pt idx="4">
                  <c:v>4.3798848033445026</c:v>
                </c:pt>
                <c:pt idx="5">
                  <c:v>5.5292913259026744</c:v>
                </c:pt>
                <c:pt idx="6">
                  <c:v>6.4239445799950445</c:v>
                </c:pt>
                <c:pt idx="7">
                  <c:v>6.4540938766777023</c:v>
                </c:pt>
                <c:pt idx="8">
                  <c:v>6.4449711922764275</c:v>
                </c:pt>
                <c:pt idx="9">
                  <c:v>6.5771534093850725</c:v>
                </c:pt>
                <c:pt idx="10">
                  <c:v>6.5516707477219605</c:v>
                </c:pt>
                <c:pt idx="11">
                  <c:v>5.6834929468467132</c:v>
                </c:pt>
                <c:pt idx="12">
                  <c:v>5.5196405604627685</c:v>
                </c:pt>
                <c:pt idx="13">
                  <c:v>4.3636343201384653</c:v>
                </c:pt>
                <c:pt idx="14">
                  <c:v>4.226438291095036</c:v>
                </c:pt>
                <c:pt idx="15">
                  <c:v>4.2257280608584802</c:v>
                </c:pt>
                <c:pt idx="16">
                  <c:v>3.3554499240773694</c:v>
                </c:pt>
                <c:pt idx="17">
                  <c:v>2.4955310429019884</c:v>
                </c:pt>
                <c:pt idx="18">
                  <c:v>1.2498374018991454</c:v>
                </c:pt>
                <c:pt idx="19">
                  <c:v>0.94899234070291438</c:v>
                </c:pt>
                <c:pt idx="20">
                  <c:v>0.50713565878872657</c:v>
                </c:pt>
                <c:pt idx="21">
                  <c:v>1.2220530923772843</c:v>
                </c:pt>
                <c:pt idx="22">
                  <c:v>1.7797941961594788</c:v>
                </c:pt>
                <c:pt idx="23">
                  <c:v>2.2005653519989288</c:v>
                </c:pt>
                <c:pt idx="24">
                  <c:v>1.1887950429287031</c:v>
                </c:pt>
                <c:pt idx="25">
                  <c:v>1.0785459283948917</c:v>
                </c:pt>
                <c:pt idx="26">
                  <c:v>0.7844167542411018</c:v>
                </c:pt>
                <c:pt idx="27">
                  <c:v>1.3114509192961421</c:v>
                </c:pt>
                <c:pt idx="28">
                  <c:v>0.11018667859024056</c:v>
                </c:pt>
                <c:pt idx="29">
                  <c:v>-0.6768864287727272</c:v>
                </c:pt>
                <c:pt idx="30">
                  <c:v>-0.16862052352657475</c:v>
                </c:pt>
                <c:pt idx="31">
                  <c:v>0.69953776696782821</c:v>
                </c:pt>
                <c:pt idx="32">
                  <c:v>0.98435596381709622</c:v>
                </c:pt>
                <c:pt idx="33">
                  <c:v>0.17117626355811488</c:v>
                </c:pt>
                <c:pt idx="34">
                  <c:v>-0.93170821986622299</c:v>
                </c:pt>
                <c:pt idx="35">
                  <c:v>-1.3508102754304363</c:v>
                </c:pt>
                <c:pt idx="36">
                  <c:v>-0.50357383538601752</c:v>
                </c:pt>
                <c:pt idx="37">
                  <c:v>0.26263078267170226</c:v>
                </c:pt>
                <c:pt idx="38">
                  <c:v>0.29632230503640056</c:v>
                </c:pt>
                <c:pt idx="39">
                  <c:v>-0.76099092077267505</c:v>
                </c:pt>
                <c:pt idx="40">
                  <c:v>3.7220183974051579E-2</c:v>
                </c:pt>
                <c:pt idx="41">
                  <c:v>1.0626679657804727</c:v>
                </c:pt>
                <c:pt idx="42">
                  <c:v>1.2177270168100884</c:v>
                </c:pt>
                <c:pt idx="43">
                  <c:v>0.9810994084547664</c:v>
                </c:pt>
                <c:pt idx="44">
                  <c:v>0.82262128459174022</c:v>
                </c:pt>
                <c:pt idx="45">
                  <c:v>0.36572316832315099</c:v>
                </c:pt>
                <c:pt idx="46">
                  <c:v>0.42059641425542527</c:v>
                </c:pt>
                <c:pt idx="47">
                  <c:v>0.14633000085448877</c:v>
                </c:pt>
                <c:pt idx="48">
                  <c:v>-0.77065022612851086</c:v>
                </c:pt>
                <c:pt idx="49">
                  <c:v>-2.2283737759618338</c:v>
                </c:pt>
                <c:pt idx="50">
                  <c:v>-4.3632776033268321</c:v>
                </c:pt>
                <c:pt idx="51">
                  <c:v>-3.8792394355733117</c:v>
                </c:pt>
                <c:pt idx="52">
                  <c:v>-3.3251833740831294</c:v>
                </c:pt>
                <c:pt idx="53">
                  <c:v>-3.7811409108004623</c:v>
                </c:pt>
                <c:pt idx="54">
                  <c:v>-3.1260926226121089</c:v>
                </c:pt>
                <c:pt idx="55">
                  <c:v>-2.9363983214533373</c:v>
                </c:pt>
                <c:pt idx="56">
                  <c:v>-2.8760675388761481</c:v>
                </c:pt>
                <c:pt idx="57">
                  <c:v>-2.9671040767182522</c:v>
                </c:pt>
                <c:pt idx="58">
                  <c:v>-3.705199823536609</c:v>
                </c:pt>
                <c:pt idx="59">
                  <c:v>-3.5574492592869045</c:v>
                </c:pt>
                <c:pt idx="60">
                  <c:v>-2.9060674302237466</c:v>
                </c:pt>
                <c:pt idx="61">
                  <c:v>-2.3204630057332198</c:v>
                </c:pt>
                <c:pt idx="62">
                  <c:v>-0.84081152732636832</c:v>
                </c:pt>
                <c:pt idx="63">
                  <c:v>-1.9974714154000761</c:v>
                </c:pt>
                <c:pt idx="64">
                  <c:v>-1.9600404653515424</c:v>
                </c:pt>
                <c:pt idx="65">
                  <c:v>-1.2948618428658798</c:v>
                </c:pt>
                <c:pt idx="66">
                  <c:v>-1.8521860388811429</c:v>
                </c:pt>
                <c:pt idx="67">
                  <c:v>-1.8950628053035601</c:v>
                </c:pt>
                <c:pt idx="68">
                  <c:v>-2.4896831064616265</c:v>
                </c:pt>
                <c:pt idx="69">
                  <c:v>-2.2493713785940783</c:v>
                </c:pt>
                <c:pt idx="70">
                  <c:v>-0.92068223215763245</c:v>
                </c:pt>
                <c:pt idx="71">
                  <c:v>-0.42023544243603439</c:v>
                </c:pt>
                <c:pt idx="72">
                  <c:v>-0.45335783716758948</c:v>
                </c:pt>
                <c:pt idx="73">
                  <c:v>0.3204539764666503</c:v>
                </c:pt>
                <c:pt idx="74">
                  <c:v>1.5381517568489711</c:v>
                </c:pt>
                <c:pt idx="75">
                  <c:v>2.2049337787517498</c:v>
                </c:pt>
                <c:pt idx="76">
                  <c:v>1.6778918679445365</c:v>
                </c:pt>
                <c:pt idx="77">
                  <c:v>1.0920915393582531</c:v>
                </c:pt>
                <c:pt idx="78">
                  <c:v>0.40227771648890798</c:v>
                </c:pt>
                <c:pt idx="79">
                  <c:v>-5.2793029097297772E-2</c:v>
                </c:pt>
                <c:pt idx="80">
                  <c:v>0.33655727623413956</c:v>
                </c:pt>
                <c:pt idx="81">
                  <c:v>0.88634139521879263</c:v>
                </c:pt>
                <c:pt idx="82">
                  <c:v>1.5648850709184314</c:v>
                </c:pt>
                <c:pt idx="83">
                  <c:v>0.97173095823777089</c:v>
                </c:pt>
                <c:pt idx="84">
                  <c:v>1.5264161750068173</c:v>
                </c:pt>
                <c:pt idx="85">
                  <c:v>1.351478751781543</c:v>
                </c:pt>
                <c:pt idx="86">
                  <c:v>1.2421778600387734</c:v>
                </c:pt>
                <c:pt idx="87">
                  <c:v>1.5764089844288121</c:v>
                </c:pt>
                <c:pt idx="88">
                  <c:v>1.4042170634986251</c:v>
                </c:pt>
                <c:pt idx="89">
                  <c:v>1.7456840664948903</c:v>
                </c:pt>
                <c:pt idx="90">
                  <c:v>2.5593784683684895</c:v>
                </c:pt>
                <c:pt idx="91">
                  <c:v>2.8178568052798614</c:v>
                </c:pt>
                <c:pt idx="92">
                  <c:v>2.9180039226174515</c:v>
                </c:pt>
                <c:pt idx="93">
                  <c:v>2.488221273765312</c:v>
                </c:pt>
                <c:pt idx="94">
                  <c:v>1.6565100295648616</c:v>
                </c:pt>
                <c:pt idx="95">
                  <c:v>2.2211712430090014</c:v>
                </c:pt>
                <c:pt idx="96">
                  <c:v>1.22468205369759</c:v>
                </c:pt>
                <c:pt idx="97">
                  <c:v>0.44594491075629072</c:v>
                </c:pt>
                <c:pt idx="98">
                  <c:v>-0.4635700333531001</c:v>
                </c:pt>
                <c:pt idx="99">
                  <c:v>-0.30659033562145943</c:v>
                </c:pt>
                <c:pt idx="100">
                  <c:v>0.70000054390098043</c:v>
                </c:pt>
                <c:pt idx="101">
                  <c:v>0.89474055235316818</c:v>
                </c:pt>
                <c:pt idx="102">
                  <c:v>0.58545981862649921</c:v>
                </c:pt>
                <c:pt idx="103">
                  <c:v>0.14276366664685014</c:v>
                </c:pt>
                <c:pt idx="104">
                  <c:v>0.46234888392009399</c:v>
                </c:pt>
                <c:pt idx="105">
                  <c:v>0.19848674141016431</c:v>
                </c:pt>
                <c:pt idx="106">
                  <c:v>-8.6332022165680478E-3</c:v>
                </c:pt>
                <c:pt idx="107">
                  <c:v>-3.1202926619322557E-2</c:v>
                </c:pt>
                <c:pt idx="108">
                  <c:v>0.58978215936023037</c:v>
                </c:pt>
                <c:pt idx="109">
                  <c:v>1.464812363473933</c:v>
                </c:pt>
                <c:pt idx="110">
                  <c:v>1.6814347952049502</c:v>
                </c:pt>
                <c:pt idx="111">
                  <c:v>1.1898541258436701</c:v>
                </c:pt>
                <c:pt idx="112">
                  <c:v>-0.41157153350904752</c:v>
                </c:pt>
                <c:pt idx="113">
                  <c:v>-2.4561837246924401</c:v>
                </c:pt>
                <c:pt idx="114">
                  <c:v>-2.4788320225504923</c:v>
                </c:pt>
                <c:pt idx="115">
                  <c:v>-1.1647811647811701</c:v>
                </c:pt>
                <c:pt idx="116">
                  <c:v>-0.79110598556824119</c:v>
                </c:pt>
                <c:pt idx="117">
                  <c:v>0.12900370278410289</c:v>
                </c:pt>
                <c:pt idx="118">
                  <c:v>0.5649839462536832</c:v>
                </c:pt>
                <c:pt idx="119">
                  <c:v>0.29759662472688131</c:v>
                </c:pt>
                <c:pt idx="120">
                  <c:v>0.16513899647130348</c:v>
                </c:pt>
                <c:pt idx="121">
                  <c:v>0.68076150798337398</c:v>
                </c:pt>
                <c:pt idx="122">
                  <c:v>1.4074133806413647</c:v>
                </c:pt>
                <c:pt idx="123">
                  <c:v>2.1925058900734706</c:v>
                </c:pt>
                <c:pt idx="124">
                  <c:v>4.1489950212059812</c:v>
                </c:pt>
                <c:pt idx="125">
                  <c:v>6.7402791322985545</c:v>
                </c:pt>
                <c:pt idx="126">
                  <c:v>8.1418311397460243</c:v>
                </c:pt>
                <c:pt idx="127">
                  <c:v>8.9286885066765862</c:v>
                </c:pt>
                <c:pt idx="128">
                  <c:v>9.076292131779784</c:v>
                </c:pt>
                <c:pt idx="129">
                  <c:v>8.8784668876849651</c:v>
                </c:pt>
                <c:pt idx="130">
                  <c:v>9.0431525740226171</c:v>
                </c:pt>
                <c:pt idx="131">
                  <c:v>10.54862508383636</c:v>
                </c:pt>
                <c:pt idx="132">
                  <c:v>11.952032908904409</c:v>
                </c:pt>
                <c:pt idx="133">
                  <c:v>12.223110968911644</c:v>
                </c:pt>
                <c:pt idx="134">
                  <c:v>12.431016842228026</c:v>
                </c:pt>
                <c:pt idx="135">
                  <c:v>13.077028350054221</c:v>
                </c:pt>
                <c:pt idx="136">
                  <c:v>14.227316280619885</c:v>
                </c:pt>
                <c:pt idx="137">
                  <c:v>12.892052610931026</c:v>
                </c:pt>
                <c:pt idx="138">
                  <c:v>13.025514420085083</c:v>
                </c:pt>
                <c:pt idx="139">
                  <c:v>13.425791242413609</c:v>
                </c:pt>
                <c:pt idx="140">
                  <c:v>12.002250951176263</c:v>
                </c:pt>
                <c:pt idx="141">
                  <c:v>10.514172546107204</c:v>
                </c:pt>
                <c:pt idx="142">
                  <c:v>9.5578574416258721</c:v>
                </c:pt>
                <c:pt idx="143">
                  <c:v>8.5776688426723702</c:v>
                </c:pt>
                <c:pt idx="144">
                  <c:v>6.9536185583329635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A5-496E-B8BD-E9BD4D7F3EE8}"/>
            </c:ext>
          </c:extLst>
        </c:ser>
        <c:ser>
          <c:idx val="3"/>
          <c:order val="3"/>
          <c:tx>
            <c:v>CPI Services</c:v>
          </c:tx>
          <c:spPr>
            <a:ln w="190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[0]!CPIdatem</c:f>
              <c:numCache>
                <c:formatCode>mmm\-yy</c:formatCode>
                <c:ptCount val="157"/>
                <c:pt idx="0">
                  <c:v>40483</c:v>
                </c:pt>
                <c:pt idx="1">
                  <c:v>40513</c:v>
                </c:pt>
                <c:pt idx="2">
                  <c:v>40544</c:v>
                </c:pt>
                <c:pt idx="3">
                  <c:v>40575</c:v>
                </c:pt>
                <c:pt idx="4">
                  <c:v>40603</c:v>
                </c:pt>
                <c:pt idx="5">
                  <c:v>40634</c:v>
                </c:pt>
                <c:pt idx="6">
                  <c:v>40664</c:v>
                </c:pt>
                <c:pt idx="7">
                  <c:v>40695</c:v>
                </c:pt>
                <c:pt idx="8">
                  <c:v>40725</c:v>
                </c:pt>
                <c:pt idx="9">
                  <c:v>40756</c:v>
                </c:pt>
                <c:pt idx="10">
                  <c:v>40787</c:v>
                </c:pt>
                <c:pt idx="11">
                  <c:v>40817</c:v>
                </c:pt>
                <c:pt idx="12">
                  <c:v>40848</c:v>
                </c:pt>
                <c:pt idx="13">
                  <c:v>40878</c:v>
                </c:pt>
                <c:pt idx="14">
                  <c:v>40909</c:v>
                </c:pt>
                <c:pt idx="15">
                  <c:v>40940</c:v>
                </c:pt>
                <c:pt idx="16">
                  <c:v>40969</c:v>
                </c:pt>
                <c:pt idx="17">
                  <c:v>41000</c:v>
                </c:pt>
                <c:pt idx="18">
                  <c:v>41030</c:v>
                </c:pt>
                <c:pt idx="19">
                  <c:v>41061</c:v>
                </c:pt>
                <c:pt idx="20">
                  <c:v>41091</c:v>
                </c:pt>
                <c:pt idx="21">
                  <c:v>41122</c:v>
                </c:pt>
                <c:pt idx="22">
                  <c:v>41153</c:v>
                </c:pt>
                <c:pt idx="23">
                  <c:v>41183</c:v>
                </c:pt>
                <c:pt idx="24">
                  <c:v>41214</c:v>
                </c:pt>
                <c:pt idx="25">
                  <c:v>41244</c:v>
                </c:pt>
                <c:pt idx="26">
                  <c:v>41275</c:v>
                </c:pt>
                <c:pt idx="27">
                  <c:v>41306</c:v>
                </c:pt>
                <c:pt idx="28">
                  <c:v>41334</c:v>
                </c:pt>
                <c:pt idx="29">
                  <c:v>41365</c:v>
                </c:pt>
                <c:pt idx="30">
                  <c:v>41395</c:v>
                </c:pt>
                <c:pt idx="31">
                  <c:v>41426</c:v>
                </c:pt>
                <c:pt idx="32">
                  <c:v>41456</c:v>
                </c:pt>
                <c:pt idx="33">
                  <c:v>41487</c:v>
                </c:pt>
                <c:pt idx="34">
                  <c:v>41518</c:v>
                </c:pt>
                <c:pt idx="35">
                  <c:v>41548</c:v>
                </c:pt>
                <c:pt idx="36">
                  <c:v>41579</c:v>
                </c:pt>
                <c:pt idx="37">
                  <c:v>41609</c:v>
                </c:pt>
                <c:pt idx="38">
                  <c:v>41640</c:v>
                </c:pt>
                <c:pt idx="39">
                  <c:v>41671</c:v>
                </c:pt>
                <c:pt idx="40">
                  <c:v>41699</c:v>
                </c:pt>
                <c:pt idx="41">
                  <c:v>41730</c:v>
                </c:pt>
                <c:pt idx="42">
                  <c:v>41760</c:v>
                </c:pt>
                <c:pt idx="43">
                  <c:v>41791</c:v>
                </c:pt>
                <c:pt idx="44">
                  <c:v>41821</c:v>
                </c:pt>
                <c:pt idx="45">
                  <c:v>41852</c:v>
                </c:pt>
                <c:pt idx="46">
                  <c:v>41883</c:v>
                </c:pt>
                <c:pt idx="47">
                  <c:v>41913</c:v>
                </c:pt>
                <c:pt idx="48">
                  <c:v>41944</c:v>
                </c:pt>
                <c:pt idx="49">
                  <c:v>41974</c:v>
                </c:pt>
                <c:pt idx="50">
                  <c:v>42005</c:v>
                </c:pt>
                <c:pt idx="51">
                  <c:v>42036</c:v>
                </c:pt>
                <c:pt idx="52">
                  <c:v>42064</c:v>
                </c:pt>
                <c:pt idx="53">
                  <c:v>42095</c:v>
                </c:pt>
                <c:pt idx="54">
                  <c:v>42125</c:v>
                </c:pt>
                <c:pt idx="55">
                  <c:v>42156</c:v>
                </c:pt>
                <c:pt idx="56">
                  <c:v>42186</c:v>
                </c:pt>
                <c:pt idx="57">
                  <c:v>42217</c:v>
                </c:pt>
                <c:pt idx="58">
                  <c:v>42248</c:v>
                </c:pt>
                <c:pt idx="59">
                  <c:v>42278</c:v>
                </c:pt>
                <c:pt idx="60">
                  <c:v>42309</c:v>
                </c:pt>
                <c:pt idx="61">
                  <c:v>42339</c:v>
                </c:pt>
                <c:pt idx="62">
                  <c:v>42370</c:v>
                </c:pt>
                <c:pt idx="63">
                  <c:v>42401</c:v>
                </c:pt>
                <c:pt idx="64">
                  <c:v>42430</c:v>
                </c:pt>
                <c:pt idx="65">
                  <c:v>42461</c:v>
                </c:pt>
                <c:pt idx="66">
                  <c:v>42491</c:v>
                </c:pt>
                <c:pt idx="67">
                  <c:v>42522</c:v>
                </c:pt>
                <c:pt idx="68">
                  <c:v>42552</c:v>
                </c:pt>
                <c:pt idx="69">
                  <c:v>42583</c:v>
                </c:pt>
                <c:pt idx="70">
                  <c:v>42614</c:v>
                </c:pt>
                <c:pt idx="71">
                  <c:v>42644</c:v>
                </c:pt>
                <c:pt idx="72">
                  <c:v>42675</c:v>
                </c:pt>
                <c:pt idx="73">
                  <c:v>42705</c:v>
                </c:pt>
                <c:pt idx="74">
                  <c:v>42736</c:v>
                </c:pt>
                <c:pt idx="75">
                  <c:v>42767</c:v>
                </c:pt>
                <c:pt idx="76">
                  <c:v>42795</c:v>
                </c:pt>
                <c:pt idx="77">
                  <c:v>42826</c:v>
                </c:pt>
                <c:pt idx="78">
                  <c:v>42856</c:v>
                </c:pt>
                <c:pt idx="79">
                  <c:v>42887</c:v>
                </c:pt>
                <c:pt idx="80">
                  <c:v>42917</c:v>
                </c:pt>
                <c:pt idx="81">
                  <c:v>42948</c:v>
                </c:pt>
                <c:pt idx="82">
                  <c:v>42979</c:v>
                </c:pt>
                <c:pt idx="83">
                  <c:v>43009</c:v>
                </c:pt>
                <c:pt idx="84">
                  <c:v>43040</c:v>
                </c:pt>
                <c:pt idx="85">
                  <c:v>43070</c:v>
                </c:pt>
                <c:pt idx="86">
                  <c:v>43101</c:v>
                </c:pt>
                <c:pt idx="87">
                  <c:v>43132</c:v>
                </c:pt>
                <c:pt idx="88">
                  <c:v>43160</c:v>
                </c:pt>
                <c:pt idx="89">
                  <c:v>43191</c:v>
                </c:pt>
                <c:pt idx="90">
                  <c:v>43221</c:v>
                </c:pt>
                <c:pt idx="91">
                  <c:v>43252</c:v>
                </c:pt>
                <c:pt idx="92">
                  <c:v>43282</c:v>
                </c:pt>
                <c:pt idx="93">
                  <c:v>43313</c:v>
                </c:pt>
                <c:pt idx="94">
                  <c:v>43344</c:v>
                </c:pt>
                <c:pt idx="95">
                  <c:v>43374</c:v>
                </c:pt>
                <c:pt idx="96">
                  <c:v>43405</c:v>
                </c:pt>
                <c:pt idx="97">
                  <c:v>43435</c:v>
                </c:pt>
                <c:pt idx="98">
                  <c:v>43466</c:v>
                </c:pt>
                <c:pt idx="99">
                  <c:v>43497</c:v>
                </c:pt>
                <c:pt idx="100">
                  <c:v>43525</c:v>
                </c:pt>
                <c:pt idx="101">
                  <c:v>43556</c:v>
                </c:pt>
                <c:pt idx="102">
                  <c:v>43586</c:v>
                </c:pt>
                <c:pt idx="103">
                  <c:v>43617</c:v>
                </c:pt>
                <c:pt idx="104">
                  <c:v>43647</c:v>
                </c:pt>
                <c:pt idx="105">
                  <c:v>43678</c:v>
                </c:pt>
                <c:pt idx="106">
                  <c:v>43709</c:v>
                </c:pt>
                <c:pt idx="107">
                  <c:v>43739</c:v>
                </c:pt>
                <c:pt idx="108">
                  <c:v>43770</c:v>
                </c:pt>
                <c:pt idx="109">
                  <c:v>43800</c:v>
                </c:pt>
                <c:pt idx="110">
                  <c:v>43831</c:v>
                </c:pt>
                <c:pt idx="111">
                  <c:v>43862</c:v>
                </c:pt>
                <c:pt idx="112">
                  <c:v>43891</c:v>
                </c:pt>
                <c:pt idx="113">
                  <c:v>43922</c:v>
                </c:pt>
                <c:pt idx="114">
                  <c:v>43952</c:v>
                </c:pt>
                <c:pt idx="115">
                  <c:v>43983</c:v>
                </c:pt>
                <c:pt idx="116">
                  <c:v>44013</c:v>
                </c:pt>
                <c:pt idx="117">
                  <c:v>44044</c:v>
                </c:pt>
                <c:pt idx="118">
                  <c:v>44075</c:v>
                </c:pt>
                <c:pt idx="119">
                  <c:v>44105</c:v>
                </c:pt>
                <c:pt idx="120">
                  <c:v>44136</c:v>
                </c:pt>
                <c:pt idx="121">
                  <c:v>44166</c:v>
                </c:pt>
                <c:pt idx="122">
                  <c:v>44197</c:v>
                </c:pt>
                <c:pt idx="123">
                  <c:v>44228</c:v>
                </c:pt>
                <c:pt idx="124">
                  <c:v>44256</c:v>
                </c:pt>
                <c:pt idx="125">
                  <c:v>44287</c:v>
                </c:pt>
                <c:pt idx="126">
                  <c:v>44317</c:v>
                </c:pt>
                <c:pt idx="127">
                  <c:v>44348</c:v>
                </c:pt>
                <c:pt idx="128">
                  <c:v>44378</c:v>
                </c:pt>
                <c:pt idx="129">
                  <c:v>44409</c:v>
                </c:pt>
                <c:pt idx="130">
                  <c:v>44440</c:v>
                </c:pt>
                <c:pt idx="131">
                  <c:v>44470</c:v>
                </c:pt>
                <c:pt idx="132">
                  <c:v>44501</c:v>
                </c:pt>
                <c:pt idx="133">
                  <c:v>44531</c:v>
                </c:pt>
                <c:pt idx="134">
                  <c:v>44562</c:v>
                </c:pt>
                <c:pt idx="135">
                  <c:v>44593</c:v>
                </c:pt>
                <c:pt idx="136">
                  <c:v>44621</c:v>
                </c:pt>
                <c:pt idx="137">
                  <c:v>44652</c:v>
                </c:pt>
                <c:pt idx="138">
                  <c:v>44682</c:v>
                </c:pt>
                <c:pt idx="139">
                  <c:v>44713</c:v>
                </c:pt>
                <c:pt idx="140">
                  <c:v>44743</c:v>
                </c:pt>
                <c:pt idx="141">
                  <c:v>44774</c:v>
                </c:pt>
                <c:pt idx="142">
                  <c:v>44805</c:v>
                </c:pt>
                <c:pt idx="143">
                  <c:v>44835</c:v>
                </c:pt>
                <c:pt idx="144">
                  <c:v>44866</c:v>
                </c:pt>
              </c:numCache>
            </c:numRef>
          </c:cat>
          <c:val>
            <c:numRef>
              <c:f>[0]!CPIservyoy</c:f>
              <c:numCache>
                <c:formatCode>0.00</c:formatCode>
                <c:ptCount val="157"/>
                <c:pt idx="0">
                  <c:v>0.84430831664827899</c:v>
                </c:pt>
                <c:pt idx="1">
                  <c:v>0.94050752060241827</c:v>
                </c:pt>
                <c:pt idx="2">
                  <c:v>1.2800529570916597</c:v>
                </c:pt>
                <c:pt idx="3">
                  <c:v>1.4351655960303189</c:v>
                </c:pt>
                <c:pt idx="4">
                  <c:v>1.4488634181192506</c:v>
                </c:pt>
                <c:pt idx="5">
                  <c:v>1.4550853179474466</c:v>
                </c:pt>
                <c:pt idx="6">
                  <c:v>1.5053730473839844</c:v>
                </c:pt>
                <c:pt idx="7">
                  <c:v>1.568219060600029</c:v>
                </c:pt>
                <c:pt idx="8">
                  <c:v>1.6965873243475871</c:v>
                </c:pt>
                <c:pt idx="9">
                  <c:v>1.8981973238780148</c:v>
                </c:pt>
                <c:pt idx="10">
                  <c:v>2.0005040399566187</c:v>
                </c:pt>
                <c:pt idx="11">
                  <c:v>2.0776495278069129</c:v>
                </c:pt>
                <c:pt idx="12">
                  <c:v>2.0650889828893737</c:v>
                </c:pt>
                <c:pt idx="13">
                  <c:v>2.1809213155560947</c:v>
                </c:pt>
                <c:pt idx="14">
                  <c:v>2.1967707735627506</c:v>
                </c:pt>
                <c:pt idx="15">
                  <c:v>2.0223662405527421</c:v>
                </c:pt>
                <c:pt idx="16">
                  <c:v>2.062745632567764</c:v>
                </c:pt>
                <c:pt idx="17">
                  <c:v>2.1326073393454825</c:v>
                </c:pt>
                <c:pt idx="18">
                  <c:v>2.0777014271690541</c:v>
                </c:pt>
                <c:pt idx="19">
                  <c:v>2.1380859757844428</c:v>
                </c:pt>
                <c:pt idx="20">
                  <c:v>2.0416450470367886</c:v>
                </c:pt>
                <c:pt idx="21">
                  <c:v>2.0176984513855079</c:v>
                </c:pt>
                <c:pt idx="22">
                  <c:v>2.0844330140047829</c:v>
                </c:pt>
                <c:pt idx="23">
                  <c:v>2.138905502392352</c:v>
                </c:pt>
                <c:pt idx="24">
                  <c:v>2.2230602361954954</c:v>
                </c:pt>
                <c:pt idx="25">
                  <c:v>2.2252600917072263</c:v>
                </c:pt>
                <c:pt idx="26">
                  <c:v>2.2982821447162793</c:v>
                </c:pt>
                <c:pt idx="27">
                  <c:v>2.4985689541098921</c:v>
                </c:pt>
                <c:pt idx="28">
                  <c:v>2.465110067442744</c:v>
                </c:pt>
                <c:pt idx="29">
                  <c:v>2.357601673423293</c:v>
                </c:pt>
                <c:pt idx="30">
                  <c:v>2.438203452395471</c:v>
                </c:pt>
                <c:pt idx="31">
                  <c:v>2.3933775225497778</c:v>
                </c:pt>
                <c:pt idx="32">
                  <c:v>2.4871772196674913</c:v>
                </c:pt>
                <c:pt idx="33">
                  <c:v>2.4523010537690348</c:v>
                </c:pt>
                <c:pt idx="34">
                  <c:v>2.4588270239942034</c:v>
                </c:pt>
                <c:pt idx="35">
                  <c:v>2.3839673256673466</c:v>
                </c:pt>
                <c:pt idx="36">
                  <c:v>2.3920404115668203</c:v>
                </c:pt>
                <c:pt idx="37">
                  <c:v>2.3517237107241407</c:v>
                </c:pt>
                <c:pt idx="38">
                  <c:v>2.401852275907701</c:v>
                </c:pt>
                <c:pt idx="39">
                  <c:v>2.3832663659177022</c:v>
                </c:pt>
                <c:pt idx="40">
                  <c:v>2.6559790302201014</c:v>
                </c:pt>
                <c:pt idx="41">
                  <c:v>2.6422109934785665</c:v>
                </c:pt>
                <c:pt idx="42">
                  <c:v>2.7885396544565122</c:v>
                </c:pt>
                <c:pt idx="43">
                  <c:v>2.7638308685450363</c:v>
                </c:pt>
                <c:pt idx="44">
                  <c:v>2.7291814972208561</c:v>
                </c:pt>
                <c:pt idx="45">
                  <c:v>2.5977333959955828</c:v>
                </c:pt>
                <c:pt idx="46">
                  <c:v>2.5025411960085231</c:v>
                </c:pt>
                <c:pt idx="47">
                  <c:v>2.5511517179256149</c:v>
                </c:pt>
                <c:pt idx="48">
                  <c:v>2.5227230569467629</c:v>
                </c:pt>
                <c:pt idx="49">
                  <c:v>2.5159225464681967</c:v>
                </c:pt>
                <c:pt idx="50">
                  <c:v>2.4331893415303396</c:v>
                </c:pt>
                <c:pt idx="51">
                  <c:v>2.3451446544444865</c:v>
                </c:pt>
                <c:pt idx="52">
                  <c:v>2.0903355046677286</c:v>
                </c:pt>
                <c:pt idx="53">
                  <c:v>2.2570460007470539</c:v>
                </c:pt>
                <c:pt idx="54">
                  <c:v>2.0602224267417979</c:v>
                </c:pt>
                <c:pt idx="55">
                  <c:v>2.1767113630225765</c:v>
                </c:pt>
                <c:pt idx="56">
                  <c:v>2.201005834117864</c:v>
                </c:pt>
                <c:pt idx="57">
                  <c:v>2.2686583864831578</c:v>
                </c:pt>
                <c:pt idx="58">
                  <c:v>2.3524030336466772</c:v>
                </c:pt>
                <c:pt idx="59">
                  <c:v>2.4413283000979558</c:v>
                </c:pt>
                <c:pt idx="60">
                  <c:v>2.5107514161250455</c:v>
                </c:pt>
                <c:pt idx="61">
                  <c:v>2.4566082553705515</c:v>
                </c:pt>
                <c:pt idx="62">
                  <c:v>2.4866243450780257</c:v>
                </c:pt>
                <c:pt idx="63">
                  <c:v>2.5741566850897568</c:v>
                </c:pt>
                <c:pt idx="64">
                  <c:v>2.6265243375824587</c:v>
                </c:pt>
                <c:pt idx="65">
                  <c:v>2.6655593194639282</c:v>
                </c:pt>
                <c:pt idx="66">
                  <c:v>2.8636036662387232</c:v>
                </c:pt>
                <c:pt idx="67">
                  <c:v>2.8882824434031784</c:v>
                </c:pt>
                <c:pt idx="68">
                  <c:v>2.9028634828882849</c:v>
                </c:pt>
                <c:pt idx="69">
                  <c:v>3.0368719056867111</c:v>
                </c:pt>
                <c:pt idx="70">
                  <c:v>3.0120255863539391</c:v>
                </c:pt>
                <c:pt idx="71">
                  <c:v>2.9367431447071768</c:v>
                </c:pt>
                <c:pt idx="72">
                  <c:v>2.9390401194759219</c:v>
                </c:pt>
                <c:pt idx="73">
                  <c:v>3.048821822717529</c:v>
                </c:pt>
                <c:pt idx="74">
                  <c:v>3.0805382742764342</c:v>
                </c:pt>
                <c:pt idx="75">
                  <c:v>3.1560088667856423</c:v>
                </c:pt>
                <c:pt idx="76">
                  <c:v>2.8767340014070886</c:v>
                </c:pt>
                <c:pt idx="77">
                  <c:v>2.8000993561986709</c:v>
                </c:pt>
                <c:pt idx="78">
                  <c:v>2.6922034510795889</c:v>
                </c:pt>
                <c:pt idx="79">
                  <c:v>2.6196997954819334</c:v>
                </c:pt>
                <c:pt idx="80">
                  <c:v>2.5238020758804547</c:v>
                </c:pt>
                <c:pt idx="81">
                  <c:v>2.5312423263006423</c:v>
                </c:pt>
                <c:pt idx="82">
                  <c:v>2.540453181610447</c:v>
                </c:pt>
                <c:pt idx="83">
                  <c:v>2.6245504548339404</c:v>
                </c:pt>
                <c:pt idx="84">
                  <c:v>2.5425433346852211</c:v>
                </c:pt>
                <c:pt idx="85">
                  <c:v>2.5852967006219973</c:v>
                </c:pt>
                <c:pt idx="86">
                  <c:v>2.5735475004182051</c:v>
                </c:pt>
                <c:pt idx="87">
                  <c:v>2.5750553573122392</c:v>
                </c:pt>
                <c:pt idx="88">
                  <c:v>2.8483176765842444</c:v>
                </c:pt>
                <c:pt idx="89">
                  <c:v>2.8146019721805082</c:v>
                </c:pt>
                <c:pt idx="90">
                  <c:v>2.8845683899787922</c:v>
                </c:pt>
                <c:pt idx="91">
                  <c:v>2.8558330976230728</c:v>
                </c:pt>
                <c:pt idx="92">
                  <c:v>2.8885073178331888</c:v>
                </c:pt>
                <c:pt idx="93">
                  <c:v>2.7852755176676958</c:v>
                </c:pt>
                <c:pt idx="94">
                  <c:v>2.7513928138877652</c:v>
                </c:pt>
                <c:pt idx="95">
                  <c:v>2.6965742041047625</c:v>
                </c:pt>
                <c:pt idx="96">
                  <c:v>2.7193800443744198</c:v>
                </c:pt>
                <c:pt idx="97">
                  <c:v>2.7788910727282623</c:v>
                </c:pt>
                <c:pt idx="98">
                  <c:v>2.6771809655375289</c:v>
                </c:pt>
                <c:pt idx="99">
                  <c:v>2.5572837947285709</c:v>
                </c:pt>
                <c:pt idx="100">
                  <c:v>2.5836398111502623</c:v>
                </c:pt>
                <c:pt idx="101">
                  <c:v>2.6718114837398499</c:v>
                </c:pt>
                <c:pt idx="102">
                  <c:v>2.5474882981485925</c:v>
                </c:pt>
                <c:pt idx="103">
                  <c:v>2.6169140075545716</c:v>
                </c:pt>
                <c:pt idx="104">
                  <c:v>2.6364273050204723</c:v>
                </c:pt>
                <c:pt idx="105">
                  <c:v>2.6927969570638588</c:v>
                </c:pt>
                <c:pt idx="106">
                  <c:v>2.7644714343190602</c:v>
                </c:pt>
                <c:pt idx="107">
                  <c:v>2.8264960481746426</c:v>
                </c:pt>
                <c:pt idx="108">
                  <c:v>2.8846725747933011</c:v>
                </c:pt>
                <c:pt idx="109">
                  <c:v>2.7277775351422839</c:v>
                </c:pt>
                <c:pt idx="110">
                  <c:v>2.9072936164116436</c:v>
                </c:pt>
                <c:pt idx="111">
                  <c:v>2.9797844755218739</c:v>
                </c:pt>
                <c:pt idx="112">
                  <c:v>2.6795267409945867</c:v>
                </c:pt>
                <c:pt idx="113">
                  <c:v>2.0594321559699758</c:v>
                </c:pt>
                <c:pt idx="114">
                  <c:v>1.8755057040326761</c:v>
                </c:pt>
                <c:pt idx="115">
                  <c:v>1.8574192038047777</c:v>
                </c:pt>
                <c:pt idx="116">
                  <c:v>2.1260900168746932</c:v>
                </c:pt>
                <c:pt idx="117">
                  <c:v>2.0393082725210121</c:v>
                </c:pt>
                <c:pt idx="118">
                  <c:v>1.895154753639039</c:v>
                </c:pt>
                <c:pt idx="119">
                  <c:v>1.7059526859680707</c:v>
                </c:pt>
                <c:pt idx="120">
                  <c:v>1.7105719553827337</c:v>
                </c:pt>
                <c:pt idx="121">
                  <c:v>1.6231498521096288</c:v>
                </c:pt>
                <c:pt idx="122">
                  <c:v>1.3288986272183667</c:v>
                </c:pt>
                <c:pt idx="123">
                  <c:v>1.3625467214946063</c:v>
                </c:pt>
                <c:pt idx="124">
                  <c:v>1.7675219354546412</c:v>
                </c:pt>
                <c:pt idx="125">
                  <c:v>2.6294813472303336</c:v>
                </c:pt>
                <c:pt idx="126">
                  <c:v>3.0635475431900705</c:v>
                </c:pt>
                <c:pt idx="127">
                  <c:v>3.217368163206058</c:v>
                </c:pt>
                <c:pt idx="128">
                  <c:v>3.026581912741988</c:v>
                </c:pt>
                <c:pt idx="129">
                  <c:v>3.0169085101460213</c:v>
                </c:pt>
                <c:pt idx="130">
                  <c:v>3.2038062647275156</c:v>
                </c:pt>
                <c:pt idx="131">
                  <c:v>3.6596740092069258</c:v>
                </c:pt>
                <c:pt idx="132">
                  <c:v>3.7773270632157185</c:v>
                </c:pt>
                <c:pt idx="133">
                  <c:v>4.0213003110777912</c:v>
                </c:pt>
                <c:pt idx="134">
                  <c:v>4.5696877380045686</c:v>
                </c:pt>
                <c:pt idx="135">
                  <c:v>4.7853787705037787</c:v>
                </c:pt>
                <c:pt idx="136">
                  <c:v>5.1015471735071927</c:v>
                </c:pt>
                <c:pt idx="137">
                  <c:v>5.3675578143502989</c:v>
                </c:pt>
                <c:pt idx="138">
                  <c:v>5.73613541773903</c:v>
                </c:pt>
                <c:pt idx="139">
                  <c:v>6.2283007093196119</c:v>
                </c:pt>
                <c:pt idx="140">
                  <c:v>6.2758536072355042</c:v>
                </c:pt>
                <c:pt idx="141">
                  <c:v>6.8231869346704332</c:v>
                </c:pt>
                <c:pt idx="142">
                  <c:v>7.3785368577810928</c:v>
                </c:pt>
                <c:pt idx="143">
                  <c:v>7.2432069619960293</c:v>
                </c:pt>
                <c:pt idx="144">
                  <c:v>7.2228900207834235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A5-496E-B8BD-E9BD4D7F3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809088"/>
        <c:axId val="110810624"/>
      </c:lineChart>
      <c:dateAx>
        <c:axId val="110809088"/>
        <c:scaling>
          <c:orientation val="minMax"/>
        </c:scaling>
        <c:delete val="0"/>
        <c:axPos val="b"/>
        <c:numFmt formatCode="mmm\-yy" sourceLinked="1"/>
        <c:majorTickMark val="out"/>
        <c:minorTickMark val="out"/>
        <c:tickLblPos val="low"/>
        <c:crossAx val="110810624"/>
        <c:crosses val="autoZero"/>
        <c:auto val="1"/>
        <c:lblOffset val="100"/>
        <c:baseTimeUnit val="months"/>
        <c:majorUnit val="2"/>
        <c:majorTimeUnit val="years"/>
        <c:minorUnit val="1"/>
        <c:minorTimeUnit val="years"/>
      </c:dateAx>
      <c:valAx>
        <c:axId val="110810624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110809088"/>
        <c:crosses val="autoZero"/>
        <c:crossBetween val="between"/>
        <c:majorUnit val="2"/>
      </c:valAx>
      <c:valAx>
        <c:axId val="110812160"/>
        <c:scaling>
          <c:orientation val="minMax"/>
          <c:max val="0.05"/>
          <c:min val="0"/>
        </c:scaling>
        <c:delete val="0"/>
        <c:axPos val="r"/>
        <c:numFmt formatCode="0%" sourceLinked="1"/>
        <c:majorTickMark val="none"/>
        <c:minorTickMark val="none"/>
        <c:tickLblPos val="none"/>
        <c:crossAx val="110691072"/>
        <c:crosses val="max"/>
        <c:crossBetween val="between"/>
      </c:valAx>
      <c:dateAx>
        <c:axId val="11069107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110812160"/>
        <c:crosses val="autoZero"/>
        <c:auto val="1"/>
        <c:lblOffset val="100"/>
        <c:baseTimeUnit val="months"/>
      </c:date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Sheet2!$E$6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numRef>
              <c:f>Sheet2!$D$7:$D$68</c:f>
              <c:numCache>
                <c:formatCode>General</c:formatCode>
                <c:ptCount val="62"/>
                <c:pt idx="0">
                  <c:v>2007</c:v>
                </c:pt>
                <c:pt idx="1">
                  <c:v>2007</c:v>
                </c:pt>
                <c:pt idx="2">
                  <c:v>2007</c:v>
                </c:pt>
                <c:pt idx="3">
                  <c:v>2007</c:v>
                </c:pt>
                <c:pt idx="4">
                  <c:v>2008</c:v>
                </c:pt>
                <c:pt idx="5">
                  <c:v>2008</c:v>
                </c:pt>
                <c:pt idx="6">
                  <c:v>2008</c:v>
                </c:pt>
                <c:pt idx="7">
                  <c:v>2008</c:v>
                </c:pt>
                <c:pt idx="8">
                  <c:v>2009</c:v>
                </c:pt>
                <c:pt idx="9">
                  <c:v>2009</c:v>
                </c:pt>
                <c:pt idx="10">
                  <c:v>2009</c:v>
                </c:pt>
                <c:pt idx="11">
                  <c:v>2009</c:v>
                </c:pt>
                <c:pt idx="12">
                  <c:v>2010</c:v>
                </c:pt>
                <c:pt idx="13">
                  <c:v>2010</c:v>
                </c:pt>
                <c:pt idx="14">
                  <c:v>2010</c:v>
                </c:pt>
                <c:pt idx="15">
                  <c:v>2010</c:v>
                </c:pt>
                <c:pt idx="16">
                  <c:v>2011</c:v>
                </c:pt>
                <c:pt idx="17">
                  <c:v>2011</c:v>
                </c:pt>
                <c:pt idx="18">
                  <c:v>2011</c:v>
                </c:pt>
                <c:pt idx="19">
                  <c:v>2011</c:v>
                </c:pt>
                <c:pt idx="20">
                  <c:v>2012</c:v>
                </c:pt>
                <c:pt idx="21">
                  <c:v>2012</c:v>
                </c:pt>
                <c:pt idx="22">
                  <c:v>2012</c:v>
                </c:pt>
                <c:pt idx="23">
                  <c:v>2012</c:v>
                </c:pt>
                <c:pt idx="24">
                  <c:v>2013</c:v>
                </c:pt>
                <c:pt idx="25">
                  <c:v>2013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2014</c:v>
                </c:pt>
                <c:pt idx="31">
                  <c:v>2014</c:v>
                </c:pt>
                <c:pt idx="32">
                  <c:v>2015</c:v>
                </c:pt>
                <c:pt idx="33">
                  <c:v>2015</c:v>
                </c:pt>
                <c:pt idx="34">
                  <c:v>2015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</c:v>
                </c:pt>
                <c:pt idx="39">
                  <c:v>2016</c:v>
                </c:pt>
                <c:pt idx="40">
                  <c:v>2017</c:v>
                </c:pt>
                <c:pt idx="41">
                  <c:v>2017</c:v>
                </c:pt>
                <c:pt idx="42">
                  <c:v>2017</c:v>
                </c:pt>
                <c:pt idx="43">
                  <c:v>2017</c:v>
                </c:pt>
                <c:pt idx="44">
                  <c:v>2018</c:v>
                </c:pt>
                <c:pt idx="45">
                  <c:v>2018</c:v>
                </c:pt>
                <c:pt idx="46">
                  <c:v>2018</c:v>
                </c:pt>
                <c:pt idx="47">
                  <c:v>2018</c:v>
                </c:pt>
                <c:pt idx="48">
                  <c:v>2019</c:v>
                </c:pt>
                <c:pt idx="49">
                  <c:v>2019</c:v>
                </c:pt>
                <c:pt idx="50">
                  <c:v>2019</c:v>
                </c:pt>
                <c:pt idx="51">
                  <c:v>2019</c:v>
                </c:pt>
                <c:pt idx="52">
                  <c:v>2020</c:v>
                </c:pt>
                <c:pt idx="53">
                  <c:v>2020</c:v>
                </c:pt>
                <c:pt idx="54">
                  <c:v>2020</c:v>
                </c:pt>
                <c:pt idx="55">
                  <c:v>2020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2022</c:v>
                </c:pt>
                <c:pt idx="61">
                  <c:v>2022</c:v>
                </c:pt>
              </c:numCache>
            </c:numRef>
          </c:cat>
          <c:val>
            <c:numRef>
              <c:f>Sheet2!$E$7:$E$68</c:f>
              <c:numCache>
                <c:formatCode>0.0</c:formatCode>
                <c:ptCount val="62"/>
                <c:pt idx="0">
                  <c:v>0.9453050753365444</c:v>
                </c:pt>
                <c:pt idx="1">
                  <c:v>2.311255878871088</c:v>
                </c:pt>
                <c:pt idx="2">
                  <c:v>2.190858157651876</c:v>
                </c:pt>
                <c:pt idx="3">
                  <c:v>2.4536259290961926</c:v>
                </c:pt>
                <c:pt idx="4">
                  <c:v>-2.2790584029767746</c:v>
                </c:pt>
                <c:pt idx="5">
                  <c:v>2.0816028830630717</c:v>
                </c:pt>
                <c:pt idx="6">
                  <c:v>-2.1479017849608706</c:v>
                </c:pt>
                <c:pt idx="7">
                  <c:v>-8.3783507619077717</c:v>
                </c:pt>
                <c:pt idx="8">
                  <c:v>-4.4157179886569198</c:v>
                </c:pt>
                <c:pt idx="9">
                  <c:v>-0.57471620777015398</c:v>
                </c:pt>
                <c:pt idx="10">
                  <c:v>1.4644183433524915</c:v>
                </c:pt>
                <c:pt idx="11">
                  <c:v>4.4664547879113226</c:v>
                </c:pt>
                <c:pt idx="12">
                  <c:v>1.5480250950848484</c:v>
                </c:pt>
                <c:pt idx="13">
                  <c:v>3.7394356501167847</c:v>
                </c:pt>
                <c:pt idx="14">
                  <c:v>2.9816144838429537</c:v>
                </c:pt>
                <c:pt idx="15">
                  <c:v>2.0227751545476291</c:v>
                </c:pt>
                <c:pt idx="16">
                  <c:v>-0.95830184638887594</c:v>
                </c:pt>
                <c:pt idx="17">
                  <c:v>2.8907109738332437</c:v>
                </c:pt>
                <c:pt idx="18">
                  <c:v>-0.11106835912257917</c:v>
                </c:pt>
                <c:pt idx="19">
                  <c:v>4.718401461224575</c:v>
                </c:pt>
                <c:pt idx="20">
                  <c:v>3.1689481124483221</c:v>
                </c:pt>
                <c:pt idx="21">
                  <c:v>1.7319423274066326</c:v>
                </c:pt>
                <c:pt idx="22">
                  <c:v>0.54088648233405756</c:v>
                </c:pt>
                <c:pt idx="23">
                  <c:v>0.45627160089589669</c:v>
                </c:pt>
                <c:pt idx="24">
                  <c:v>3.590044091402711</c:v>
                </c:pt>
                <c:pt idx="25">
                  <c:v>0.49450025132720121</c:v>
                </c:pt>
                <c:pt idx="26">
                  <c:v>3.1706777294290056</c:v>
                </c:pt>
                <c:pt idx="27">
                  <c:v>3.2314316995104342</c:v>
                </c:pt>
                <c:pt idx="28">
                  <c:v>-1.1260344444356418</c:v>
                </c:pt>
                <c:pt idx="29">
                  <c:v>5.5256680977402883</c:v>
                </c:pt>
                <c:pt idx="30">
                  <c:v>4.9738997698089538</c:v>
                </c:pt>
                <c:pt idx="31">
                  <c:v>2.2702505615013635</c:v>
                </c:pt>
                <c:pt idx="32">
                  <c:v>3.1764305059085451</c:v>
                </c:pt>
                <c:pt idx="33">
                  <c:v>2.9985785779977236</c:v>
                </c:pt>
                <c:pt idx="34">
                  <c:v>1.3292010549360134</c:v>
                </c:pt>
                <c:pt idx="35">
                  <c:v>0.13016548202631206</c:v>
                </c:pt>
                <c:pt idx="36">
                  <c:v>2.0288220169540461</c:v>
                </c:pt>
                <c:pt idx="37">
                  <c:v>1.8947017340403383</c:v>
                </c:pt>
                <c:pt idx="38">
                  <c:v>2.1868733208587843</c:v>
                </c:pt>
                <c:pt idx="39">
                  <c:v>2.0260770353534241</c:v>
                </c:pt>
                <c:pt idx="40">
                  <c:v>2.2864861035127859</c:v>
                </c:pt>
                <c:pt idx="41">
                  <c:v>2.1547832488613139</c:v>
                </c:pt>
                <c:pt idx="42">
                  <c:v>3.2009099125706708</c:v>
                </c:pt>
                <c:pt idx="43">
                  <c:v>3.5456379291381124</c:v>
                </c:pt>
                <c:pt idx="44">
                  <c:v>2.55188920498155</c:v>
                </c:pt>
                <c:pt idx="45">
                  <c:v>3.5138376396687043</c:v>
                </c:pt>
                <c:pt idx="46">
                  <c:v>2.9261631374489561</c:v>
                </c:pt>
                <c:pt idx="47">
                  <c:v>1.0897561903360664</c:v>
                </c:pt>
                <c:pt idx="48">
                  <c:v>3.0961395462358876</c:v>
                </c:pt>
                <c:pt idx="49">
                  <c:v>2.0138186098941802</c:v>
                </c:pt>
                <c:pt idx="50">
                  <c:v>2.1035065818897358</c:v>
                </c:pt>
                <c:pt idx="51">
                  <c:v>2.1266295040869077</c:v>
                </c:pt>
                <c:pt idx="52">
                  <c:v>-5.0999999999999996</c:v>
                </c:pt>
                <c:pt idx="53">
                  <c:v>-31.2</c:v>
                </c:pt>
                <c:pt idx="54">
                  <c:v>33.799999999999997</c:v>
                </c:pt>
                <c:pt idx="55">
                  <c:v>4.5</c:v>
                </c:pt>
                <c:pt idx="56">
                  <c:v>6.3</c:v>
                </c:pt>
                <c:pt idx="57">
                  <c:v>6.7</c:v>
                </c:pt>
                <c:pt idx="58">
                  <c:v>2.2999999999999998</c:v>
                </c:pt>
                <c:pt idx="59">
                  <c:v>6.9</c:v>
                </c:pt>
                <c:pt idx="60">
                  <c:v>-1.6</c:v>
                </c:pt>
                <c:pt idx="61">
                  <c:v>-0.9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D0-46F4-9425-8ECE10BD0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76025520"/>
        <c:axId val="376025840"/>
      </c:barChart>
      <c:catAx>
        <c:axId val="37602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025840"/>
        <c:crosses val="autoZero"/>
        <c:auto val="1"/>
        <c:lblAlgn val="ctr"/>
        <c:lblOffset val="100"/>
        <c:tickLblSkip val="4"/>
        <c:noMultiLvlLbl val="0"/>
      </c:catAx>
      <c:valAx>
        <c:axId val="376025840"/>
        <c:scaling>
          <c:orientation val="minMax"/>
          <c:max val="35"/>
          <c:min val="-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02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/>
            </a:pPr>
            <a:r>
              <a:rPr lang="en-US" sz="1200"/>
              <a:t>Nonfarm Employment, in Thousands</a:t>
            </a:r>
          </a:p>
        </c:rich>
      </c:tx>
      <c:layout>
        <c:manualLayout>
          <c:xMode val="edge"/>
          <c:yMode val="edge"/>
          <c:x val="6.2711002754604048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081677290338707"/>
          <c:y val="0.10725191802947708"/>
          <c:w val="0.81551922359794504"/>
          <c:h val="0.74594858335020064"/>
        </c:manualLayout>
      </c:layout>
      <c:areaChart>
        <c:grouping val="percentStacked"/>
        <c:varyColors val="0"/>
        <c:ser>
          <c:idx val="1"/>
          <c:order val="1"/>
          <c:tx>
            <c:v>Recession</c:v>
          </c:tx>
          <c:spPr>
            <a:solidFill>
              <a:schemeClr val="bg1">
                <a:lumMod val="85000"/>
                <a:alpha val="50000"/>
              </a:schemeClr>
            </a:solidFill>
          </c:spPr>
          <c:cat>
            <c:numRef>
              <c:f>Mthdata!$W$3:$W$147</c:f>
              <c:numCache>
                <c:formatCode>mmm\-yy</c:formatCode>
                <c:ptCount val="145"/>
                <c:pt idx="0">
                  <c:v>40513</c:v>
                </c:pt>
                <c:pt idx="1">
                  <c:v>40544</c:v>
                </c:pt>
                <c:pt idx="2">
                  <c:v>40575</c:v>
                </c:pt>
                <c:pt idx="3">
                  <c:v>40603</c:v>
                </c:pt>
                <c:pt idx="4">
                  <c:v>40634</c:v>
                </c:pt>
                <c:pt idx="5">
                  <c:v>40664</c:v>
                </c:pt>
                <c:pt idx="6">
                  <c:v>40695</c:v>
                </c:pt>
                <c:pt idx="7">
                  <c:v>40725</c:v>
                </c:pt>
                <c:pt idx="8">
                  <c:v>40756</c:v>
                </c:pt>
                <c:pt idx="9">
                  <c:v>40787</c:v>
                </c:pt>
                <c:pt idx="10">
                  <c:v>40817</c:v>
                </c:pt>
                <c:pt idx="11">
                  <c:v>40848</c:v>
                </c:pt>
                <c:pt idx="12">
                  <c:v>40878</c:v>
                </c:pt>
                <c:pt idx="13">
                  <c:v>40909</c:v>
                </c:pt>
                <c:pt idx="14">
                  <c:v>40940</c:v>
                </c:pt>
                <c:pt idx="15">
                  <c:v>40969</c:v>
                </c:pt>
                <c:pt idx="16">
                  <c:v>41000</c:v>
                </c:pt>
                <c:pt idx="17">
                  <c:v>41030</c:v>
                </c:pt>
                <c:pt idx="18">
                  <c:v>41061</c:v>
                </c:pt>
                <c:pt idx="19">
                  <c:v>41091</c:v>
                </c:pt>
                <c:pt idx="20">
                  <c:v>41122</c:v>
                </c:pt>
                <c:pt idx="21">
                  <c:v>41153</c:v>
                </c:pt>
                <c:pt idx="22">
                  <c:v>41183</c:v>
                </c:pt>
                <c:pt idx="23">
                  <c:v>41214</c:v>
                </c:pt>
                <c:pt idx="24">
                  <c:v>41244</c:v>
                </c:pt>
                <c:pt idx="25">
                  <c:v>41275</c:v>
                </c:pt>
                <c:pt idx="26">
                  <c:v>41306</c:v>
                </c:pt>
                <c:pt idx="27">
                  <c:v>41334</c:v>
                </c:pt>
                <c:pt idx="28">
                  <c:v>41365</c:v>
                </c:pt>
                <c:pt idx="29">
                  <c:v>41395</c:v>
                </c:pt>
                <c:pt idx="30">
                  <c:v>41426</c:v>
                </c:pt>
                <c:pt idx="31">
                  <c:v>41456</c:v>
                </c:pt>
                <c:pt idx="32">
                  <c:v>41487</c:v>
                </c:pt>
                <c:pt idx="33">
                  <c:v>41518</c:v>
                </c:pt>
                <c:pt idx="34">
                  <c:v>41548</c:v>
                </c:pt>
                <c:pt idx="35">
                  <c:v>41579</c:v>
                </c:pt>
                <c:pt idx="36">
                  <c:v>41609</c:v>
                </c:pt>
                <c:pt idx="37">
                  <c:v>41640</c:v>
                </c:pt>
                <c:pt idx="38">
                  <c:v>41671</c:v>
                </c:pt>
                <c:pt idx="39">
                  <c:v>41699</c:v>
                </c:pt>
                <c:pt idx="40">
                  <c:v>41730</c:v>
                </c:pt>
                <c:pt idx="41">
                  <c:v>41760</c:v>
                </c:pt>
                <c:pt idx="42">
                  <c:v>41791</c:v>
                </c:pt>
                <c:pt idx="43">
                  <c:v>41821</c:v>
                </c:pt>
                <c:pt idx="44">
                  <c:v>41852</c:v>
                </c:pt>
                <c:pt idx="45">
                  <c:v>41883</c:v>
                </c:pt>
                <c:pt idx="46">
                  <c:v>41913</c:v>
                </c:pt>
                <c:pt idx="47">
                  <c:v>41944</c:v>
                </c:pt>
                <c:pt idx="48">
                  <c:v>41974</c:v>
                </c:pt>
                <c:pt idx="49">
                  <c:v>42005</c:v>
                </c:pt>
                <c:pt idx="50">
                  <c:v>42036</c:v>
                </c:pt>
                <c:pt idx="51">
                  <c:v>42064</c:v>
                </c:pt>
                <c:pt idx="52">
                  <c:v>42095</c:v>
                </c:pt>
                <c:pt idx="53">
                  <c:v>42125</c:v>
                </c:pt>
                <c:pt idx="54">
                  <c:v>42156</c:v>
                </c:pt>
                <c:pt idx="55">
                  <c:v>42186</c:v>
                </c:pt>
                <c:pt idx="56">
                  <c:v>42217</c:v>
                </c:pt>
                <c:pt idx="57">
                  <c:v>42248</c:v>
                </c:pt>
                <c:pt idx="58">
                  <c:v>42278</c:v>
                </c:pt>
                <c:pt idx="59">
                  <c:v>42309</c:v>
                </c:pt>
                <c:pt idx="60">
                  <c:v>42339</c:v>
                </c:pt>
                <c:pt idx="61">
                  <c:v>42370</c:v>
                </c:pt>
                <c:pt idx="62">
                  <c:v>42401</c:v>
                </c:pt>
                <c:pt idx="63">
                  <c:v>42430</c:v>
                </c:pt>
                <c:pt idx="64">
                  <c:v>42461</c:v>
                </c:pt>
                <c:pt idx="65">
                  <c:v>42491</c:v>
                </c:pt>
                <c:pt idx="66">
                  <c:v>42522</c:v>
                </c:pt>
                <c:pt idx="67">
                  <c:v>42552</c:v>
                </c:pt>
                <c:pt idx="68">
                  <c:v>42583</c:v>
                </c:pt>
                <c:pt idx="69">
                  <c:v>42614</c:v>
                </c:pt>
                <c:pt idx="70">
                  <c:v>42644</c:v>
                </c:pt>
                <c:pt idx="71">
                  <c:v>42675</c:v>
                </c:pt>
                <c:pt idx="72">
                  <c:v>42705</c:v>
                </c:pt>
                <c:pt idx="73">
                  <c:v>42736</c:v>
                </c:pt>
                <c:pt idx="74">
                  <c:v>42767</c:v>
                </c:pt>
                <c:pt idx="75">
                  <c:v>42795</c:v>
                </c:pt>
                <c:pt idx="76">
                  <c:v>42826</c:v>
                </c:pt>
                <c:pt idx="77">
                  <c:v>42856</c:v>
                </c:pt>
                <c:pt idx="78">
                  <c:v>42887</c:v>
                </c:pt>
                <c:pt idx="79">
                  <c:v>42917</c:v>
                </c:pt>
                <c:pt idx="80">
                  <c:v>42948</c:v>
                </c:pt>
                <c:pt idx="81">
                  <c:v>42979</c:v>
                </c:pt>
                <c:pt idx="82">
                  <c:v>43009</c:v>
                </c:pt>
                <c:pt idx="83">
                  <c:v>43040</c:v>
                </c:pt>
                <c:pt idx="84">
                  <c:v>43070</c:v>
                </c:pt>
                <c:pt idx="85">
                  <c:v>43101</c:v>
                </c:pt>
                <c:pt idx="86">
                  <c:v>43132</c:v>
                </c:pt>
                <c:pt idx="87">
                  <c:v>43160</c:v>
                </c:pt>
                <c:pt idx="88">
                  <c:v>43191</c:v>
                </c:pt>
                <c:pt idx="89">
                  <c:v>43221</c:v>
                </c:pt>
                <c:pt idx="90">
                  <c:v>43252</c:v>
                </c:pt>
                <c:pt idx="91">
                  <c:v>43282</c:v>
                </c:pt>
                <c:pt idx="92">
                  <c:v>43313</c:v>
                </c:pt>
                <c:pt idx="93">
                  <c:v>43344</c:v>
                </c:pt>
                <c:pt idx="94">
                  <c:v>43374</c:v>
                </c:pt>
                <c:pt idx="95">
                  <c:v>43405</c:v>
                </c:pt>
                <c:pt idx="96">
                  <c:v>43435</c:v>
                </c:pt>
                <c:pt idx="97">
                  <c:v>43466</c:v>
                </c:pt>
                <c:pt idx="98">
                  <c:v>43497</c:v>
                </c:pt>
                <c:pt idx="99">
                  <c:v>43525</c:v>
                </c:pt>
                <c:pt idx="100">
                  <c:v>43556</c:v>
                </c:pt>
                <c:pt idx="101">
                  <c:v>43586</c:v>
                </c:pt>
                <c:pt idx="102">
                  <c:v>43617</c:v>
                </c:pt>
                <c:pt idx="103">
                  <c:v>43647</c:v>
                </c:pt>
                <c:pt idx="104">
                  <c:v>43678</c:v>
                </c:pt>
                <c:pt idx="105">
                  <c:v>43709</c:v>
                </c:pt>
                <c:pt idx="106">
                  <c:v>43739</c:v>
                </c:pt>
                <c:pt idx="107">
                  <c:v>43770</c:v>
                </c:pt>
                <c:pt idx="108">
                  <c:v>43800</c:v>
                </c:pt>
                <c:pt idx="109">
                  <c:v>43831</c:v>
                </c:pt>
                <c:pt idx="110">
                  <c:v>43862</c:v>
                </c:pt>
                <c:pt idx="111">
                  <c:v>43891</c:v>
                </c:pt>
                <c:pt idx="112">
                  <c:v>43922</c:v>
                </c:pt>
                <c:pt idx="113">
                  <c:v>43952</c:v>
                </c:pt>
                <c:pt idx="114">
                  <c:v>43983</c:v>
                </c:pt>
                <c:pt idx="115">
                  <c:v>44013</c:v>
                </c:pt>
                <c:pt idx="116">
                  <c:v>44044</c:v>
                </c:pt>
                <c:pt idx="117">
                  <c:v>44075</c:v>
                </c:pt>
                <c:pt idx="118">
                  <c:v>44105</c:v>
                </c:pt>
                <c:pt idx="119">
                  <c:v>44136</c:v>
                </c:pt>
                <c:pt idx="120">
                  <c:v>44166</c:v>
                </c:pt>
                <c:pt idx="121">
                  <c:v>44197</c:v>
                </c:pt>
                <c:pt idx="122">
                  <c:v>44228</c:v>
                </c:pt>
                <c:pt idx="123">
                  <c:v>44256</c:v>
                </c:pt>
                <c:pt idx="124">
                  <c:v>44287</c:v>
                </c:pt>
                <c:pt idx="125">
                  <c:v>44317</c:v>
                </c:pt>
                <c:pt idx="126">
                  <c:v>44348</c:v>
                </c:pt>
                <c:pt idx="127">
                  <c:v>44378</c:v>
                </c:pt>
                <c:pt idx="128">
                  <c:v>44409</c:v>
                </c:pt>
                <c:pt idx="129">
                  <c:v>44440</c:v>
                </c:pt>
                <c:pt idx="130">
                  <c:v>44470</c:v>
                </c:pt>
                <c:pt idx="131">
                  <c:v>44501</c:v>
                </c:pt>
                <c:pt idx="132">
                  <c:v>44531</c:v>
                </c:pt>
                <c:pt idx="133">
                  <c:v>44562</c:v>
                </c:pt>
                <c:pt idx="134">
                  <c:v>44593</c:v>
                </c:pt>
                <c:pt idx="135">
                  <c:v>44621</c:v>
                </c:pt>
                <c:pt idx="136">
                  <c:v>44652</c:v>
                </c:pt>
                <c:pt idx="137">
                  <c:v>44682</c:v>
                </c:pt>
                <c:pt idx="138">
                  <c:v>44713</c:v>
                </c:pt>
                <c:pt idx="139">
                  <c:v>44743</c:v>
                </c:pt>
                <c:pt idx="140">
                  <c:v>44774</c:v>
                </c:pt>
                <c:pt idx="141">
                  <c:v>44805</c:v>
                </c:pt>
                <c:pt idx="142">
                  <c:v>44835</c:v>
                </c:pt>
                <c:pt idx="143">
                  <c:v>44866</c:v>
                </c:pt>
                <c:pt idx="144">
                  <c:v>44896</c:v>
                </c:pt>
              </c:numCache>
            </c:numRef>
          </c:cat>
          <c:val>
            <c:numRef>
              <c:f>Mthdata!$X$3:$X$147</c:f>
              <c:numCache>
                <c:formatCode>General</c:formatCode>
                <c:ptCount val="1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1</c:v>
                </c:pt>
                <c:pt idx="112">
                  <c:v>1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A3-4FED-B11C-2CEACED39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369600"/>
        <c:axId val="111368064"/>
      </c:areaChart>
      <c:lineChart>
        <c:grouping val="standard"/>
        <c:varyColors val="0"/>
        <c:ser>
          <c:idx val="0"/>
          <c:order val="0"/>
          <c:tx>
            <c:v>Nonfarm Employment</c:v>
          </c:tx>
          <c:spPr>
            <a:ln w="19050"/>
          </c:spPr>
          <c:marker>
            <c:symbol val="none"/>
          </c:marker>
          <c:cat>
            <c:numRef>
              <c:f>Mthdata!$W$3:$W$147</c:f>
              <c:numCache>
                <c:formatCode>mmm\-yy</c:formatCode>
                <c:ptCount val="145"/>
                <c:pt idx="0">
                  <c:v>40513</c:v>
                </c:pt>
                <c:pt idx="1">
                  <c:v>40544</c:v>
                </c:pt>
                <c:pt idx="2">
                  <c:v>40575</c:v>
                </c:pt>
                <c:pt idx="3">
                  <c:v>40603</c:v>
                </c:pt>
                <c:pt idx="4">
                  <c:v>40634</c:v>
                </c:pt>
                <c:pt idx="5">
                  <c:v>40664</c:v>
                </c:pt>
                <c:pt idx="6">
                  <c:v>40695</c:v>
                </c:pt>
                <c:pt idx="7">
                  <c:v>40725</c:v>
                </c:pt>
                <c:pt idx="8">
                  <c:v>40756</c:v>
                </c:pt>
                <c:pt idx="9">
                  <c:v>40787</c:v>
                </c:pt>
                <c:pt idx="10">
                  <c:v>40817</c:v>
                </c:pt>
                <c:pt idx="11">
                  <c:v>40848</c:v>
                </c:pt>
                <c:pt idx="12">
                  <c:v>40878</c:v>
                </c:pt>
                <c:pt idx="13">
                  <c:v>40909</c:v>
                </c:pt>
                <c:pt idx="14">
                  <c:v>40940</c:v>
                </c:pt>
                <c:pt idx="15">
                  <c:v>40969</c:v>
                </c:pt>
                <c:pt idx="16">
                  <c:v>41000</c:v>
                </c:pt>
                <c:pt idx="17">
                  <c:v>41030</c:v>
                </c:pt>
                <c:pt idx="18">
                  <c:v>41061</c:v>
                </c:pt>
                <c:pt idx="19">
                  <c:v>41091</c:v>
                </c:pt>
                <c:pt idx="20">
                  <c:v>41122</c:v>
                </c:pt>
                <c:pt idx="21">
                  <c:v>41153</c:v>
                </c:pt>
                <c:pt idx="22">
                  <c:v>41183</c:v>
                </c:pt>
                <c:pt idx="23">
                  <c:v>41214</c:v>
                </c:pt>
                <c:pt idx="24">
                  <c:v>41244</c:v>
                </c:pt>
                <c:pt idx="25">
                  <c:v>41275</c:v>
                </c:pt>
                <c:pt idx="26">
                  <c:v>41306</c:v>
                </c:pt>
                <c:pt idx="27">
                  <c:v>41334</c:v>
                </c:pt>
                <c:pt idx="28">
                  <c:v>41365</c:v>
                </c:pt>
                <c:pt idx="29">
                  <c:v>41395</c:v>
                </c:pt>
                <c:pt idx="30">
                  <c:v>41426</c:v>
                </c:pt>
                <c:pt idx="31">
                  <c:v>41456</c:v>
                </c:pt>
                <c:pt idx="32">
                  <c:v>41487</c:v>
                </c:pt>
                <c:pt idx="33">
                  <c:v>41518</c:v>
                </c:pt>
                <c:pt idx="34">
                  <c:v>41548</c:v>
                </c:pt>
                <c:pt idx="35">
                  <c:v>41579</c:v>
                </c:pt>
                <c:pt idx="36">
                  <c:v>41609</c:v>
                </c:pt>
                <c:pt idx="37">
                  <c:v>41640</c:v>
                </c:pt>
                <c:pt idx="38">
                  <c:v>41671</c:v>
                </c:pt>
                <c:pt idx="39">
                  <c:v>41699</c:v>
                </c:pt>
                <c:pt idx="40">
                  <c:v>41730</c:v>
                </c:pt>
                <c:pt idx="41">
                  <c:v>41760</c:v>
                </c:pt>
                <c:pt idx="42">
                  <c:v>41791</c:v>
                </c:pt>
                <c:pt idx="43">
                  <c:v>41821</c:v>
                </c:pt>
                <c:pt idx="44">
                  <c:v>41852</c:v>
                </c:pt>
                <c:pt idx="45">
                  <c:v>41883</c:v>
                </c:pt>
                <c:pt idx="46">
                  <c:v>41913</c:v>
                </c:pt>
                <c:pt idx="47">
                  <c:v>41944</c:v>
                </c:pt>
                <c:pt idx="48">
                  <c:v>41974</c:v>
                </c:pt>
                <c:pt idx="49">
                  <c:v>42005</c:v>
                </c:pt>
                <c:pt idx="50">
                  <c:v>42036</c:v>
                </c:pt>
                <c:pt idx="51">
                  <c:v>42064</c:v>
                </c:pt>
                <c:pt idx="52">
                  <c:v>42095</c:v>
                </c:pt>
                <c:pt idx="53">
                  <c:v>42125</c:v>
                </c:pt>
                <c:pt idx="54">
                  <c:v>42156</c:v>
                </c:pt>
                <c:pt idx="55">
                  <c:v>42186</c:v>
                </c:pt>
                <c:pt idx="56">
                  <c:v>42217</c:v>
                </c:pt>
                <c:pt idx="57">
                  <c:v>42248</c:v>
                </c:pt>
                <c:pt idx="58">
                  <c:v>42278</c:v>
                </c:pt>
                <c:pt idx="59">
                  <c:v>42309</c:v>
                </c:pt>
                <c:pt idx="60">
                  <c:v>42339</c:v>
                </c:pt>
                <c:pt idx="61">
                  <c:v>42370</c:v>
                </c:pt>
                <c:pt idx="62">
                  <c:v>42401</c:v>
                </c:pt>
                <c:pt idx="63">
                  <c:v>42430</c:v>
                </c:pt>
                <c:pt idx="64">
                  <c:v>42461</c:v>
                </c:pt>
                <c:pt idx="65">
                  <c:v>42491</c:v>
                </c:pt>
                <c:pt idx="66">
                  <c:v>42522</c:v>
                </c:pt>
                <c:pt idx="67">
                  <c:v>42552</c:v>
                </c:pt>
                <c:pt idx="68">
                  <c:v>42583</c:v>
                </c:pt>
                <c:pt idx="69">
                  <c:v>42614</c:v>
                </c:pt>
                <c:pt idx="70">
                  <c:v>42644</c:v>
                </c:pt>
                <c:pt idx="71">
                  <c:v>42675</c:v>
                </c:pt>
                <c:pt idx="72">
                  <c:v>42705</c:v>
                </c:pt>
                <c:pt idx="73">
                  <c:v>42736</c:v>
                </c:pt>
                <c:pt idx="74">
                  <c:v>42767</c:v>
                </c:pt>
                <c:pt idx="75">
                  <c:v>42795</c:v>
                </c:pt>
                <c:pt idx="76">
                  <c:v>42826</c:v>
                </c:pt>
                <c:pt idx="77">
                  <c:v>42856</c:v>
                </c:pt>
                <c:pt idx="78">
                  <c:v>42887</c:v>
                </c:pt>
                <c:pt idx="79">
                  <c:v>42917</c:v>
                </c:pt>
                <c:pt idx="80">
                  <c:v>42948</c:v>
                </c:pt>
                <c:pt idx="81">
                  <c:v>42979</c:v>
                </c:pt>
                <c:pt idx="82">
                  <c:v>43009</c:v>
                </c:pt>
                <c:pt idx="83">
                  <c:v>43040</c:v>
                </c:pt>
                <c:pt idx="84">
                  <c:v>43070</c:v>
                </c:pt>
                <c:pt idx="85">
                  <c:v>43101</c:v>
                </c:pt>
                <c:pt idx="86">
                  <c:v>43132</c:v>
                </c:pt>
                <c:pt idx="87">
                  <c:v>43160</c:v>
                </c:pt>
                <c:pt idx="88">
                  <c:v>43191</c:v>
                </c:pt>
                <c:pt idx="89">
                  <c:v>43221</c:v>
                </c:pt>
                <c:pt idx="90">
                  <c:v>43252</c:v>
                </c:pt>
                <c:pt idx="91">
                  <c:v>43282</c:v>
                </c:pt>
                <c:pt idx="92">
                  <c:v>43313</c:v>
                </c:pt>
                <c:pt idx="93">
                  <c:v>43344</c:v>
                </c:pt>
                <c:pt idx="94">
                  <c:v>43374</c:v>
                </c:pt>
                <c:pt idx="95">
                  <c:v>43405</c:v>
                </c:pt>
                <c:pt idx="96">
                  <c:v>43435</c:v>
                </c:pt>
                <c:pt idx="97">
                  <c:v>43466</c:v>
                </c:pt>
                <c:pt idx="98">
                  <c:v>43497</c:v>
                </c:pt>
                <c:pt idx="99">
                  <c:v>43525</c:v>
                </c:pt>
                <c:pt idx="100">
                  <c:v>43556</c:v>
                </c:pt>
                <c:pt idx="101">
                  <c:v>43586</c:v>
                </c:pt>
                <c:pt idx="102">
                  <c:v>43617</c:v>
                </c:pt>
                <c:pt idx="103">
                  <c:v>43647</c:v>
                </c:pt>
                <c:pt idx="104">
                  <c:v>43678</c:v>
                </c:pt>
                <c:pt idx="105">
                  <c:v>43709</c:v>
                </c:pt>
                <c:pt idx="106">
                  <c:v>43739</c:v>
                </c:pt>
                <c:pt idx="107">
                  <c:v>43770</c:v>
                </c:pt>
                <c:pt idx="108">
                  <c:v>43800</c:v>
                </c:pt>
                <c:pt idx="109">
                  <c:v>43831</c:v>
                </c:pt>
                <c:pt idx="110">
                  <c:v>43862</c:v>
                </c:pt>
                <c:pt idx="111">
                  <c:v>43891</c:v>
                </c:pt>
                <c:pt idx="112">
                  <c:v>43922</c:v>
                </c:pt>
                <c:pt idx="113">
                  <c:v>43952</c:v>
                </c:pt>
                <c:pt idx="114">
                  <c:v>43983</c:v>
                </c:pt>
                <c:pt idx="115">
                  <c:v>44013</c:v>
                </c:pt>
                <c:pt idx="116">
                  <c:v>44044</c:v>
                </c:pt>
                <c:pt idx="117">
                  <c:v>44075</c:v>
                </c:pt>
                <c:pt idx="118">
                  <c:v>44105</c:v>
                </c:pt>
                <c:pt idx="119">
                  <c:v>44136</c:v>
                </c:pt>
                <c:pt idx="120">
                  <c:v>44166</c:v>
                </c:pt>
                <c:pt idx="121">
                  <c:v>44197</c:v>
                </c:pt>
                <c:pt idx="122">
                  <c:v>44228</c:v>
                </c:pt>
                <c:pt idx="123">
                  <c:v>44256</c:v>
                </c:pt>
                <c:pt idx="124">
                  <c:v>44287</c:v>
                </c:pt>
                <c:pt idx="125">
                  <c:v>44317</c:v>
                </c:pt>
                <c:pt idx="126">
                  <c:v>44348</c:v>
                </c:pt>
                <c:pt idx="127">
                  <c:v>44378</c:v>
                </c:pt>
                <c:pt idx="128">
                  <c:v>44409</c:v>
                </c:pt>
                <c:pt idx="129">
                  <c:v>44440</c:v>
                </c:pt>
                <c:pt idx="130">
                  <c:v>44470</c:v>
                </c:pt>
                <c:pt idx="131">
                  <c:v>44501</c:v>
                </c:pt>
                <c:pt idx="132">
                  <c:v>44531</c:v>
                </c:pt>
                <c:pt idx="133">
                  <c:v>44562</c:v>
                </c:pt>
                <c:pt idx="134">
                  <c:v>44593</c:v>
                </c:pt>
                <c:pt idx="135">
                  <c:v>44621</c:v>
                </c:pt>
                <c:pt idx="136">
                  <c:v>44652</c:v>
                </c:pt>
                <c:pt idx="137">
                  <c:v>44682</c:v>
                </c:pt>
                <c:pt idx="138">
                  <c:v>44713</c:v>
                </c:pt>
                <c:pt idx="139">
                  <c:v>44743</c:v>
                </c:pt>
                <c:pt idx="140">
                  <c:v>44774</c:v>
                </c:pt>
                <c:pt idx="141">
                  <c:v>44805</c:v>
                </c:pt>
                <c:pt idx="142">
                  <c:v>44835</c:v>
                </c:pt>
                <c:pt idx="143">
                  <c:v>44866</c:v>
                </c:pt>
                <c:pt idx="144">
                  <c:v>44896</c:v>
                </c:pt>
              </c:numCache>
            </c:numRef>
          </c:cat>
          <c:val>
            <c:numRef>
              <c:f>Mthdata!$Y$3:$Y$147</c:f>
              <c:numCache>
                <c:formatCode>_(* #,##0_);_(* \(#,##0\);_(* "-"??_);_(@_)</c:formatCode>
                <c:ptCount val="145"/>
                <c:pt idx="0">
                  <c:v>130822</c:v>
                </c:pt>
                <c:pt idx="1">
                  <c:v>130841</c:v>
                </c:pt>
                <c:pt idx="2">
                  <c:v>131053</c:v>
                </c:pt>
                <c:pt idx="3">
                  <c:v>131288</c:v>
                </c:pt>
                <c:pt idx="4">
                  <c:v>131602</c:v>
                </c:pt>
                <c:pt idx="5">
                  <c:v>131703</c:v>
                </c:pt>
                <c:pt idx="6">
                  <c:v>131939</c:v>
                </c:pt>
                <c:pt idx="7">
                  <c:v>131999</c:v>
                </c:pt>
                <c:pt idx="8">
                  <c:v>132125</c:v>
                </c:pt>
                <c:pt idx="9">
                  <c:v>132358</c:v>
                </c:pt>
                <c:pt idx="10">
                  <c:v>132562</c:v>
                </c:pt>
                <c:pt idx="11">
                  <c:v>132694</c:v>
                </c:pt>
                <c:pt idx="12">
                  <c:v>132896</c:v>
                </c:pt>
                <c:pt idx="13">
                  <c:v>133250</c:v>
                </c:pt>
                <c:pt idx="14">
                  <c:v>133512</c:v>
                </c:pt>
                <c:pt idx="15">
                  <c:v>133752</c:v>
                </c:pt>
                <c:pt idx="16">
                  <c:v>133834</c:v>
                </c:pt>
                <c:pt idx="17">
                  <c:v>133934</c:v>
                </c:pt>
                <c:pt idx="18">
                  <c:v>134007</c:v>
                </c:pt>
                <c:pt idx="19">
                  <c:v>134159</c:v>
                </c:pt>
                <c:pt idx="20">
                  <c:v>134331</c:v>
                </c:pt>
                <c:pt idx="21">
                  <c:v>134518</c:v>
                </c:pt>
                <c:pt idx="22">
                  <c:v>134677</c:v>
                </c:pt>
                <c:pt idx="23">
                  <c:v>134833</c:v>
                </c:pt>
                <c:pt idx="24">
                  <c:v>135072</c:v>
                </c:pt>
                <c:pt idx="25">
                  <c:v>135263</c:v>
                </c:pt>
                <c:pt idx="26">
                  <c:v>135541</c:v>
                </c:pt>
                <c:pt idx="27">
                  <c:v>135680</c:v>
                </c:pt>
                <c:pt idx="28">
                  <c:v>135871</c:v>
                </c:pt>
                <c:pt idx="29">
                  <c:v>136093</c:v>
                </c:pt>
                <c:pt idx="30">
                  <c:v>136274</c:v>
                </c:pt>
                <c:pt idx="31">
                  <c:v>136386</c:v>
                </c:pt>
                <c:pt idx="32">
                  <c:v>136628</c:v>
                </c:pt>
                <c:pt idx="33">
                  <c:v>136815</c:v>
                </c:pt>
                <c:pt idx="34">
                  <c:v>137040</c:v>
                </c:pt>
                <c:pt idx="35">
                  <c:v>137304</c:v>
                </c:pt>
                <c:pt idx="36">
                  <c:v>137373</c:v>
                </c:pt>
                <c:pt idx="37">
                  <c:v>137548</c:v>
                </c:pt>
                <c:pt idx="38">
                  <c:v>137714</c:v>
                </c:pt>
                <c:pt idx="39">
                  <c:v>137968</c:v>
                </c:pt>
                <c:pt idx="40">
                  <c:v>138293</c:v>
                </c:pt>
                <c:pt idx="41">
                  <c:v>138511</c:v>
                </c:pt>
                <c:pt idx="42">
                  <c:v>138837</c:v>
                </c:pt>
                <c:pt idx="43">
                  <c:v>139069</c:v>
                </c:pt>
                <c:pt idx="44">
                  <c:v>139257</c:v>
                </c:pt>
                <c:pt idx="45">
                  <c:v>139566</c:v>
                </c:pt>
                <c:pt idx="46">
                  <c:v>139818</c:v>
                </c:pt>
                <c:pt idx="47">
                  <c:v>140109</c:v>
                </c:pt>
                <c:pt idx="48">
                  <c:v>140377</c:v>
                </c:pt>
                <c:pt idx="49">
                  <c:v>140568</c:v>
                </c:pt>
                <c:pt idx="50">
                  <c:v>140839</c:v>
                </c:pt>
                <c:pt idx="51">
                  <c:v>140910</c:v>
                </c:pt>
                <c:pt idx="52">
                  <c:v>141194</c:v>
                </c:pt>
                <c:pt idx="53">
                  <c:v>141525</c:v>
                </c:pt>
                <c:pt idx="54">
                  <c:v>141699</c:v>
                </c:pt>
                <c:pt idx="55">
                  <c:v>142001</c:v>
                </c:pt>
                <c:pt idx="56">
                  <c:v>142126</c:v>
                </c:pt>
                <c:pt idx="57">
                  <c:v>142281</c:v>
                </c:pt>
                <c:pt idx="58">
                  <c:v>142587</c:v>
                </c:pt>
                <c:pt idx="59">
                  <c:v>142824</c:v>
                </c:pt>
                <c:pt idx="60">
                  <c:v>143097</c:v>
                </c:pt>
                <c:pt idx="61">
                  <c:v>143205</c:v>
                </c:pt>
                <c:pt idx="62">
                  <c:v>143417</c:v>
                </c:pt>
                <c:pt idx="63">
                  <c:v>143654</c:v>
                </c:pt>
                <c:pt idx="64">
                  <c:v>143851</c:v>
                </c:pt>
                <c:pt idx="65">
                  <c:v>143892</c:v>
                </c:pt>
                <c:pt idx="66">
                  <c:v>144150</c:v>
                </c:pt>
                <c:pt idx="67">
                  <c:v>144521</c:v>
                </c:pt>
                <c:pt idx="68">
                  <c:v>144664</c:v>
                </c:pt>
                <c:pt idx="69">
                  <c:v>144953</c:v>
                </c:pt>
                <c:pt idx="70">
                  <c:v>145071</c:v>
                </c:pt>
                <c:pt idx="71">
                  <c:v>145201</c:v>
                </c:pt>
                <c:pt idx="72">
                  <c:v>145415</c:v>
                </c:pt>
                <c:pt idx="73">
                  <c:v>145628</c:v>
                </c:pt>
                <c:pt idx="74">
                  <c:v>145818</c:v>
                </c:pt>
                <c:pt idx="75">
                  <c:v>145960</c:v>
                </c:pt>
                <c:pt idx="76">
                  <c:v>146165</c:v>
                </c:pt>
                <c:pt idx="77">
                  <c:v>146388</c:v>
                </c:pt>
                <c:pt idx="78">
                  <c:v>146585</c:v>
                </c:pt>
                <c:pt idx="79">
                  <c:v>146768</c:v>
                </c:pt>
                <c:pt idx="80">
                  <c:v>146913</c:v>
                </c:pt>
                <c:pt idx="81">
                  <c:v>147012</c:v>
                </c:pt>
                <c:pt idx="82">
                  <c:v>147153</c:v>
                </c:pt>
                <c:pt idx="83">
                  <c:v>147353</c:v>
                </c:pt>
                <c:pt idx="84">
                  <c:v>147529</c:v>
                </c:pt>
                <c:pt idx="85">
                  <c:v>147662</c:v>
                </c:pt>
                <c:pt idx="86">
                  <c:v>148064</c:v>
                </c:pt>
                <c:pt idx="87">
                  <c:v>148289</c:v>
                </c:pt>
                <c:pt idx="88">
                  <c:v>148468</c:v>
                </c:pt>
                <c:pt idx="89">
                  <c:v>148801</c:v>
                </c:pt>
                <c:pt idx="90">
                  <c:v>148984</c:v>
                </c:pt>
                <c:pt idx="91">
                  <c:v>149050</c:v>
                </c:pt>
                <c:pt idx="92">
                  <c:v>149269</c:v>
                </c:pt>
                <c:pt idx="93">
                  <c:v>149326</c:v>
                </c:pt>
                <c:pt idx="94">
                  <c:v>149471</c:v>
                </c:pt>
                <c:pt idx="95">
                  <c:v>149573</c:v>
                </c:pt>
                <c:pt idx="96">
                  <c:v>149821</c:v>
                </c:pt>
                <c:pt idx="97">
                  <c:v>150100</c:v>
                </c:pt>
                <c:pt idx="98">
                  <c:v>150124</c:v>
                </c:pt>
                <c:pt idx="99">
                  <c:v>150348</c:v>
                </c:pt>
                <c:pt idx="100">
                  <c:v>150636</c:v>
                </c:pt>
                <c:pt idx="101">
                  <c:v>150713</c:v>
                </c:pt>
                <c:pt idx="102">
                  <c:v>150843</c:v>
                </c:pt>
                <c:pt idx="103">
                  <c:v>150921</c:v>
                </c:pt>
                <c:pt idx="104">
                  <c:v>151081</c:v>
                </c:pt>
                <c:pt idx="105">
                  <c:v>151244</c:v>
                </c:pt>
                <c:pt idx="106">
                  <c:v>151337</c:v>
                </c:pt>
                <c:pt idx="107">
                  <c:v>151589</c:v>
                </c:pt>
                <c:pt idx="108">
                  <c:v>151789</c:v>
                </c:pt>
                <c:pt idx="109">
                  <c:v>152128</c:v>
                </c:pt>
                <c:pt idx="110">
                  <c:v>152504</c:v>
                </c:pt>
                <c:pt idx="111">
                  <c:v>151006</c:v>
                </c:pt>
                <c:pt idx="112">
                  <c:v>130513</c:v>
                </c:pt>
                <c:pt idx="113">
                  <c:v>133155</c:v>
                </c:pt>
                <c:pt idx="114">
                  <c:v>137660</c:v>
                </c:pt>
                <c:pt idx="115">
                  <c:v>139048</c:v>
                </c:pt>
                <c:pt idx="116">
                  <c:v>140713</c:v>
                </c:pt>
                <c:pt idx="117">
                  <c:v>141632</c:v>
                </c:pt>
                <c:pt idx="118">
                  <c:v>142279</c:v>
                </c:pt>
                <c:pt idx="119">
                  <c:v>142612</c:v>
                </c:pt>
                <c:pt idx="120">
                  <c:v>142497</c:v>
                </c:pt>
                <c:pt idx="121">
                  <c:v>143017</c:v>
                </c:pt>
                <c:pt idx="122">
                  <c:v>143727</c:v>
                </c:pt>
                <c:pt idx="123">
                  <c:v>144431</c:v>
                </c:pt>
                <c:pt idx="124">
                  <c:v>144694</c:v>
                </c:pt>
                <c:pt idx="125">
                  <c:v>145141</c:v>
                </c:pt>
                <c:pt idx="126">
                  <c:v>145698</c:v>
                </c:pt>
                <c:pt idx="127">
                  <c:v>146387</c:v>
                </c:pt>
                <c:pt idx="128">
                  <c:v>146904</c:v>
                </c:pt>
                <c:pt idx="129">
                  <c:v>147328</c:v>
                </c:pt>
                <c:pt idx="130">
                  <c:v>148005</c:v>
                </c:pt>
                <c:pt idx="131">
                  <c:v>148652</c:v>
                </c:pt>
                <c:pt idx="132">
                  <c:v>149240</c:v>
                </c:pt>
                <c:pt idx="133">
                  <c:v>149744</c:v>
                </c:pt>
                <c:pt idx="134">
                  <c:v>150458</c:v>
                </c:pt>
                <c:pt idx="135">
                  <c:v>150856</c:v>
                </c:pt>
                <c:pt idx="136">
                  <c:v>151224</c:v>
                </c:pt>
                <c:pt idx="137">
                  <c:v>151610</c:v>
                </c:pt>
                <c:pt idx="138">
                  <c:v>151903</c:v>
                </c:pt>
                <c:pt idx="139">
                  <c:v>152440</c:v>
                </c:pt>
                <c:pt idx="140">
                  <c:v>152732</c:v>
                </c:pt>
                <c:pt idx="141">
                  <c:v>153001</c:v>
                </c:pt>
                <c:pt idx="142">
                  <c:v>153264</c:v>
                </c:pt>
                <c:pt idx="143">
                  <c:v>153520</c:v>
                </c:pt>
                <c:pt idx="144">
                  <c:v>153743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A3-4FED-B11C-2CEACED39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340160"/>
        <c:axId val="111366528"/>
      </c:lineChart>
      <c:dateAx>
        <c:axId val="111340160"/>
        <c:scaling>
          <c:orientation val="minMax"/>
        </c:scaling>
        <c:delete val="0"/>
        <c:axPos val="b"/>
        <c:numFmt formatCode="mmm\-yy" sourceLinked="0"/>
        <c:majorTickMark val="out"/>
        <c:minorTickMark val="out"/>
        <c:tickLblPos val="low"/>
        <c:txPr>
          <a:bodyPr/>
          <a:lstStyle/>
          <a:p>
            <a:pPr>
              <a:defRPr sz="800"/>
            </a:pPr>
            <a:endParaRPr lang="en-US"/>
          </a:p>
        </c:txPr>
        <c:crossAx val="111366528"/>
        <c:crosses val="autoZero"/>
        <c:auto val="0"/>
        <c:lblOffset val="100"/>
        <c:baseTimeUnit val="months"/>
        <c:majorUnit val="2"/>
        <c:majorTimeUnit val="years"/>
        <c:minorUnit val="1"/>
        <c:minorTimeUnit val="years"/>
      </c:dateAx>
      <c:valAx>
        <c:axId val="111366528"/>
        <c:scaling>
          <c:orientation val="minMax"/>
          <c:min val="126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11340160"/>
        <c:crosses val="autoZero"/>
        <c:crossBetween val="between"/>
      </c:valAx>
      <c:valAx>
        <c:axId val="111368064"/>
        <c:scaling>
          <c:orientation val="minMax"/>
          <c:max val="0.05"/>
        </c:scaling>
        <c:delete val="0"/>
        <c:axPos val="r"/>
        <c:numFmt formatCode="0%" sourceLinked="1"/>
        <c:majorTickMark val="none"/>
        <c:minorTickMark val="none"/>
        <c:tickLblPos val="none"/>
        <c:crossAx val="111369600"/>
        <c:crosses val="max"/>
        <c:crossBetween val="between"/>
      </c:valAx>
      <c:dateAx>
        <c:axId val="11136960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111368064"/>
        <c:crosses val="autoZero"/>
        <c:auto val="1"/>
        <c:lblOffset val="100"/>
        <c:baseTimeUnit val="months"/>
      </c:dateAx>
      <c:spPr>
        <a:ln>
          <a:noFill/>
        </a:ln>
      </c:spPr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Personal Income and Consumption Percent Change, Year-Over-Year</a:t>
            </a:r>
          </a:p>
        </c:rich>
      </c:tx>
      <c:layout>
        <c:manualLayout>
          <c:xMode val="edge"/>
          <c:yMode val="edge"/>
          <c:x val="0.13635589463809097"/>
          <c:y val="9.180207472688882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490380736087594"/>
          <c:y val="0.17639563225523341"/>
          <c:w val="0.7766949306208194"/>
          <c:h val="0.71576186762602079"/>
        </c:manualLayout>
      </c:layout>
      <c:areaChart>
        <c:grouping val="percentStacked"/>
        <c:varyColors val="0"/>
        <c:ser>
          <c:idx val="2"/>
          <c:order val="2"/>
          <c:tx>
            <c:v>Recession</c:v>
          </c:tx>
          <c:spPr>
            <a:solidFill>
              <a:schemeClr val="bg1">
                <a:lumMod val="85000"/>
                <a:alpha val="50000"/>
              </a:schemeClr>
            </a:solidFill>
          </c:spPr>
          <c:cat>
            <c:numRef>
              <c:f>Mthdata!$DI$15:$DI$159</c:f>
              <c:numCache>
                <c:formatCode>mmm\-yy</c:formatCode>
                <c:ptCount val="145"/>
                <c:pt idx="0">
                  <c:v>40483</c:v>
                </c:pt>
                <c:pt idx="1">
                  <c:v>40513</c:v>
                </c:pt>
                <c:pt idx="2">
                  <c:v>40544</c:v>
                </c:pt>
                <c:pt idx="3">
                  <c:v>40575</c:v>
                </c:pt>
                <c:pt idx="4">
                  <c:v>40603</c:v>
                </c:pt>
                <c:pt idx="5">
                  <c:v>40634</c:v>
                </c:pt>
                <c:pt idx="6">
                  <c:v>40664</c:v>
                </c:pt>
                <c:pt idx="7">
                  <c:v>40695</c:v>
                </c:pt>
                <c:pt idx="8">
                  <c:v>40725</c:v>
                </c:pt>
                <c:pt idx="9">
                  <c:v>40756</c:v>
                </c:pt>
                <c:pt idx="10">
                  <c:v>40787</c:v>
                </c:pt>
                <c:pt idx="11">
                  <c:v>40817</c:v>
                </c:pt>
                <c:pt idx="12">
                  <c:v>40848</c:v>
                </c:pt>
                <c:pt idx="13">
                  <c:v>40878</c:v>
                </c:pt>
                <c:pt idx="14">
                  <c:v>40909</c:v>
                </c:pt>
                <c:pt idx="15">
                  <c:v>40940</c:v>
                </c:pt>
                <c:pt idx="16">
                  <c:v>40969</c:v>
                </c:pt>
                <c:pt idx="17">
                  <c:v>41000</c:v>
                </c:pt>
                <c:pt idx="18">
                  <c:v>41030</c:v>
                </c:pt>
                <c:pt idx="19">
                  <c:v>41061</c:v>
                </c:pt>
                <c:pt idx="20">
                  <c:v>41091</c:v>
                </c:pt>
                <c:pt idx="21">
                  <c:v>41122</c:v>
                </c:pt>
                <c:pt idx="22">
                  <c:v>41153</c:v>
                </c:pt>
                <c:pt idx="23">
                  <c:v>41183</c:v>
                </c:pt>
                <c:pt idx="24">
                  <c:v>41214</c:v>
                </c:pt>
                <c:pt idx="25">
                  <c:v>41244</c:v>
                </c:pt>
                <c:pt idx="26">
                  <c:v>41275</c:v>
                </c:pt>
                <c:pt idx="27">
                  <c:v>41306</c:v>
                </c:pt>
                <c:pt idx="28">
                  <c:v>41334</c:v>
                </c:pt>
                <c:pt idx="29">
                  <c:v>41365</c:v>
                </c:pt>
                <c:pt idx="30">
                  <c:v>41395</c:v>
                </c:pt>
                <c:pt idx="31">
                  <c:v>41426</c:v>
                </c:pt>
                <c:pt idx="32">
                  <c:v>41456</c:v>
                </c:pt>
                <c:pt idx="33">
                  <c:v>41487</c:v>
                </c:pt>
                <c:pt idx="34">
                  <c:v>41518</c:v>
                </c:pt>
                <c:pt idx="35">
                  <c:v>41548</c:v>
                </c:pt>
                <c:pt idx="36">
                  <c:v>41579</c:v>
                </c:pt>
                <c:pt idx="37">
                  <c:v>41609</c:v>
                </c:pt>
                <c:pt idx="38">
                  <c:v>41640</c:v>
                </c:pt>
                <c:pt idx="39">
                  <c:v>41671</c:v>
                </c:pt>
                <c:pt idx="40">
                  <c:v>41699</c:v>
                </c:pt>
                <c:pt idx="41">
                  <c:v>41730</c:v>
                </c:pt>
                <c:pt idx="42">
                  <c:v>41760</c:v>
                </c:pt>
                <c:pt idx="43">
                  <c:v>41791</c:v>
                </c:pt>
                <c:pt idx="44">
                  <c:v>41821</c:v>
                </c:pt>
                <c:pt idx="45">
                  <c:v>41852</c:v>
                </c:pt>
                <c:pt idx="46">
                  <c:v>41883</c:v>
                </c:pt>
                <c:pt idx="47">
                  <c:v>41913</c:v>
                </c:pt>
                <c:pt idx="48">
                  <c:v>41944</c:v>
                </c:pt>
                <c:pt idx="49">
                  <c:v>41974</c:v>
                </c:pt>
                <c:pt idx="50">
                  <c:v>42005</c:v>
                </c:pt>
                <c:pt idx="51">
                  <c:v>42036</c:v>
                </c:pt>
                <c:pt idx="52">
                  <c:v>42064</c:v>
                </c:pt>
                <c:pt idx="53">
                  <c:v>42095</c:v>
                </c:pt>
                <c:pt idx="54">
                  <c:v>42125</c:v>
                </c:pt>
                <c:pt idx="55">
                  <c:v>42156</c:v>
                </c:pt>
                <c:pt idx="56">
                  <c:v>42186</c:v>
                </c:pt>
                <c:pt idx="57">
                  <c:v>42217</c:v>
                </c:pt>
                <c:pt idx="58">
                  <c:v>42248</c:v>
                </c:pt>
                <c:pt idx="59">
                  <c:v>42278</c:v>
                </c:pt>
                <c:pt idx="60">
                  <c:v>42309</c:v>
                </c:pt>
                <c:pt idx="61">
                  <c:v>42339</c:v>
                </c:pt>
                <c:pt idx="62">
                  <c:v>42370</c:v>
                </c:pt>
                <c:pt idx="63">
                  <c:v>42401</c:v>
                </c:pt>
                <c:pt idx="64">
                  <c:v>42430</c:v>
                </c:pt>
                <c:pt idx="65">
                  <c:v>42461</c:v>
                </c:pt>
                <c:pt idx="66">
                  <c:v>42491</c:v>
                </c:pt>
                <c:pt idx="67">
                  <c:v>42522</c:v>
                </c:pt>
                <c:pt idx="68">
                  <c:v>42552</c:v>
                </c:pt>
                <c:pt idx="69">
                  <c:v>42583</c:v>
                </c:pt>
                <c:pt idx="70">
                  <c:v>42614</c:v>
                </c:pt>
                <c:pt idx="71">
                  <c:v>42644</c:v>
                </c:pt>
                <c:pt idx="72">
                  <c:v>42675</c:v>
                </c:pt>
                <c:pt idx="73">
                  <c:v>42705</c:v>
                </c:pt>
                <c:pt idx="74">
                  <c:v>42736</c:v>
                </c:pt>
                <c:pt idx="75">
                  <c:v>42767</c:v>
                </c:pt>
                <c:pt idx="76">
                  <c:v>42795</c:v>
                </c:pt>
                <c:pt idx="77">
                  <c:v>42826</c:v>
                </c:pt>
                <c:pt idx="78">
                  <c:v>42856</c:v>
                </c:pt>
                <c:pt idx="79">
                  <c:v>42887</c:v>
                </c:pt>
                <c:pt idx="80">
                  <c:v>42917</c:v>
                </c:pt>
                <c:pt idx="81">
                  <c:v>42948</c:v>
                </c:pt>
                <c:pt idx="82">
                  <c:v>42979</c:v>
                </c:pt>
                <c:pt idx="83">
                  <c:v>43009</c:v>
                </c:pt>
                <c:pt idx="84">
                  <c:v>43040</c:v>
                </c:pt>
                <c:pt idx="85">
                  <c:v>43070</c:v>
                </c:pt>
                <c:pt idx="86">
                  <c:v>43101</c:v>
                </c:pt>
                <c:pt idx="87">
                  <c:v>43132</c:v>
                </c:pt>
                <c:pt idx="88">
                  <c:v>43160</c:v>
                </c:pt>
                <c:pt idx="89">
                  <c:v>43191</c:v>
                </c:pt>
                <c:pt idx="90">
                  <c:v>43221</c:v>
                </c:pt>
                <c:pt idx="91">
                  <c:v>43252</c:v>
                </c:pt>
                <c:pt idx="92">
                  <c:v>43282</c:v>
                </c:pt>
                <c:pt idx="93">
                  <c:v>43313</c:v>
                </c:pt>
                <c:pt idx="94">
                  <c:v>43344</c:v>
                </c:pt>
                <c:pt idx="95">
                  <c:v>43374</c:v>
                </c:pt>
                <c:pt idx="96">
                  <c:v>43405</c:v>
                </c:pt>
                <c:pt idx="97">
                  <c:v>43435</c:v>
                </c:pt>
                <c:pt idx="98">
                  <c:v>43466</c:v>
                </c:pt>
                <c:pt idx="99">
                  <c:v>43497</c:v>
                </c:pt>
                <c:pt idx="100">
                  <c:v>43525</c:v>
                </c:pt>
                <c:pt idx="101">
                  <c:v>43556</c:v>
                </c:pt>
                <c:pt idx="102">
                  <c:v>43586</c:v>
                </c:pt>
                <c:pt idx="103">
                  <c:v>43617</c:v>
                </c:pt>
                <c:pt idx="104">
                  <c:v>43647</c:v>
                </c:pt>
                <c:pt idx="105">
                  <c:v>43678</c:v>
                </c:pt>
                <c:pt idx="106">
                  <c:v>43709</c:v>
                </c:pt>
                <c:pt idx="107">
                  <c:v>43739</c:v>
                </c:pt>
                <c:pt idx="108">
                  <c:v>43770</c:v>
                </c:pt>
                <c:pt idx="109">
                  <c:v>43800</c:v>
                </c:pt>
                <c:pt idx="110">
                  <c:v>43831</c:v>
                </c:pt>
                <c:pt idx="111">
                  <c:v>43862</c:v>
                </c:pt>
                <c:pt idx="112">
                  <c:v>43891</c:v>
                </c:pt>
                <c:pt idx="113">
                  <c:v>43922</c:v>
                </c:pt>
                <c:pt idx="114">
                  <c:v>43952</c:v>
                </c:pt>
                <c:pt idx="115">
                  <c:v>43983</c:v>
                </c:pt>
                <c:pt idx="116">
                  <c:v>44013</c:v>
                </c:pt>
                <c:pt idx="117">
                  <c:v>44044</c:v>
                </c:pt>
                <c:pt idx="118">
                  <c:v>44075</c:v>
                </c:pt>
                <c:pt idx="119">
                  <c:v>44105</c:v>
                </c:pt>
                <c:pt idx="120">
                  <c:v>44136</c:v>
                </c:pt>
                <c:pt idx="121">
                  <c:v>44166</c:v>
                </c:pt>
                <c:pt idx="122">
                  <c:v>44197</c:v>
                </c:pt>
                <c:pt idx="123">
                  <c:v>44228</c:v>
                </c:pt>
                <c:pt idx="124">
                  <c:v>44256</c:v>
                </c:pt>
                <c:pt idx="125">
                  <c:v>44287</c:v>
                </c:pt>
                <c:pt idx="126">
                  <c:v>44317</c:v>
                </c:pt>
                <c:pt idx="127">
                  <c:v>44348</c:v>
                </c:pt>
                <c:pt idx="128">
                  <c:v>44378</c:v>
                </c:pt>
                <c:pt idx="129">
                  <c:v>44409</c:v>
                </c:pt>
                <c:pt idx="130">
                  <c:v>44440</c:v>
                </c:pt>
                <c:pt idx="131">
                  <c:v>44470</c:v>
                </c:pt>
                <c:pt idx="132">
                  <c:v>44501</c:v>
                </c:pt>
                <c:pt idx="133">
                  <c:v>44531</c:v>
                </c:pt>
                <c:pt idx="134">
                  <c:v>44562</c:v>
                </c:pt>
                <c:pt idx="135">
                  <c:v>44593</c:v>
                </c:pt>
                <c:pt idx="136">
                  <c:v>44621</c:v>
                </c:pt>
                <c:pt idx="137">
                  <c:v>44652</c:v>
                </c:pt>
                <c:pt idx="138">
                  <c:v>44682</c:v>
                </c:pt>
                <c:pt idx="139">
                  <c:v>44713</c:v>
                </c:pt>
                <c:pt idx="140">
                  <c:v>44743</c:v>
                </c:pt>
                <c:pt idx="141">
                  <c:v>44774</c:v>
                </c:pt>
                <c:pt idx="142">
                  <c:v>44805</c:v>
                </c:pt>
                <c:pt idx="143">
                  <c:v>44835</c:v>
                </c:pt>
                <c:pt idx="144">
                  <c:v>44866</c:v>
                </c:pt>
              </c:numCache>
            </c:numRef>
          </c:cat>
          <c:val>
            <c:numRef>
              <c:f>Mthdata!$DJ$15:$DJ$159</c:f>
              <c:numCache>
                <c:formatCode>General</c:formatCode>
                <c:ptCount val="1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1</c:v>
                </c:pt>
                <c:pt idx="113">
                  <c:v>1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74-4BF5-8C42-BE874D5E0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137728"/>
        <c:axId val="112136192"/>
      </c:areaChart>
      <c:lineChart>
        <c:grouping val="standard"/>
        <c:varyColors val="0"/>
        <c:ser>
          <c:idx val="0"/>
          <c:order val="0"/>
          <c:tx>
            <c:v>Income</c:v>
          </c:tx>
          <c:spPr>
            <a:ln w="1905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[0]!PICdate</c:f>
              <c:numCache>
                <c:formatCode>mmm\-yy</c:formatCode>
                <c:ptCount val="157"/>
                <c:pt idx="0">
                  <c:v>40483</c:v>
                </c:pt>
                <c:pt idx="1">
                  <c:v>40513</c:v>
                </c:pt>
                <c:pt idx="2">
                  <c:v>40544</c:v>
                </c:pt>
                <c:pt idx="3">
                  <c:v>40575</c:v>
                </c:pt>
                <c:pt idx="4">
                  <c:v>40603</c:v>
                </c:pt>
                <c:pt idx="5">
                  <c:v>40634</c:v>
                </c:pt>
                <c:pt idx="6">
                  <c:v>40664</c:v>
                </c:pt>
                <c:pt idx="7">
                  <c:v>40695</c:v>
                </c:pt>
                <c:pt idx="8">
                  <c:v>40725</c:v>
                </c:pt>
                <c:pt idx="9">
                  <c:v>40756</c:v>
                </c:pt>
                <c:pt idx="10">
                  <c:v>40787</c:v>
                </c:pt>
                <c:pt idx="11">
                  <c:v>40817</c:v>
                </c:pt>
                <c:pt idx="12">
                  <c:v>40848</c:v>
                </c:pt>
                <c:pt idx="13">
                  <c:v>40878</c:v>
                </c:pt>
                <c:pt idx="14">
                  <c:v>40909</c:v>
                </c:pt>
                <c:pt idx="15">
                  <c:v>40940</c:v>
                </c:pt>
                <c:pt idx="16">
                  <c:v>40969</c:v>
                </c:pt>
                <c:pt idx="17">
                  <c:v>41000</c:v>
                </c:pt>
                <c:pt idx="18">
                  <c:v>41030</c:v>
                </c:pt>
                <c:pt idx="19">
                  <c:v>41061</c:v>
                </c:pt>
                <c:pt idx="20">
                  <c:v>41091</c:v>
                </c:pt>
                <c:pt idx="21">
                  <c:v>41122</c:v>
                </c:pt>
                <c:pt idx="22">
                  <c:v>41153</c:v>
                </c:pt>
                <c:pt idx="23">
                  <c:v>41183</c:v>
                </c:pt>
                <c:pt idx="24">
                  <c:v>41214</c:v>
                </c:pt>
                <c:pt idx="25">
                  <c:v>41244</c:v>
                </c:pt>
                <c:pt idx="26">
                  <c:v>41275</c:v>
                </c:pt>
                <c:pt idx="27">
                  <c:v>41306</c:v>
                </c:pt>
                <c:pt idx="28">
                  <c:v>41334</c:v>
                </c:pt>
                <c:pt idx="29">
                  <c:v>41365</c:v>
                </c:pt>
                <c:pt idx="30">
                  <c:v>41395</c:v>
                </c:pt>
                <c:pt idx="31">
                  <c:v>41426</c:v>
                </c:pt>
                <c:pt idx="32">
                  <c:v>41456</c:v>
                </c:pt>
                <c:pt idx="33">
                  <c:v>41487</c:v>
                </c:pt>
                <c:pt idx="34">
                  <c:v>41518</c:v>
                </c:pt>
                <c:pt idx="35">
                  <c:v>41548</c:v>
                </c:pt>
                <c:pt idx="36">
                  <c:v>41579</c:v>
                </c:pt>
                <c:pt idx="37">
                  <c:v>41609</c:v>
                </c:pt>
                <c:pt idx="38">
                  <c:v>41640</c:v>
                </c:pt>
                <c:pt idx="39">
                  <c:v>41671</c:v>
                </c:pt>
                <c:pt idx="40">
                  <c:v>41699</c:v>
                </c:pt>
                <c:pt idx="41">
                  <c:v>41730</c:v>
                </c:pt>
                <c:pt idx="42">
                  <c:v>41760</c:v>
                </c:pt>
                <c:pt idx="43">
                  <c:v>41791</c:v>
                </c:pt>
                <c:pt idx="44">
                  <c:v>41821</c:v>
                </c:pt>
                <c:pt idx="45">
                  <c:v>41852</c:v>
                </c:pt>
                <c:pt idx="46">
                  <c:v>41883</c:v>
                </c:pt>
                <c:pt idx="47">
                  <c:v>41913</c:v>
                </c:pt>
                <c:pt idx="48">
                  <c:v>41944</c:v>
                </c:pt>
                <c:pt idx="49">
                  <c:v>41974</c:v>
                </c:pt>
                <c:pt idx="50">
                  <c:v>42005</c:v>
                </c:pt>
                <c:pt idx="51">
                  <c:v>42036</c:v>
                </c:pt>
                <c:pt idx="52">
                  <c:v>42064</c:v>
                </c:pt>
                <c:pt idx="53">
                  <c:v>42095</c:v>
                </c:pt>
                <c:pt idx="54">
                  <c:v>42125</c:v>
                </c:pt>
                <c:pt idx="55">
                  <c:v>42156</c:v>
                </c:pt>
                <c:pt idx="56">
                  <c:v>42186</c:v>
                </c:pt>
                <c:pt idx="57">
                  <c:v>42217</c:v>
                </c:pt>
                <c:pt idx="58">
                  <c:v>42248</c:v>
                </c:pt>
                <c:pt idx="59">
                  <c:v>42278</c:v>
                </c:pt>
                <c:pt idx="60">
                  <c:v>42309</c:v>
                </c:pt>
                <c:pt idx="61">
                  <c:v>42339</c:v>
                </c:pt>
                <c:pt idx="62">
                  <c:v>42370</c:v>
                </c:pt>
                <c:pt idx="63">
                  <c:v>42401</c:v>
                </c:pt>
                <c:pt idx="64">
                  <c:v>42430</c:v>
                </c:pt>
                <c:pt idx="65">
                  <c:v>42461</c:v>
                </c:pt>
                <c:pt idx="66">
                  <c:v>42491</c:v>
                </c:pt>
                <c:pt idx="67">
                  <c:v>42522</c:v>
                </c:pt>
                <c:pt idx="68">
                  <c:v>42552</c:v>
                </c:pt>
                <c:pt idx="69">
                  <c:v>42583</c:v>
                </c:pt>
                <c:pt idx="70">
                  <c:v>42614</c:v>
                </c:pt>
                <c:pt idx="71">
                  <c:v>42644</c:v>
                </c:pt>
                <c:pt idx="72">
                  <c:v>42675</c:v>
                </c:pt>
                <c:pt idx="73">
                  <c:v>42705</c:v>
                </c:pt>
                <c:pt idx="74">
                  <c:v>42736</c:v>
                </c:pt>
                <c:pt idx="75">
                  <c:v>42767</c:v>
                </c:pt>
                <c:pt idx="76">
                  <c:v>42795</c:v>
                </c:pt>
                <c:pt idx="77">
                  <c:v>42826</c:v>
                </c:pt>
                <c:pt idx="78">
                  <c:v>42856</c:v>
                </c:pt>
                <c:pt idx="79">
                  <c:v>42887</c:v>
                </c:pt>
                <c:pt idx="80">
                  <c:v>42917</c:v>
                </c:pt>
                <c:pt idx="81">
                  <c:v>42948</c:v>
                </c:pt>
                <c:pt idx="82">
                  <c:v>42979</c:v>
                </c:pt>
                <c:pt idx="83">
                  <c:v>43009</c:v>
                </c:pt>
                <c:pt idx="84">
                  <c:v>43040</c:v>
                </c:pt>
                <c:pt idx="85">
                  <c:v>43070</c:v>
                </c:pt>
                <c:pt idx="86">
                  <c:v>43101</c:v>
                </c:pt>
                <c:pt idx="87">
                  <c:v>43132</c:v>
                </c:pt>
                <c:pt idx="88">
                  <c:v>43160</c:v>
                </c:pt>
                <c:pt idx="89">
                  <c:v>43191</c:v>
                </c:pt>
                <c:pt idx="90">
                  <c:v>43221</c:v>
                </c:pt>
                <c:pt idx="91">
                  <c:v>43252</c:v>
                </c:pt>
                <c:pt idx="92">
                  <c:v>43282</c:v>
                </c:pt>
                <c:pt idx="93">
                  <c:v>43313</c:v>
                </c:pt>
                <c:pt idx="94">
                  <c:v>43344</c:v>
                </c:pt>
                <c:pt idx="95">
                  <c:v>43374</c:v>
                </c:pt>
                <c:pt idx="96">
                  <c:v>43405</c:v>
                </c:pt>
                <c:pt idx="97">
                  <c:v>43435</c:v>
                </c:pt>
                <c:pt idx="98">
                  <c:v>43466</c:v>
                </c:pt>
                <c:pt idx="99">
                  <c:v>43497</c:v>
                </c:pt>
                <c:pt idx="100">
                  <c:v>43525</c:v>
                </c:pt>
                <c:pt idx="101">
                  <c:v>43556</c:v>
                </c:pt>
                <c:pt idx="102">
                  <c:v>43586</c:v>
                </c:pt>
                <c:pt idx="103">
                  <c:v>43617</c:v>
                </c:pt>
                <c:pt idx="104">
                  <c:v>43647</c:v>
                </c:pt>
                <c:pt idx="105">
                  <c:v>43678</c:v>
                </c:pt>
                <c:pt idx="106">
                  <c:v>43709</c:v>
                </c:pt>
                <c:pt idx="107">
                  <c:v>43739</c:v>
                </c:pt>
                <c:pt idx="108">
                  <c:v>43770</c:v>
                </c:pt>
                <c:pt idx="109">
                  <c:v>43800</c:v>
                </c:pt>
                <c:pt idx="110">
                  <c:v>43831</c:v>
                </c:pt>
                <c:pt idx="111">
                  <c:v>43862</c:v>
                </c:pt>
                <c:pt idx="112">
                  <c:v>43891</c:v>
                </c:pt>
                <c:pt idx="113">
                  <c:v>43922</c:v>
                </c:pt>
                <c:pt idx="114">
                  <c:v>43952</c:v>
                </c:pt>
                <c:pt idx="115">
                  <c:v>43983</c:v>
                </c:pt>
                <c:pt idx="116">
                  <c:v>44013</c:v>
                </c:pt>
                <c:pt idx="117">
                  <c:v>44044</c:v>
                </c:pt>
                <c:pt idx="118">
                  <c:v>44075</c:v>
                </c:pt>
                <c:pt idx="119">
                  <c:v>44105</c:v>
                </c:pt>
                <c:pt idx="120">
                  <c:v>44136</c:v>
                </c:pt>
                <c:pt idx="121">
                  <c:v>44166</c:v>
                </c:pt>
                <c:pt idx="122">
                  <c:v>44197</c:v>
                </c:pt>
                <c:pt idx="123">
                  <c:v>44228</c:v>
                </c:pt>
                <c:pt idx="124">
                  <c:v>44256</c:v>
                </c:pt>
                <c:pt idx="125">
                  <c:v>44287</c:v>
                </c:pt>
                <c:pt idx="126">
                  <c:v>44317</c:v>
                </c:pt>
                <c:pt idx="127">
                  <c:v>44348</c:v>
                </c:pt>
                <c:pt idx="128">
                  <c:v>44378</c:v>
                </c:pt>
                <c:pt idx="129">
                  <c:v>44409</c:v>
                </c:pt>
                <c:pt idx="130">
                  <c:v>44440</c:v>
                </c:pt>
                <c:pt idx="131">
                  <c:v>44470</c:v>
                </c:pt>
                <c:pt idx="132">
                  <c:v>44501</c:v>
                </c:pt>
                <c:pt idx="133">
                  <c:v>44531</c:v>
                </c:pt>
                <c:pt idx="134">
                  <c:v>44562</c:v>
                </c:pt>
                <c:pt idx="135">
                  <c:v>44593</c:v>
                </c:pt>
                <c:pt idx="136">
                  <c:v>44621</c:v>
                </c:pt>
                <c:pt idx="137">
                  <c:v>44652</c:v>
                </c:pt>
                <c:pt idx="138">
                  <c:v>44682</c:v>
                </c:pt>
                <c:pt idx="139">
                  <c:v>44713</c:v>
                </c:pt>
                <c:pt idx="140">
                  <c:v>44743</c:v>
                </c:pt>
                <c:pt idx="141">
                  <c:v>44774</c:v>
                </c:pt>
                <c:pt idx="142">
                  <c:v>44805</c:v>
                </c:pt>
                <c:pt idx="143">
                  <c:v>44835</c:v>
                </c:pt>
                <c:pt idx="144">
                  <c:v>44866</c:v>
                </c:pt>
              </c:numCache>
            </c:numRef>
          </c:cat>
          <c:val>
            <c:numRef>
              <c:f>[0]!PICIncomeYOY</c:f>
              <c:numCache>
                <c:formatCode>0.0</c:formatCode>
                <c:ptCount val="157"/>
                <c:pt idx="0">
                  <c:v>5.4739722025067827</c:v>
                </c:pt>
                <c:pt idx="1">
                  <c:v>5.7831707424757184</c:v>
                </c:pt>
                <c:pt idx="2">
                  <c:v>6.6964060260180425</c:v>
                </c:pt>
                <c:pt idx="3">
                  <c:v>7.2502531214930332</c:v>
                </c:pt>
                <c:pt idx="4">
                  <c:v>6.8639040717243027</c:v>
                </c:pt>
                <c:pt idx="5">
                  <c:v>6.2057430272957959</c:v>
                </c:pt>
                <c:pt idx="6">
                  <c:v>5.5319726227159194</c:v>
                </c:pt>
                <c:pt idx="7">
                  <c:v>5.8647405616619741</c:v>
                </c:pt>
                <c:pt idx="8">
                  <c:v>6.0877242865480463</c:v>
                </c:pt>
                <c:pt idx="9">
                  <c:v>5.695822109261317</c:v>
                </c:pt>
                <c:pt idx="10">
                  <c:v>5.5286995880599932</c:v>
                </c:pt>
                <c:pt idx="11">
                  <c:v>5.1880151801556584</c:v>
                </c:pt>
                <c:pt idx="12">
                  <c:v>4.9934530994661275</c:v>
                </c:pt>
                <c:pt idx="13">
                  <c:v>5.1735618143488482</c:v>
                </c:pt>
                <c:pt idx="14">
                  <c:v>4.2952377743912695</c:v>
                </c:pt>
                <c:pt idx="15">
                  <c:v>4.5842022094871204</c:v>
                </c:pt>
                <c:pt idx="16">
                  <c:v>5.0155085390991783</c:v>
                </c:pt>
                <c:pt idx="17">
                  <c:v>5.3409206455103275</c:v>
                </c:pt>
                <c:pt idx="18">
                  <c:v>5.0763618026868018</c:v>
                </c:pt>
                <c:pt idx="19">
                  <c:v>4.6129995871955431</c:v>
                </c:pt>
                <c:pt idx="20">
                  <c:v>3.4446055830998912</c:v>
                </c:pt>
                <c:pt idx="21">
                  <c:v>3.4216788864072978</c:v>
                </c:pt>
                <c:pt idx="22">
                  <c:v>4.5141792176220497</c:v>
                </c:pt>
                <c:pt idx="23">
                  <c:v>5.4665501150748419</c:v>
                </c:pt>
                <c:pt idx="24">
                  <c:v>6.6812290069921509</c:v>
                </c:pt>
                <c:pt idx="25">
                  <c:v>8.2042846173832515</c:v>
                </c:pt>
                <c:pt idx="26">
                  <c:v>2.2882609878599691</c:v>
                </c:pt>
                <c:pt idx="27">
                  <c:v>1.5750145219322054</c:v>
                </c:pt>
                <c:pt idx="28">
                  <c:v>1.219736199907473</c:v>
                </c:pt>
                <c:pt idx="29">
                  <c:v>0.96525158777436282</c:v>
                </c:pt>
                <c:pt idx="30">
                  <c:v>1.6051540021173816</c:v>
                </c:pt>
                <c:pt idx="31">
                  <c:v>1.8847027571092356</c:v>
                </c:pt>
                <c:pt idx="32">
                  <c:v>2.3891622470286755</c:v>
                </c:pt>
                <c:pt idx="33">
                  <c:v>2.5953027573434762</c:v>
                </c:pt>
                <c:pt idx="34">
                  <c:v>1.946002873784658</c:v>
                </c:pt>
                <c:pt idx="35">
                  <c:v>0.89052480170770387</c:v>
                </c:pt>
                <c:pt idx="36">
                  <c:v>7.8305266046574395E-2</c:v>
                </c:pt>
                <c:pt idx="37">
                  <c:v>-1.8444632150445339</c:v>
                </c:pt>
                <c:pt idx="38">
                  <c:v>3.8096850720830799</c:v>
                </c:pt>
                <c:pt idx="39">
                  <c:v>4.314762807271455</c:v>
                </c:pt>
                <c:pt idx="40">
                  <c:v>4.8330731592227894</c:v>
                </c:pt>
                <c:pt idx="41">
                  <c:v>5.0433826739432197</c:v>
                </c:pt>
                <c:pt idx="42">
                  <c:v>4.968912185154406</c:v>
                </c:pt>
                <c:pt idx="43">
                  <c:v>5.2846511166092291</c:v>
                </c:pt>
                <c:pt idx="44">
                  <c:v>5.8902518677784066</c:v>
                </c:pt>
                <c:pt idx="45">
                  <c:v>6.0775477983990189</c:v>
                </c:pt>
                <c:pt idx="46">
                  <c:v>6.0470604523542804</c:v>
                </c:pt>
                <c:pt idx="47">
                  <c:v>6.594921679177812</c:v>
                </c:pt>
                <c:pt idx="48">
                  <c:v>6.5972281956150125</c:v>
                </c:pt>
                <c:pt idx="49">
                  <c:v>6.6373088077874565</c:v>
                </c:pt>
                <c:pt idx="50">
                  <c:v>6.2941343468737809</c:v>
                </c:pt>
                <c:pt idx="51">
                  <c:v>6.1911133737419632</c:v>
                </c:pt>
                <c:pt idx="52">
                  <c:v>5.4200700647609512</c:v>
                </c:pt>
                <c:pt idx="53">
                  <c:v>5.2789069664174848</c:v>
                </c:pt>
                <c:pt idx="54">
                  <c:v>5.23295152392389</c:v>
                </c:pt>
                <c:pt idx="55">
                  <c:v>4.923729545881983</c:v>
                </c:pt>
                <c:pt idx="56">
                  <c:v>4.6620384474663101</c:v>
                </c:pt>
                <c:pt idx="57">
                  <c:v>4.3401099307034618</c:v>
                </c:pt>
                <c:pt idx="58">
                  <c:v>4.0636210740340628</c:v>
                </c:pt>
                <c:pt idx="59">
                  <c:v>3.8682036548009169</c:v>
                </c:pt>
                <c:pt idx="60">
                  <c:v>3.4379802805096338</c:v>
                </c:pt>
                <c:pt idx="61">
                  <c:v>3.2667318549097546</c:v>
                </c:pt>
                <c:pt idx="62">
                  <c:v>2.989305289962263</c:v>
                </c:pt>
                <c:pt idx="63">
                  <c:v>2.454052575734611</c:v>
                </c:pt>
                <c:pt idx="64">
                  <c:v>2.7053048851820138</c:v>
                </c:pt>
                <c:pt idx="65">
                  <c:v>2.5199510727245356</c:v>
                </c:pt>
                <c:pt idx="66">
                  <c:v>2.1931484708411775</c:v>
                </c:pt>
                <c:pt idx="67">
                  <c:v>2.2355927306885404</c:v>
                </c:pt>
                <c:pt idx="68">
                  <c:v>2.4004883672607225</c:v>
                </c:pt>
                <c:pt idx="69">
                  <c:v>2.4202226340375166</c:v>
                </c:pt>
                <c:pt idx="70">
                  <c:v>2.6930284865883447</c:v>
                </c:pt>
                <c:pt idx="71">
                  <c:v>2.7939785945499285</c:v>
                </c:pt>
                <c:pt idx="72">
                  <c:v>3.0083249131642509</c:v>
                </c:pt>
                <c:pt idx="73">
                  <c:v>3.0744630946586637</c:v>
                </c:pt>
                <c:pt idx="74">
                  <c:v>3.6660119928530799</c:v>
                </c:pt>
                <c:pt idx="75">
                  <c:v>4.0939318501388655</c:v>
                </c:pt>
                <c:pt idx="76">
                  <c:v>4.1757525070396317</c:v>
                </c:pt>
                <c:pt idx="77">
                  <c:v>4.3384435305089175</c:v>
                </c:pt>
                <c:pt idx="78">
                  <c:v>4.8125793152018259</c:v>
                </c:pt>
                <c:pt idx="79">
                  <c:v>4.6944049292514389</c:v>
                </c:pt>
                <c:pt idx="80">
                  <c:v>4.6131631423569353</c:v>
                </c:pt>
                <c:pt idx="81">
                  <c:v>4.7410120547129786</c:v>
                </c:pt>
                <c:pt idx="82">
                  <c:v>4.9425721388338228</c:v>
                </c:pt>
                <c:pt idx="83">
                  <c:v>5.0579993450764471</c:v>
                </c:pt>
                <c:pt idx="84">
                  <c:v>5.146932797213033</c:v>
                </c:pt>
                <c:pt idx="85">
                  <c:v>5.0588775531454688</c:v>
                </c:pt>
                <c:pt idx="86">
                  <c:v>4.8854766747885359</c:v>
                </c:pt>
                <c:pt idx="87">
                  <c:v>4.811055008273879</c:v>
                </c:pt>
                <c:pt idx="88">
                  <c:v>4.8582102092598944</c:v>
                </c:pt>
                <c:pt idx="89">
                  <c:v>4.8330946205138003</c:v>
                </c:pt>
                <c:pt idx="90">
                  <c:v>4.6762699792288753</c:v>
                </c:pt>
                <c:pt idx="91">
                  <c:v>5.008096584902777</c:v>
                </c:pt>
                <c:pt idx="92">
                  <c:v>5.2600258653892062</c:v>
                </c:pt>
                <c:pt idx="93">
                  <c:v>5.3757752225337185</c:v>
                </c:pt>
                <c:pt idx="94">
                  <c:v>4.9525330121733546</c:v>
                </c:pt>
                <c:pt idx="95">
                  <c:v>4.8736500968681096</c:v>
                </c:pt>
                <c:pt idx="96">
                  <c:v>4.8363145834657617</c:v>
                </c:pt>
                <c:pt idx="97">
                  <c:v>5.7464968137315164</c:v>
                </c:pt>
                <c:pt idx="98">
                  <c:v>5.5472152387648688</c:v>
                </c:pt>
                <c:pt idx="99">
                  <c:v>5.730012439149057</c:v>
                </c:pt>
                <c:pt idx="100">
                  <c:v>5.8418995172359711</c:v>
                </c:pt>
                <c:pt idx="101">
                  <c:v>5.7393335938539236</c:v>
                </c:pt>
                <c:pt idx="102">
                  <c:v>5.4275137976337984</c:v>
                </c:pt>
                <c:pt idx="103">
                  <c:v>5.1448788309806703</c:v>
                </c:pt>
                <c:pt idx="104">
                  <c:v>4.7313818278641895</c:v>
                </c:pt>
                <c:pt idx="105">
                  <c:v>4.7917706063883347</c:v>
                </c:pt>
                <c:pt idx="106">
                  <c:v>4.8842703063987747</c:v>
                </c:pt>
                <c:pt idx="107">
                  <c:v>4.8660373483810249</c:v>
                </c:pt>
                <c:pt idx="108">
                  <c:v>5.0306816792329512</c:v>
                </c:pt>
                <c:pt idx="109">
                  <c:v>3.6491393218835544</c:v>
                </c:pt>
                <c:pt idx="110">
                  <c:v>4.4427749372172531</c:v>
                </c:pt>
                <c:pt idx="111">
                  <c:v>4.6245213225384552</c:v>
                </c:pt>
                <c:pt idx="112">
                  <c:v>2.1992433836758751</c:v>
                </c:pt>
                <c:pt idx="113">
                  <c:v>13.936020762603473</c:v>
                </c:pt>
                <c:pt idx="114">
                  <c:v>9.2791875187263617</c:v>
                </c:pt>
                <c:pt idx="115">
                  <c:v>8.8041787180088704</c:v>
                </c:pt>
                <c:pt idx="116">
                  <c:v>9.7237542170125266</c:v>
                </c:pt>
                <c:pt idx="117">
                  <c:v>5.905774214139714</c:v>
                </c:pt>
                <c:pt idx="118">
                  <c:v>6.3165376841754828</c:v>
                </c:pt>
                <c:pt idx="119">
                  <c:v>5.7845317479702674</c:v>
                </c:pt>
                <c:pt idx="120">
                  <c:v>4.3008163639091768</c:v>
                </c:pt>
                <c:pt idx="121">
                  <c:v>5.1177209362516463</c:v>
                </c:pt>
                <c:pt idx="122">
                  <c:v>13.952834313547768</c:v>
                </c:pt>
                <c:pt idx="123">
                  <c:v>5.1695366375195784</c:v>
                </c:pt>
                <c:pt idx="124">
                  <c:v>29.37070765728993</c:v>
                </c:pt>
                <c:pt idx="125">
                  <c:v>0.62029109544301519</c:v>
                </c:pt>
                <c:pt idx="126">
                  <c:v>2.7338697303376902</c:v>
                </c:pt>
                <c:pt idx="127">
                  <c:v>3.1114409747672767</c:v>
                </c:pt>
                <c:pt idx="128">
                  <c:v>3.1600939757545188</c:v>
                </c:pt>
                <c:pt idx="129">
                  <c:v>6.6226865971459548</c:v>
                </c:pt>
                <c:pt idx="130">
                  <c:v>5.0465795721064577</c:v>
                </c:pt>
                <c:pt idx="131">
                  <c:v>6.0066902983831882</c:v>
                </c:pt>
                <c:pt idx="132">
                  <c:v>7.5380969658775721</c:v>
                </c:pt>
                <c:pt idx="133">
                  <c:v>7.1497471151673819</c:v>
                </c:pt>
                <c:pt idx="134">
                  <c:v>-2.3917400839590375</c:v>
                </c:pt>
                <c:pt idx="135">
                  <c:v>5.5974777255605845</c:v>
                </c:pt>
                <c:pt idx="136">
                  <c:v>-12.053136848832613</c:v>
                </c:pt>
                <c:pt idx="137">
                  <c:v>1.384443901711041</c:v>
                </c:pt>
                <c:pt idx="138">
                  <c:v>3.872617073438267</c:v>
                </c:pt>
                <c:pt idx="139">
                  <c:v>4.2700833192500509</c:v>
                </c:pt>
                <c:pt idx="140">
                  <c:v>3.6074824394871641</c:v>
                </c:pt>
                <c:pt idx="141">
                  <c:v>3.6861332287547732</c:v>
                </c:pt>
                <c:pt idx="142">
                  <c:v>4.9399284045751779</c:v>
                </c:pt>
                <c:pt idx="143">
                  <c:v>4.8357139467565036</c:v>
                </c:pt>
                <c:pt idx="144">
                  <c:v>4.7009291056671509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74-4BF5-8C42-BE874D5E0226}"/>
            </c:ext>
          </c:extLst>
        </c:ser>
        <c:ser>
          <c:idx val="1"/>
          <c:order val="1"/>
          <c:tx>
            <c:v>Consumption</c:v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[0]!PICdate</c:f>
              <c:numCache>
                <c:formatCode>mmm\-yy</c:formatCode>
                <c:ptCount val="157"/>
                <c:pt idx="0">
                  <c:v>40483</c:v>
                </c:pt>
                <c:pt idx="1">
                  <c:v>40513</c:v>
                </c:pt>
                <c:pt idx="2">
                  <c:v>40544</c:v>
                </c:pt>
                <c:pt idx="3">
                  <c:v>40575</c:v>
                </c:pt>
                <c:pt idx="4">
                  <c:v>40603</c:v>
                </c:pt>
                <c:pt idx="5">
                  <c:v>40634</c:v>
                </c:pt>
                <c:pt idx="6">
                  <c:v>40664</c:v>
                </c:pt>
                <c:pt idx="7">
                  <c:v>40695</c:v>
                </c:pt>
                <c:pt idx="8">
                  <c:v>40725</c:v>
                </c:pt>
                <c:pt idx="9">
                  <c:v>40756</c:v>
                </c:pt>
                <c:pt idx="10">
                  <c:v>40787</c:v>
                </c:pt>
                <c:pt idx="11">
                  <c:v>40817</c:v>
                </c:pt>
                <c:pt idx="12">
                  <c:v>40848</c:v>
                </c:pt>
                <c:pt idx="13">
                  <c:v>40878</c:v>
                </c:pt>
                <c:pt idx="14">
                  <c:v>40909</c:v>
                </c:pt>
                <c:pt idx="15">
                  <c:v>40940</c:v>
                </c:pt>
                <c:pt idx="16">
                  <c:v>40969</c:v>
                </c:pt>
                <c:pt idx="17">
                  <c:v>41000</c:v>
                </c:pt>
                <c:pt idx="18">
                  <c:v>41030</c:v>
                </c:pt>
                <c:pt idx="19">
                  <c:v>41061</c:v>
                </c:pt>
                <c:pt idx="20">
                  <c:v>41091</c:v>
                </c:pt>
                <c:pt idx="21">
                  <c:v>41122</c:v>
                </c:pt>
                <c:pt idx="22">
                  <c:v>41153</c:v>
                </c:pt>
                <c:pt idx="23">
                  <c:v>41183</c:v>
                </c:pt>
                <c:pt idx="24">
                  <c:v>41214</c:v>
                </c:pt>
                <c:pt idx="25">
                  <c:v>41244</c:v>
                </c:pt>
                <c:pt idx="26">
                  <c:v>41275</c:v>
                </c:pt>
                <c:pt idx="27">
                  <c:v>41306</c:v>
                </c:pt>
                <c:pt idx="28">
                  <c:v>41334</c:v>
                </c:pt>
                <c:pt idx="29">
                  <c:v>41365</c:v>
                </c:pt>
                <c:pt idx="30">
                  <c:v>41395</c:v>
                </c:pt>
                <c:pt idx="31">
                  <c:v>41426</c:v>
                </c:pt>
                <c:pt idx="32">
                  <c:v>41456</c:v>
                </c:pt>
                <c:pt idx="33">
                  <c:v>41487</c:v>
                </c:pt>
                <c:pt idx="34">
                  <c:v>41518</c:v>
                </c:pt>
                <c:pt idx="35">
                  <c:v>41548</c:v>
                </c:pt>
                <c:pt idx="36">
                  <c:v>41579</c:v>
                </c:pt>
                <c:pt idx="37">
                  <c:v>41609</c:v>
                </c:pt>
                <c:pt idx="38">
                  <c:v>41640</c:v>
                </c:pt>
                <c:pt idx="39">
                  <c:v>41671</c:v>
                </c:pt>
                <c:pt idx="40">
                  <c:v>41699</c:v>
                </c:pt>
                <c:pt idx="41">
                  <c:v>41730</c:v>
                </c:pt>
                <c:pt idx="42">
                  <c:v>41760</c:v>
                </c:pt>
                <c:pt idx="43">
                  <c:v>41791</c:v>
                </c:pt>
                <c:pt idx="44">
                  <c:v>41821</c:v>
                </c:pt>
                <c:pt idx="45">
                  <c:v>41852</c:v>
                </c:pt>
                <c:pt idx="46">
                  <c:v>41883</c:v>
                </c:pt>
                <c:pt idx="47">
                  <c:v>41913</c:v>
                </c:pt>
                <c:pt idx="48">
                  <c:v>41944</c:v>
                </c:pt>
                <c:pt idx="49">
                  <c:v>41974</c:v>
                </c:pt>
                <c:pt idx="50">
                  <c:v>42005</c:v>
                </c:pt>
                <c:pt idx="51">
                  <c:v>42036</c:v>
                </c:pt>
                <c:pt idx="52">
                  <c:v>42064</c:v>
                </c:pt>
                <c:pt idx="53">
                  <c:v>42095</c:v>
                </c:pt>
                <c:pt idx="54">
                  <c:v>42125</c:v>
                </c:pt>
                <c:pt idx="55">
                  <c:v>42156</c:v>
                </c:pt>
                <c:pt idx="56">
                  <c:v>42186</c:v>
                </c:pt>
                <c:pt idx="57">
                  <c:v>42217</c:v>
                </c:pt>
                <c:pt idx="58">
                  <c:v>42248</c:v>
                </c:pt>
                <c:pt idx="59">
                  <c:v>42278</c:v>
                </c:pt>
                <c:pt idx="60">
                  <c:v>42309</c:v>
                </c:pt>
                <c:pt idx="61">
                  <c:v>42339</c:v>
                </c:pt>
                <c:pt idx="62">
                  <c:v>42370</c:v>
                </c:pt>
                <c:pt idx="63">
                  <c:v>42401</c:v>
                </c:pt>
                <c:pt idx="64">
                  <c:v>42430</c:v>
                </c:pt>
                <c:pt idx="65">
                  <c:v>42461</c:v>
                </c:pt>
                <c:pt idx="66">
                  <c:v>42491</c:v>
                </c:pt>
                <c:pt idx="67">
                  <c:v>42522</c:v>
                </c:pt>
                <c:pt idx="68">
                  <c:v>42552</c:v>
                </c:pt>
                <c:pt idx="69">
                  <c:v>42583</c:v>
                </c:pt>
                <c:pt idx="70">
                  <c:v>42614</c:v>
                </c:pt>
                <c:pt idx="71">
                  <c:v>42644</c:v>
                </c:pt>
                <c:pt idx="72">
                  <c:v>42675</c:v>
                </c:pt>
                <c:pt idx="73">
                  <c:v>42705</c:v>
                </c:pt>
                <c:pt idx="74">
                  <c:v>42736</c:v>
                </c:pt>
                <c:pt idx="75">
                  <c:v>42767</c:v>
                </c:pt>
                <c:pt idx="76">
                  <c:v>42795</c:v>
                </c:pt>
                <c:pt idx="77">
                  <c:v>42826</c:v>
                </c:pt>
                <c:pt idx="78">
                  <c:v>42856</c:v>
                </c:pt>
                <c:pt idx="79">
                  <c:v>42887</c:v>
                </c:pt>
                <c:pt idx="80">
                  <c:v>42917</c:v>
                </c:pt>
                <c:pt idx="81">
                  <c:v>42948</c:v>
                </c:pt>
                <c:pt idx="82">
                  <c:v>42979</c:v>
                </c:pt>
                <c:pt idx="83">
                  <c:v>43009</c:v>
                </c:pt>
                <c:pt idx="84">
                  <c:v>43040</c:v>
                </c:pt>
                <c:pt idx="85">
                  <c:v>43070</c:v>
                </c:pt>
                <c:pt idx="86">
                  <c:v>43101</c:v>
                </c:pt>
                <c:pt idx="87">
                  <c:v>43132</c:v>
                </c:pt>
                <c:pt idx="88">
                  <c:v>43160</c:v>
                </c:pt>
                <c:pt idx="89">
                  <c:v>43191</c:v>
                </c:pt>
                <c:pt idx="90">
                  <c:v>43221</c:v>
                </c:pt>
                <c:pt idx="91">
                  <c:v>43252</c:v>
                </c:pt>
                <c:pt idx="92">
                  <c:v>43282</c:v>
                </c:pt>
                <c:pt idx="93">
                  <c:v>43313</c:v>
                </c:pt>
                <c:pt idx="94">
                  <c:v>43344</c:v>
                </c:pt>
                <c:pt idx="95">
                  <c:v>43374</c:v>
                </c:pt>
                <c:pt idx="96">
                  <c:v>43405</c:v>
                </c:pt>
                <c:pt idx="97">
                  <c:v>43435</c:v>
                </c:pt>
                <c:pt idx="98">
                  <c:v>43466</c:v>
                </c:pt>
                <c:pt idx="99">
                  <c:v>43497</c:v>
                </c:pt>
                <c:pt idx="100">
                  <c:v>43525</c:v>
                </c:pt>
                <c:pt idx="101">
                  <c:v>43556</c:v>
                </c:pt>
                <c:pt idx="102">
                  <c:v>43586</c:v>
                </c:pt>
                <c:pt idx="103">
                  <c:v>43617</c:v>
                </c:pt>
                <c:pt idx="104">
                  <c:v>43647</c:v>
                </c:pt>
                <c:pt idx="105">
                  <c:v>43678</c:v>
                </c:pt>
                <c:pt idx="106">
                  <c:v>43709</c:v>
                </c:pt>
                <c:pt idx="107">
                  <c:v>43739</c:v>
                </c:pt>
                <c:pt idx="108">
                  <c:v>43770</c:v>
                </c:pt>
                <c:pt idx="109">
                  <c:v>43800</c:v>
                </c:pt>
                <c:pt idx="110">
                  <c:v>43831</c:v>
                </c:pt>
                <c:pt idx="111">
                  <c:v>43862</c:v>
                </c:pt>
                <c:pt idx="112">
                  <c:v>43891</c:v>
                </c:pt>
                <c:pt idx="113">
                  <c:v>43922</c:v>
                </c:pt>
                <c:pt idx="114">
                  <c:v>43952</c:v>
                </c:pt>
                <c:pt idx="115">
                  <c:v>43983</c:v>
                </c:pt>
                <c:pt idx="116">
                  <c:v>44013</c:v>
                </c:pt>
                <c:pt idx="117">
                  <c:v>44044</c:v>
                </c:pt>
                <c:pt idx="118">
                  <c:v>44075</c:v>
                </c:pt>
                <c:pt idx="119">
                  <c:v>44105</c:v>
                </c:pt>
                <c:pt idx="120">
                  <c:v>44136</c:v>
                </c:pt>
                <c:pt idx="121">
                  <c:v>44166</c:v>
                </c:pt>
                <c:pt idx="122">
                  <c:v>44197</c:v>
                </c:pt>
                <c:pt idx="123">
                  <c:v>44228</c:v>
                </c:pt>
                <c:pt idx="124">
                  <c:v>44256</c:v>
                </c:pt>
                <c:pt idx="125">
                  <c:v>44287</c:v>
                </c:pt>
                <c:pt idx="126">
                  <c:v>44317</c:v>
                </c:pt>
                <c:pt idx="127">
                  <c:v>44348</c:v>
                </c:pt>
                <c:pt idx="128">
                  <c:v>44378</c:v>
                </c:pt>
                <c:pt idx="129">
                  <c:v>44409</c:v>
                </c:pt>
                <c:pt idx="130">
                  <c:v>44440</c:v>
                </c:pt>
                <c:pt idx="131">
                  <c:v>44470</c:v>
                </c:pt>
                <c:pt idx="132">
                  <c:v>44501</c:v>
                </c:pt>
                <c:pt idx="133">
                  <c:v>44531</c:v>
                </c:pt>
                <c:pt idx="134">
                  <c:v>44562</c:v>
                </c:pt>
                <c:pt idx="135">
                  <c:v>44593</c:v>
                </c:pt>
                <c:pt idx="136">
                  <c:v>44621</c:v>
                </c:pt>
                <c:pt idx="137">
                  <c:v>44652</c:v>
                </c:pt>
                <c:pt idx="138">
                  <c:v>44682</c:v>
                </c:pt>
                <c:pt idx="139">
                  <c:v>44713</c:v>
                </c:pt>
                <c:pt idx="140">
                  <c:v>44743</c:v>
                </c:pt>
                <c:pt idx="141">
                  <c:v>44774</c:v>
                </c:pt>
                <c:pt idx="142">
                  <c:v>44805</c:v>
                </c:pt>
                <c:pt idx="143">
                  <c:v>44835</c:v>
                </c:pt>
                <c:pt idx="144">
                  <c:v>44866</c:v>
                </c:pt>
              </c:numCache>
            </c:numRef>
          </c:cat>
          <c:val>
            <c:numRef>
              <c:f>[0]!PICconsumptionYOY</c:f>
              <c:numCache>
                <c:formatCode>0.0</c:formatCode>
                <c:ptCount val="157"/>
                <c:pt idx="0">
                  <c:v>3.1378580642998921</c:v>
                </c:pt>
                <c:pt idx="1">
                  <c:v>2.6467741245528975</c:v>
                </c:pt>
                <c:pt idx="2">
                  <c:v>2.9503290653554171</c:v>
                </c:pt>
                <c:pt idx="3">
                  <c:v>2.5378872284591569</c:v>
                </c:pt>
                <c:pt idx="4">
                  <c:v>2.4037856342756347</c:v>
                </c:pt>
                <c:pt idx="5">
                  <c:v>2.0734354383294518</c:v>
                </c:pt>
                <c:pt idx="6">
                  <c:v>1.7029798520943995</c:v>
                </c:pt>
                <c:pt idx="7">
                  <c:v>1.6917875502017843</c:v>
                </c:pt>
                <c:pt idx="8">
                  <c:v>1.5900146136325288</c:v>
                </c:pt>
                <c:pt idx="9">
                  <c:v>1.2830368760253341</c:v>
                </c:pt>
                <c:pt idx="10">
                  <c:v>1.3540623727014367</c:v>
                </c:pt>
                <c:pt idx="11">
                  <c:v>1.2792096887067395</c:v>
                </c:pt>
                <c:pt idx="12">
                  <c:v>0.85265415691173629</c:v>
                </c:pt>
                <c:pt idx="13">
                  <c:v>0.76454632289755242</c:v>
                </c:pt>
                <c:pt idx="14">
                  <c:v>1.0411704962275392</c:v>
                </c:pt>
                <c:pt idx="15">
                  <c:v>1.6811089587289052</c:v>
                </c:pt>
                <c:pt idx="16">
                  <c:v>1.197806209948693</c:v>
                </c:pt>
                <c:pt idx="17">
                  <c:v>1.4117492212198934</c:v>
                </c:pt>
                <c:pt idx="18">
                  <c:v>1.5346132957796854</c:v>
                </c:pt>
                <c:pt idx="19">
                  <c:v>1.1943279064118073</c:v>
                </c:pt>
                <c:pt idx="20">
                  <c:v>1.2307548210437114</c:v>
                </c:pt>
                <c:pt idx="21">
                  <c:v>1.3121123088831732</c:v>
                </c:pt>
                <c:pt idx="22">
                  <c:v>1.2886492464584398</c:v>
                </c:pt>
                <c:pt idx="23">
                  <c:v>1.0985831519755296</c:v>
                </c:pt>
                <c:pt idx="24">
                  <c:v>1.7104623334319502</c:v>
                </c:pt>
                <c:pt idx="25">
                  <c:v>1.7068957045604405</c:v>
                </c:pt>
                <c:pt idx="26">
                  <c:v>1.7032022703773242</c:v>
                </c:pt>
                <c:pt idx="27">
                  <c:v>1.0487655743169011</c:v>
                </c:pt>
                <c:pt idx="28">
                  <c:v>1.1951316225992326</c:v>
                </c:pt>
                <c:pt idx="29">
                  <c:v>1.0945551665157316</c:v>
                </c:pt>
                <c:pt idx="30">
                  <c:v>1.3434481876087645</c:v>
                </c:pt>
                <c:pt idx="31">
                  <c:v>1.4412145688603939</c:v>
                </c:pt>
                <c:pt idx="32">
                  <c:v>1.3550036136145582</c:v>
                </c:pt>
                <c:pt idx="33">
                  <c:v>1.4487865801413591</c:v>
                </c:pt>
                <c:pt idx="34">
                  <c:v>1.594593253443688</c:v>
                </c:pt>
                <c:pt idx="35">
                  <c:v>1.8864433269726089</c:v>
                </c:pt>
                <c:pt idx="36">
                  <c:v>1.8698098338606917</c:v>
                </c:pt>
                <c:pt idx="37">
                  <c:v>1.8655106122445808</c:v>
                </c:pt>
                <c:pt idx="38">
                  <c:v>1.155315458450823</c:v>
                </c:pt>
                <c:pt idx="39">
                  <c:v>1.7654703022450091</c:v>
                </c:pt>
                <c:pt idx="40">
                  <c:v>2.2469191515919862</c:v>
                </c:pt>
                <c:pt idx="41">
                  <c:v>2.4234998855587886</c:v>
                </c:pt>
                <c:pt idx="42">
                  <c:v>2.3479504138055329</c:v>
                </c:pt>
                <c:pt idx="43">
                  <c:v>2.75657771000275</c:v>
                </c:pt>
                <c:pt idx="44">
                  <c:v>2.830975980574868</c:v>
                </c:pt>
                <c:pt idx="45">
                  <c:v>3.4171353379742087</c:v>
                </c:pt>
                <c:pt idx="46">
                  <c:v>3.1482939082622341</c:v>
                </c:pt>
                <c:pt idx="47">
                  <c:v>3.4942807705298229</c:v>
                </c:pt>
                <c:pt idx="48">
                  <c:v>3.3365318837400348</c:v>
                </c:pt>
                <c:pt idx="49">
                  <c:v>3.5357466790663539</c:v>
                </c:pt>
                <c:pt idx="50">
                  <c:v>4.0771192387978772</c:v>
                </c:pt>
                <c:pt idx="51">
                  <c:v>3.726338095375703</c:v>
                </c:pt>
                <c:pt idx="52">
                  <c:v>3.4439730778005107</c:v>
                </c:pt>
                <c:pt idx="53">
                  <c:v>3.518055592877789</c:v>
                </c:pt>
                <c:pt idx="54">
                  <c:v>3.6227613424051119</c:v>
                </c:pt>
                <c:pt idx="55">
                  <c:v>3.3279394990035405</c:v>
                </c:pt>
                <c:pt idx="56">
                  <c:v>3.5206060698714792</c:v>
                </c:pt>
                <c:pt idx="57">
                  <c:v>3.0831730641478261</c:v>
                </c:pt>
                <c:pt idx="58">
                  <c:v>3.1862647217757445</c:v>
                </c:pt>
                <c:pt idx="59">
                  <c:v>2.6184174589510167</c:v>
                </c:pt>
                <c:pt idx="60">
                  <c:v>2.5742370249788094</c:v>
                </c:pt>
                <c:pt idx="61">
                  <c:v>2.7138538240950583</c:v>
                </c:pt>
                <c:pt idx="62">
                  <c:v>2.6100662687099208</c:v>
                </c:pt>
                <c:pt idx="63">
                  <c:v>3.0584554171600553</c:v>
                </c:pt>
                <c:pt idx="64">
                  <c:v>2.4409810404993459</c:v>
                </c:pt>
                <c:pt idx="65">
                  <c:v>2.5064512217622292</c:v>
                </c:pt>
                <c:pt idx="66">
                  <c:v>2.3815881993486832</c:v>
                </c:pt>
                <c:pt idx="67">
                  <c:v>2.7043308764945095</c:v>
                </c:pt>
                <c:pt idx="68">
                  <c:v>2.4215532605448731</c:v>
                </c:pt>
                <c:pt idx="69">
                  <c:v>2.240371922863571</c:v>
                </c:pt>
                <c:pt idx="70">
                  <c:v>2.3911570846739894</c:v>
                </c:pt>
                <c:pt idx="71">
                  <c:v>2.272414766172437</c:v>
                </c:pt>
                <c:pt idx="72">
                  <c:v>2.2089765866985855</c:v>
                </c:pt>
                <c:pt idx="73">
                  <c:v>2.5142157839361801</c:v>
                </c:pt>
                <c:pt idx="74">
                  <c:v>2.4802754853207043</c:v>
                </c:pt>
                <c:pt idx="75">
                  <c:v>1.7941551639972575</c:v>
                </c:pt>
                <c:pt idx="76">
                  <c:v>2.6437215553436921</c:v>
                </c:pt>
                <c:pt idx="77">
                  <c:v>2.3041828557702537</c:v>
                </c:pt>
                <c:pt idx="78">
                  <c:v>2.2002194874371384</c:v>
                </c:pt>
                <c:pt idx="79">
                  <c:v>2.081990701290648</c:v>
                </c:pt>
                <c:pt idx="80">
                  <c:v>2.1259140412864586</c:v>
                </c:pt>
                <c:pt idx="81">
                  <c:v>2.1173021872188613</c:v>
                </c:pt>
                <c:pt idx="82">
                  <c:v>2.3739305785172471</c:v>
                </c:pt>
                <c:pt idx="83">
                  <c:v>2.5072694453118549</c:v>
                </c:pt>
                <c:pt idx="84">
                  <c:v>2.9088930245560585</c:v>
                </c:pt>
                <c:pt idx="85">
                  <c:v>3.0582265314281321</c:v>
                </c:pt>
                <c:pt idx="86">
                  <c:v>2.7654492129646657</c:v>
                </c:pt>
                <c:pt idx="87">
                  <c:v>2.8289453336457493</c:v>
                </c:pt>
                <c:pt idx="88">
                  <c:v>2.7304097875695099</c:v>
                </c:pt>
                <c:pt idx="89">
                  <c:v>2.9853173618646034</c:v>
                </c:pt>
                <c:pt idx="90">
                  <c:v>3.2394762091030982</c:v>
                </c:pt>
                <c:pt idx="91">
                  <c:v>3.1041341938494282</c:v>
                </c:pt>
                <c:pt idx="92">
                  <c:v>3.2386080040584853</c:v>
                </c:pt>
                <c:pt idx="93">
                  <c:v>3.4456843932467951</c:v>
                </c:pt>
                <c:pt idx="94">
                  <c:v>2.7693027110254453</c:v>
                </c:pt>
                <c:pt idx="95">
                  <c:v>3.1252375566530155</c:v>
                </c:pt>
                <c:pt idx="96">
                  <c:v>2.9820593048713651</c:v>
                </c:pt>
                <c:pt idx="97">
                  <c:v>1.3458421116923303</c:v>
                </c:pt>
                <c:pt idx="98">
                  <c:v>1.8537369120990688</c:v>
                </c:pt>
                <c:pt idx="99">
                  <c:v>1.8199687286375443</c:v>
                </c:pt>
                <c:pt idx="100">
                  <c:v>2.049852514850703</c:v>
                </c:pt>
                <c:pt idx="101">
                  <c:v>1.7923664413795892</c:v>
                </c:pt>
                <c:pt idx="102">
                  <c:v>1.7675270194206449</c:v>
                </c:pt>
                <c:pt idx="103">
                  <c:v>1.9041605682832419</c:v>
                </c:pt>
                <c:pt idx="104">
                  <c:v>1.9784773885301421</c:v>
                </c:pt>
                <c:pt idx="105">
                  <c:v>1.9391675200541192</c:v>
                </c:pt>
                <c:pt idx="106">
                  <c:v>2.1764952910317215</c:v>
                </c:pt>
                <c:pt idx="107">
                  <c:v>1.8488864492571588</c:v>
                </c:pt>
                <c:pt idx="108">
                  <c:v>1.8028936607158208</c:v>
                </c:pt>
                <c:pt idx="109">
                  <c:v>2.8940716625717622</c:v>
                </c:pt>
                <c:pt idx="110">
                  <c:v>2.6864319436261219</c:v>
                </c:pt>
                <c:pt idx="111">
                  <c:v>2.9541474507914112</c:v>
                </c:pt>
                <c:pt idx="112">
                  <c:v>-4.2003564530613708</c:v>
                </c:pt>
                <c:pt idx="113">
                  <c:v>-15.680020871641787</c:v>
                </c:pt>
                <c:pt idx="114">
                  <c:v>-8.7205355749897517</c:v>
                </c:pt>
                <c:pt idx="115">
                  <c:v>-3.7434833654822364</c:v>
                </c:pt>
                <c:pt idx="116">
                  <c:v>-2.3616699129941576</c:v>
                </c:pt>
                <c:pt idx="117">
                  <c:v>-2.0505988204666759</c:v>
                </c:pt>
                <c:pt idx="118">
                  <c:v>-0.75737692568002002</c:v>
                </c:pt>
                <c:pt idx="119">
                  <c:v>-0.59791562540493226</c:v>
                </c:pt>
                <c:pt idx="120">
                  <c:v>-1.4178438632486801</c:v>
                </c:pt>
                <c:pt idx="121">
                  <c:v>-2.0397759168253704</c:v>
                </c:pt>
                <c:pt idx="122">
                  <c:v>-7.6380062551661965E-2</c:v>
                </c:pt>
                <c:pt idx="123">
                  <c:v>-1.2737576613387813</c:v>
                </c:pt>
                <c:pt idx="124">
                  <c:v>10.351547498419889</c:v>
                </c:pt>
                <c:pt idx="125">
                  <c:v>25.497076236767136</c:v>
                </c:pt>
                <c:pt idx="126">
                  <c:v>15.425767287292814</c:v>
                </c:pt>
                <c:pt idx="127">
                  <c:v>9.8401072439302961</c:v>
                </c:pt>
                <c:pt idx="128">
                  <c:v>7.8695491549396257</c:v>
                </c:pt>
                <c:pt idx="129">
                  <c:v>7.6425012014021965</c:v>
                </c:pt>
                <c:pt idx="130">
                  <c:v>6.6030939802508293</c:v>
                </c:pt>
                <c:pt idx="131">
                  <c:v>7.051969148651005</c:v>
                </c:pt>
                <c:pt idx="132">
                  <c:v>7.4348196491087037</c:v>
                </c:pt>
                <c:pt idx="133">
                  <c:v>7.0107040422316524</c:v>
                </c:pt>
                <c:pt idx="134">
                  <c:v>5.5537306273274245</c:v>
                </c:pt>
                <c:pt idx="135">
                  <c:v>6.6666301481502988</c:v>
                </c:pt>
                <c:pt idx="136">
                  <c:v>2.2676644031236703</c:v>
                </c:pt>
                <c:pt idx="137">
                  <c:v>2.3662268550873611</c:v>
                </c:pt>
                <c:pt idx="138">
                  <c:v>2.5972831869391477</c:v>
                </c:pt>
                <c:pt idx="139">
                  <c:v>2.1334711332548828</c:v>
                </c:pt>
                <c:pt idx="140">
                  <c:v>2.1605528424722964</c:v>
                </c:pt>
                <c:pt idx="141">
                  <c:v>2.3018490121903268</c:v>
                </c:pt>
                <c:pt idx="142">
                  <c:v>2.1146819205305256</c:v>
                </c:pt>
                <c:pt idx="143">
                  <c:v>1.911411597783963</c:v>
                </c:pt>
                <c:pt idx="144">
                  <c:v>2.0231775743622116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74-4BF5-8C42-BE874D5E0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313088"/>
        <c:axId val="112314624"/>
      </c:lineChart>
      <c:dateAx>
        <c:axId val="112313088"/>
        <c:scaling>
          <c:orientation val="minMax"/>
        </c:scaling>
        <c:delete val="0"/>
        <c:axPos val="b"/>
        <c:numFmt formatCode="mmm\-yy" sourceLinked="1"/>
        <c:majorTickMark val="out"/>
        <c:minorTickMark val="out"/>
        <c:tickLblPos val="low"/>
        <c:txPr>
          <a:bodyPr/>
          <a:lstStyle/>
          <a:p>
            <a:pPr>
              <a:defRPr sz="800"/>
            </a:pPr>
            <a:endParaRPr lang="en-US"/>
          </a:p>
        </c:txPr>
        <c:crossAx val="112314624"/>
        <c:crosses val="autoZero"/>
        <c:auto val="1"/>
        <c:lblOffset val="100"/>
        <c:baseTimeUnit val="months"/>
        <c:majorUnit val="3"/>
        <c:majorTimeUnit val="years"/>
        <c:minorUnit val="1"/>
        <c:minorTimeUnit val="years"/>
      </c:dateAx>
      <c:valAx>
        <c:axId val="112314624"/>
        <c:scaling>
          <c:orientation val="minMax"/>
          <c:max val="30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12313088"/>
        <c:crosses val="autoZero"/>
        <c:crossBetween val="between"/>
      </c:valAx>
      <c:valAx>
        <c:axId val="112136192"/>
        <c:scaling>
          <c:orientation val="minMax"/>
          <c:max val="0.05"/>
          <c:min val="0"/>
        </c:scaling>
        <c:delete val="0"/>
        <c:axPos val="r"/>
        <c:numFmt formatCode="0%" sourceLinked="1"/>
        <c:majorTickMark val="none"/>
        <c:minorTickMark val="none"/>
        <c:tickLblPos val="none"/>
        <c:crossAx val="112137728"/>
        <c:crosses val="max"/>
        <c:crossBetween val="between"/>
      </c:valAx>
      <c:dateAx>
        <c:axId val="11213772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112136192"/>
        <c:crosses val="autoZero"/>
        <c:auto val="1"/>
        <c:lblOffset val="100"/>
        <c:baseTimeUnit val="months"/>
      </c:date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Industrial Production Index</a:t>
            </a:r>
          </a:p>
        </c:rich>
      </c:tx>
      <c:layout>
        <c:manualLayout>
          <c:xMode val="edge"/>
          <c:yMode val="edge"/>
          <c:x val="0.25690701420429307"/>
          <c:y val="1.774937877174298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097550306211829"/>
          <c:y val="0.11259379837135752"/>
          <c:w val="0.81156417947754556"/>
          <c:h val="0.75758042263953729"/>
        </c:manualLayout>
      </c:layout>
      <c:areaChart>
        <c:grouping val="percentStacked"/>
        <c:varyColors val="0"/>
        <c:ser>
          <c:idx val="1"/>
          <c:order val="1"/>
          <c:tx>
            <c:v>Recession</c:v>
          </c:tx>
          <c:spPr>
            <a:solidFill>
              <a:schemeClr val="bg1">
                <a:lumMod val="85000"/>
                <a:alpha val="50000"/>
              </a:schemeClr>
            </a:solidFill>
          </c:spPr>
          <c:cat>
            <c:numRef>
              <c:f>Mthdata!$EQ$15:$EQ$159</c:f>
              <c:numCache>
                <c:formatCode>mmm\-yy</c:formatCode>
                <c:ptCount val="145"/>
                <c:pt idx="0">
                  <c:v>40848</c:v>
                </c:pt>
                <c:pt idx="1">
                  <c:v>40878</c:v>
                </c:pt>
                <c:pt idx="2">
                  <c:v>40909</c:v>
                </c:pt>
                <c:pt idx="3">
                  <c:v>40940</c:v>
                </c:pt>
                <c:pt idx="4">
                  <c:v>40969</c:v>
                </c:pt>
                <c:pt idx="5">
                  <c:v>41000</c:v>
                </c:pt>
                <c:pt idx="6">
                  <c:v>41030</c:v>
                </c:pt>
                <c:pt idx="7">
                  <c:v>41061</c:v>
                </c:pt>
                <c:pt idx="8">
                  <c:v>41091</c:v>
                </c:pt>
                <c:pt idx="9">
                  <c:v>41122</c:v>
                </c:pt>
                <c:pt idx="10">
                  <c:v>41153</c:v>
                </c:pt>
                <c:pt idx="11">
                  <c:v>41183</c:v>
                </c:pt>
                <c:pt idx="12">
                  <c:v>41214</c:v>
                </c:pt>
                <c:pt idx="13">
                  <c:v>41244</c:v>
                </c:pt>
                <c:pt idx="14">
                  <c:v>41275</c:v>
                </c:pt>
                <c:pt idx="15">
                  <c:v>41306</c:v>
                </c:pt>
                <c:pt idx="16">
                  <c:v>41334</c:v>
                </c:pt>
                <c:pt idx="17">
                  <c:v>41365</c:v>
                </c:pt>
                <c:pt idx="18">
                  <c:v>41395</c:v>
                </c:pt>
                <c:pt idx="19">
                  <c:v>41426</c:v>
                </c:pt>
                <c:pt idx="20">
                  <c:v>41456</c:v>
                </c:pt>
                <c:pt idx="21">
                  <c:v>41487</c:v>
                </c:pt>
                <c:pt idx="22">
                  <c:v>41518</c:v>
                </c:pt>
                <c:pt idx="23">
                  <c:v>41548</c:v>
                </c:pt>
                <c:pt idx="24">
                  <c:v>41579</c:v>
                </c:pt>
                <c:pt idx="25">
                  <c:v>41609</c:v>
                </c:pt>
                <c:pt idx="26">
                  <c:v>41640</c:v>
                </c:pt>
                <c:pt idx="27">
                  <c:v>41671</c:v>
                </c:pt>
                <c:pt idx="28">
                  <c:v>41699</c:v>
                </c:pt>
                <c:pt idx="29">
                  <c:v>41730</c:v>
                </c:pt>
                <c:pt idx="30">
                  <c:v>41760</c:v>
                </c:pt>
                <c:pt idx="31">
                  <c:v>41791</c:v>
                </c:pt>
                <c:pt idx="32">
                  <c:v>41821</c:v>
                </c:pt>
                <c:pt idx="33">
                  <c:v>41852</c:v>
                </c:pt>
                <c:pt idx="34">
                  <c:v>41883</c:v>
                </c:pt>
                <c:pt idx="35">
                  <c:v>41913</c:v>
                </c:pt>
                <c:pt idx="36">
                  <c:v>41944</c:v>
                </c:pt>
                <c:pt idx="37">
                  <c:v>41974</c:v>
                </c:pt>
                <c:pt idx="38">
                  <c:v>42005</c:v>
                </c:pt>
                <c:pt idx="39">
                  <c:v>42036</c:v>
                </c:pt>
                <c:pt idx="40">
                  <c:v>42064</c:v>
                </c:pt>
                <c:pt idx="41">
                  <c:v>42095</c:v>
                </c:pt>
                <c:pt idx="42">
                  <c:v>42125</c:v>
                </c:pt>
                <c:pt idx="43">
                  <c:v>42156</c:v>
                </c:pt>
                <c:pt idx="44">
                  <c:v>42186</c:v>
                </c:pt>
                <c:pt idx="45">
                  <c:v>42217</c:v>
                </c:pt>
                <c:pt idx="46">
                  <c:v>42248</c:v>
                </c:pt>
                <c:pt idx="47">
                  <c:v>42278</c:v>
                </c:pt>
                <c:pt idx="48">
                  <c:v>42309</c:v>
                </c:pt>
                <c:pt idx="49">
                  <c:v>42339</c:v>
                </c:pt>
                <c:pt idx="50">
                  <c:v>42370</c:v>
                </c:pt>
                <c:pt idx="51">
                  <c:v>42401</c:v>
                </c:pt>
                <c:pt idx="52">
                  <c:v>42430</c:v>
                </c:pt>
                <c:pt idx="53">
                  <c:v>42461</c:v>
                </c:pt>
                <c:pt idx="54">
                  <c:v>42491</c:v>
                </c:pt>
                <c:pt idx="55">
                  <c:v>42522</c:v>
                </c:pt>
                <c:pt idx="56">
                  <c:v>42552</c:v>
                </c:pt>
                <c:pt idx="57">
                  <c:v>42583</c:v>
                </c:pt>
                <c:pt idx="58">
                  <c:v>42614</c:v>
                </c:pt>
                <c:pt idx="59">
                  <c:v>42644</c:v>
                </c:pt>
                <c:pt idx="60">
                  <c:v>42675</c:v>
                </c:pt>
                <c:pt idx="61">
                  <c:v>42705</c:v>
                </c:pt>
                <c:pt idx="62">
                  <c:v>42736</c:v>
                </c:pt>
                <c:pt idx="63">
                  <c:v>42767</c:v>
                </c:pt>
                <c:pt idx="64">
                  <c:v>42795</c:v>
                </c:pt>
                <c:pt idx="65">
                  <c:v>42826</c:v>
                </c:pt>
                <c:pt idx="66">
                  <c:v>42856</c:v>
                </c:pt>
                <c:pt idx="67">
                  <c:v>42887</c:v>
                </c:pt>
                <c:pt idx="68">
                  <c:v>42917</c:v>
                </c:pt>
                <c:pt idx="69">
                  <c:v>42948</c:v>
                </c:pt>
                <c:pt idx="70">
                  <c:v>42979</c:v>
                </c:pt>
                <c:pt idx="71">
                  <c:v>43009</c:v>
                </c:pt>
                <c:pt idx="72">
                  <c:v>43040</c:v>
                </c:pt>
                <c:pt idx="73">
                  <c:v>43070</c:v>
                </c:pt>
                <c:pt idx="74">
                  <c:v>43101</c:v>
                </c:pt>
                <c:pt idx="75">
                  <c:v>43132</c:v>
                </c:pt>
                <c:pt idx="76">
                  <c:v>43160</c:v>
                </c:pt>
                <c:pt idx="77">
                  <c:v>43191</c:v>
                </c:pt>
                <c:pt idx="78">
                  <c:v>43221</c:v>
                </c:pt>
                <c:pt idx="79">
                  <c:v>43252</c:v>
                </c:pt>
                <c:pt idx="80">
                  <c:v>43282</c:v>
                </c:pt>
                <c:pt idx="81">
                  <c:v>43313</c:v>
                </c:pt>
                <c:pt idx="82">
                  <c:v>43344</c:v>
                </c:pt>
                <c:pt idx="83">
                  <c:v>43374</c:v>
                </c:pt>
                <c:pt idx="84">
                  <c:v>43405</c:v>
                </c:pt>
                <c:pt idx="85">
                  <c:v>43435</c:v>
                </c:pt>
                <c:pt idx="86">
                  <c:v>43466</c:v>
                </c:pt>
                <c:pt idx="87">
                  <c:v>43497</c:v>
                </c:pt>
                <c:pt idx="88">
                  <c:v>43525</c:v>
                </c:pt>
                <c:pt idx="89">
                  <c:v>43556</c:v>
                </c:pt>
                <c:pt idx="90">
                  <c:v>43586</c:v>
                </c:pt>
                <c:pt idx="91">
                  <c:v>43617</c:v>
                </c:pt>
                <c:pt idx="92">
                  <c:v>43647</c:v>
                </c:pt>
                <c:pt idx="93">
                  <c:v>43678</c:v>
                </c:pt>
                <c:pt idx="94">
                  <c:v>43709</c:v>
                </c:pt>
                <c:pt idx="95">
                  <c:v>43739</c:v>
                </c:pt>
                <c:pt idx="96">
                  <c:v>43770</c:v>
                </c:pt>
                <c:pt idx="97">
                  <c:v>43800</c:v>
                </c:pt>
                <c:pt idx="98">
                  <c:v>43831</c:v>
                </c:pt>
                <c:pt idx="99">
                  <c:v>43862</c:v>
                </c:pt>
                <c:pt idx="100">
                  <c:v>43891</c:v>
                </c:pt>
                <c:pt idx="101">
                  <c:v>43922</c:v>
                </c:pt>
                <c:pt idx="102">
                  <c:v>43952</c:v>
                </c:pt>
                <c:pt idx="103">
                  <c:v>43983</c:v>
                </c:pt>
                <c:pt idx="104">
                  <c:v>44013</c:v>
                </c:pt>
                <c:pt idx="105">
                  <c:v>44044</c:v>
                </c:pt>
                <c:pt idx="106">
                  <c:v>44075</c:v>
                </c:pt>
                <c:pt idx="107">
                  <c:v>44105</c:v>
                </c:pt>
                <c:pt idx="108">
                  <c:v>44136</c:v>
                </c:pt>
                <c:pt idx="109">
                  <c:v>44166</c:v>
                </c:pt>
                <c:pt idx="110">
                  <c:v>44197</c:v>
                </c:pt>
                <c:pt idx="111">
                  <c:v>44228</c:v>
                </c:pt>
                <c:pt idx="112">
                  <c:v>44256</c:v>
                </c:pt>
                <c:pt idx="113">
                  <c:v>44287</c:v>
                </c:pt>
                <c:pt idx="114">
                  <c:v>44317</c:v>
                </c:pt>
                <c:pt idx="115">
                  <c:v>44348</c:v>
                </c:pt>
                <c:pt idx="116">
                  <c:v>44378</c:v>
                </c:pt>
                <c:pt idx="117">
                  <c:v>44409</c:v>
                </c:pt>
                <c:pt idx="118">
                  <c:v>44440</c:v>
                </c:pt>
                <c:pt idx="119">
                  <c:v>44470</c:v>
                </c:pt>
                <c:pt idx="120">
                  <c:v>44501</c:v>
                </c:pt>
                <c:pt idx="121">
                  <c:v>44531</c:v>
                </c:pt>
                <c:pt idx="122">
                  <c:v>44562</c:v>
                </c:pt>
                <c:pt idx="123">
                  <c:v>44593</c:v>
                </c:pt>
                <c:pt idx="124">
                  <c:v>44621</c:v>
                </c:pt>
                <c:pt idx="125">
                  <c:v>44652</c:v>
                </c:pt>
                <c:pt idx="126">
                  <c:v>44682</c:v>
                </c:pt>
                <c:pt idx="127">
                  <c:v>44713</c:v>
                </c:pt>
                <c:pt idx="128">
                  <c:v>44743</c:v>
                </c:pt>
                <c:pt idx="129">
                  <c:v>44774</c:v>
                </c:pt>
                <c:pt idx="130">
                  <c:v>44805</c:v>
                </c:pt>
                <c:pt idx="131">
                  <c:v>44835</c:v>
                </c:pt>
                <c:pt idx="132">
                  <c:v>44866</c:v>
                </c:pt>
              </c:numCache>
            </c:numRef>
          </c:cat>
          <c:val>
            <c:numRef>
              <c:f>Mthdata!$ER$15:$ER$159</c:f>
              <c:numCache>
                <c:formatCode>General</c:formatCode>
                <c:ptCount val="1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1</c:v>
                </c:pt>
                <c:pt idx="101">
                  <c:v>1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C7-489A-B386-7F676EDA8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251264"/>
        <c:axId val="114249728"/>
      </c:areaChart>
      <c:lineChart>
        <c:grouping val="standard"/>
        <c:varyColors val="0"/>
        <c:ser>
          <c:idx val="0"/>
          <c:order val="0"/>
          <c:tx>
            <c:v>Industrial Production</c:v>
          </c:tx>
          <c:spPr>
            <a:ln w="19050"/>
          </c:spPr>
          <c:marker>
            <c:symbol val="none"/>
          </c:marker>
          <c:cat>
            <c:numRef>
              <c:f>[0]!IPtwokdate</c:f>
              <c:numCache>
                <c:formatCode>mmm\-yy</c:formatCode>
                <c:ptCount val="145"/>
                <c:pt idx="0">
                  <c:v>40848</c:v>
                </c:pt>
                <c:pt idx="1">
                  <c:v>40878</c:v>
                </c:pt>
                <c:pt idx="2">
                  <c:v>40909</c:v>
                </c:pt>
                <c:pt idx="3">
                  <c:v>40940</c:v>
                </c:pt>
                <c:pt idx="4">
                  <c:v>40969</c:v>
                </c:pt>
                <c:pt idx="5">
                  <c:v>41000</c:v>
                </c:pt>
                <c:pt idx="6">
                  <c:v>41030</c:v>
                </c:pt>
                <c:pt idx="7">
                  <c:v>41061</c:v>
                </c:pt>
                <c:pt idx="8">
                  <c:v>41091</c:v>
                </c:pt>
                <c:pt idx="9">
                  <c:v>41122</c:v>
                </c:pt>
                <c:pt idx="10">
                  <c:v>41153</c:v>
                </c:pt>
                <c:pt idx="11">
                  <c:v>41183</c:v>
                </c:pt>
                <c:pt idx="12">
                  <c:v>41214</c:v>
                </c:pt>
                <c:pt idx="13">
                  <c:v>41244</c:v>
                </c:pt>
                <c:pt idx="14">
                  <c:v>41275</c:v>
                </c:pt>
                <c:pt idx="15">
                  <c:v>41306</c:v>
                </c:pt>
                <c:pt idx="16">
                  <c:v>41334</c:v>
                </c:pt>
                <c:pt idx="17">
                  <c:v>41365</c:v>
                </c:pt>
                <c:pt idx="18">
                  <c:v>41395</c:v>
                </c:pt>
                <c:pt idx="19">
                  <c:v>41426</c:v>
                </c:pt>
                <c:pt idx="20">
                  <c:v>41456</c:v>
                </c:pt>
                <c:pt idx="21">
                  <c:v>41487</c:v>
                </c:pt>
                <c:pt idx="22">
                  <c:v>41518</c:v>
                </c:pt>
                <c:pt idx="23">
                  <c:v>41548</c:v>
                </c:pt>
                <c:pt idx="24">
                  <c:v>41579</c:v>
                </c:pt>
                <c:pt idx="25">
                  <c:v>41609</c:v>
                </c:pt>
                <c:pt idx="26">
                  <c:v>41640</c:v>
                </c:pt>
                <c:pt idx="27">
                  <c:v>41671</c:v>
                </c:pt>
                <c:pt idx="28">
                  <c:v>41699</c:v>
                </c:pt>
                <c:pt idx="29">
                  <c:v>41730</c:v>
                </c:pt>
                <c:pt idx="30">
                  <c:v>41760</c:v>
                </c:pt>
                <c:pt idx="31">
                  <c:v>41791</c:v>
                </c:pt>
                <c:pt idx="32">
                  <c:v>41821</c:v>
                </c:pt>
                <c:pt idx="33">
                  <c:v>41852</c:v>
                </c:pt>
                <c:pt idx="34">
                  <c:v>41883</c:v>
                </c:pt>
                <c:pt idx="35">
                  <c:v>41913</c:v>
                </c:pt>
                <c:pt idx="36">
                  <c:v>41944</c:v>
                </c:pt>
                <c:pt idx="37">
                  <c:v>41974</c:v>
                </c:pt>
                <c:pt idx="38">
                  <c:v>42005</c:v>
                </c:pt>
                <c:pt idx="39">
                  <c:v>42036</c:v>
                </c:pt>
                <c:pt idx="40">
                  <c:v>42064</c:v>
                </c:pt>
                <c:pt idx="41">
                  <c:v>42095</c:v>
                </c:pt>
                <c:pt idx="42">
                  <c:v>42125</c:v>
                </c:pt>
                <c:pt idx="43">
                  <c:v>42156</c:v>
                </c:pt>
                <c:pt idx="44">
                  <c:v>42186</c:v>
                </c:pt>
                <c:pt idx="45">
                  <c:v>42217</c:v>
                </c:pt>
                <c:pt idx="46">
                  <c:v>42248</c:v>
                </c:pt>
                <c:pt idx="47">
                  <c:v>42278</c:v>
                </c:pt>
                <c:pt idx="48">
                  <c:v>42309</c:v>
                </c:pt>
                <c:pt idx="49">
                  <c:v>42339</c:v>
                </c:pt>
                <c:pt idx="50">
                  <c:v>42370</c:v>
                </c:pt>
                <c:pt idx="51">
                  <c:v>42401</c:v>
                </c:pt>
                <c:pt idx="52">
                  <c:v>42430</c:v>
                </c:pt>
                <c:pt idx="53">
                  <c:v>42461</c:v>
                </c:pt>
                <c:pt idx="54">
                  <c:v>42491</c:v>
                </c:pt>
                <c:pt idx="55">
                  <c:v>42522</c:v>
                </c:pt>
                <c:pt idx="56">
                  <c:v>42552</c:v>
                </c:pt>
                <c:pt idx="57">
                  <c:v>42583</c:v>
                </c:pt>
                <c:pt idx="58">
                  <c:v>42614</c:v>
                </c:pt>
                <c:pt idx="59">
                  <c:v>42644</c:v>
                </c:pt>
                <c:pt idx="60">
                  <c:v>42675</c:v>
                </c:pt>
                <c:pt idx="61">
                  <c:v>42705</c:v>
                </c:pt>
                <c:pt idx="62">
                  <c:v>42736</c:v>
                </c:pt>
                <c:pt idx="63">
                  <c:v>42767</c:v>
                </c:pt>
                <c:pt idx="64">
                  <c:v>42795</c:v>
                </c:pt>
                <c:pt idx="65">
                  <c:v>42826</c:v>
                </c:pt>
                <c:pt idx="66">
                  <c:v>42856</c:v>
                </c:pt>
                <c:pt idx="67">
                  <c:v>42887</c:v>
                </c:pt>
                <c:pt idx="68">
                  <c:v>42917</c:v>
                </c:pt>
                <c:pt idx="69">
                  <c:v>42948</c:v>
                </c:pt>
                <c:pt idx="70">
                  <c:v>42979</c:v>
                </c:pt>
                <c:pt idx="71">
                  <c:v>43009</c:v>
                </c:pt>
                <c:pt idx="72">
                  <c:v>43040</c:v>
                </c:pt>
                <c:pt idx="73">
                  <c:v>43070</c:v>
                </c:pt>
                <c:pt idx="74">
                  <c:v>43101</c:v>
                </c:pt>
                <c:pt idx="75">
                  <c:v>43132</c:v>
                </c:pt>
                <c:pt idx="76">
                  <c:v>43160</c:v>
                </c:pt>
                <c:pt idx="77">
                  <c:v>43191</c:v>
                </c:pt>
                <c:pt idx="78">
                  <c:v>43221</c:v>
                </c:pt>
                <c:pt idx="79">
                  <c:v>43252</c:v>
                </c:pt>
                <c:pt idx="80">
                  <c:v>43282</c:v>
                </c:pt>
                <c:pt idx="81">
                  <c:v>43313</c:v>
                </c:pt>
                <c:pt idx="82">
                  <c:v>43344</c:v>
                </c:pt>
                <c:pt idx="83">
                  <c:v>43374</c:v>
                </c:pt>
                <c:pt idx="84">
                  <c:v>43405</c:v>
                </c:pt>
                <c:pt idx="85">
                  <c:v>43435</c:v>
                </c:pt>
                <c:pt idx="86">
                  <c:v>43466</c:v>
                </c:pt>
                <c:pt idx="87">
                  <c:v>43497</c:v>
                </c:pt>
                <c:pt idx="88">
                  <c:v>43525</c:v>
                </c:pt>
                <c:pt idx="89">
                  <c:v>43556</c:v>
                </c:pt>
                <c:pt idx="90">
                  <c:v>43586</c:v>
                </c:pt>
                <c:pt idx="91">
                  <c:v>43617</c:v>
                </c:pt>
                <c:pt idx="92">
                  <c:v>43647</c:v>
                </c:pt>
                <c:pt idx="93">
                  <c:v>43678</c:v>
                </c:pt>
                <c:pt idx="94">
                  <c:v>43709</c:v>
                </c:pt>
                <c:pt idx="95">
                  <c:v>43739</c:v>
                </c:pt>
                <c:pt idx="96">
                  <c:v>43770</c:v>
                </c:pt>
                <c:pt idx="97">
                  <c:v>43800</c:v>
                </c:pt>
                <c:pt idx="98">
                  <c:v>43831</c:v>
                </c:pt>
                <c:pt idx="99">
                  <c:v>43862</c:v>
                </c:pt>
                <c:pt idx="100">
                  <c:v>43891</c:v>
                </c:pt>
                <c:pt idx="101">
                  <c:v>43922</c:v>
                </c:pt>
                <c:pt idx="102">
                  <c:v>43952</c:v>
                </c:pt>
                <c:pt idx="103">
                  <c:v>43983</c:v>
                </c:pt>
                <c:pt idx="104">
                  <c:v>44013</c:v>
                </c:pt>
                <c:pt idx="105">
                  <c:v>44044</c:v>
                </c:pt>
                <c:pt idx="106">
                  <c:v>44075</c:v>
                </c:pt>
                <c:pt idx="107">
                  <c:v>44105</c:v>
                </c:pt>
                <c:pt idx="108">
                  <c:v>44136</c:v>
                </c:pt>
                <c:pt idx="109">
                  <c:v>44166</c:v>
                </c:pt>
                <c:pt idx="110">
                  <c:v>44197</c:v>
                </c:pt>
                <c:pt idx="111">
                  <c:v>44228</c:v>
                </c:pt>
                <c:pt idx="112">
                  <c:v>44256</c:v>
                </c:pt>
                <c:pt idx="113">
                  <c:v>44287</c:v>
                </c:pt>
                <c:pt idx="114">
                  <c:v>44317</c:v>
                </c:pt>
                <c:pt idx="115">
                  <c:v>44348</c:v>
                </c:pt>
                <c:pt idx="116">
                  <c:v>44378</c:v>
                </c:pt>
                <c:pt idx="117">
                  <c:v>44409</c:v>
                </c:pt>
                <c:pt idx="118">
                  <c:v>44440</c:v>
                </c:pt>
                <c:pt idx="119">
                  <c:v>44470</c:v>
                </c:pt>
                <c:pt idx="120">
                  <c:v>44501</c:v>
                </c:pt>
                <c:pt idx="121">
                  <c:v>44531</c:v>
                </c:pt>
                <c:pt idx="122">
                  <c:v>44562</c:v>
                </c:pt>
                <c:pt idx="123">
                  <c:v>44593</c:v>
                </c:pt>
                <c:pt idx="124">
                  <c:v>44621</c:v>
                </c:pt>
                <c:pt idx="125">
                  <c:v>44652</c:v>
                </c:pt>
                <c:pt idx="126">
                  <c:v>44682</c:v>
                </c:pt>
                <c:pt idx="127">
                  <c:v>44713</c:v>
                </c:pt>
                <c:pt idx="128">
                  <c:v>44743</c:v>
                </c:pt>
                <c:pt idx="129">
                  <c:v>44774</c:v>
                </c:pt>
                <c:pt idx="130">
                  <c:v>44805</c:v>
                </c:pt>
                <c:pt idx="131">
                  <c:v>44835</c:v>
                </c:pt>
                <c:pt idx="132">
                  <c:v>44866</c:v>
                </c:pt>
              </c:numCache>
            </c:numRef>
          </c:cat>
          <c:val>
            <c:numRef>
              <c:f>[0]!IPtwok</c:f>
              <c:numCache>
                <c:formatCode>0.00</c:formatCode>
                <c:ptCount val="145"/>
                <c:pt idx="0">
                  <c:v>95.745500000000007</c:v>
                </c:pt>
                <c:pt idx="1">
                  <c:v>96.214699999999993</c:v>
                </c:pt>
                <c:pt idx="2">
                  <c:v>96.805099999999996</c:v>
                </c:pt>
                <c:pt idx="3">
                  <c:v>97.103300000000004</c:v>
                </c:pt>
                <c:pt idx="4">
                  <c:v>96.597300000000004</c:v>
                </c:pt>
                <c:pt idx="5">
                  <c:v>97.300600000000003</c:v>
                </c:pt>
                <c:pt idx="6">
                  <c:v>97.504599999999996</c:v>
                </c:pt>
                <c:pt idx="7">
                  <c:v>97.490300000000005</c:v>
                </c:pt>
                <c:pt idx="8">
                  <c:v>97.723399999999998</c:v>
                </c:pt>
                <c:pt idx="9">
                  <c:v>97.313000000000002</c:v>
                </c:pt>
                <c:pt idx="10">
                  <c:v>97.240499999999997</c:v>
                </c:pt>
                <c:pt idx="11">
                  <c:v>97.561000000000007</c:v>
                </c:pt>
                <c:pt idx="12">
                  <c:v>97.9589</c:v>
                </c:pt>
                <c:pt idx="13">
                  <c:v>98.206100000000006</c:v>
                </c:pt>
                <c:pt idx="14">
                  <c:v>98.198999999999998</c:v>
                </c:pt>
                <c:pt idx="15">
                  <c:v>98.683499999999995</c:v>
                </c:pt>
                <c:pt idx="16">
                  <c:v>99.099400000000003</c:v>
                </c:pt>
                <c:pt idx="17">
                  <c:v>98.989800000000002</c:v>
                </c:pt>
                <c:pt idx="18">
                  <c:v>99.078199999999995</c:v>
                </c:pt>
                <c:pt idx="19">
                  <c:v>99.214100000000002</c:v>
                </c:pt>
                <c:pt idx="20">
                  <c:v>98.913200000000003</c:v>
                </c:pt>
                <c:pt idx="21">
                  <c:v>99.489099999999993</c:v>
                </c:pt>
                <c:pt idx="22">
                  <c:v>100.0172</c:v>
                </c:pt>
                <c:pt idx="23">
                  <c:v>99.903800000000004</c:v>
                </c:pt>
                <c:pt idx="24">
                  <c:v>100.14790000000001</c:v>
                </c:pt>
                <c:pt idx="25">
                  <c:v>100.35760000000001</c:v>
                </c:pt>
                <c:pt idx="26">
                  <c:v>99.982799999999997</c:v>
                </c:pt>
                <c:pt idx="27">
                  <c:v>100.74850000000001</c:v>
                </c:pt>
                <c:pt idx="28">
                  <c:v>101.73909999999999</c:v>
                </c:pt>
                <c:pt idx="29">
                  <c:v>101.8023</c:v>
                </c:pt>
                <c:pt idx="30">
                  <c:v>102.2116</c:v>
                </c:pt>
                <c:pt idx="31">
                  <c:v>102.5637</c:v>
                </c:pt>
                <c:pt idx="32">
                  <c:v>102.8425</c:v>
                </c:pt>
                <c:pt idx="33">
                  <c:v>102.6499</c:v>
                </c:pt>
                <c:pt idx="34">
                  <c:v>102.96469999999999</c:v>
                </c:pt>
                <c:pt idx="35">
                  <c:v>102.9704</c:v>
                </c:pt>
                <c:pt idx="36">
                  <c:v>103.60169999999999</c:v>
                </c:pt>
                <c:pt idx="37">
                  <c:v>103.592</c:v>
                </c:pt>
                <c:pt idx="38">
                  <c:v>102.798</c:v>
                </c:pt>
                <c:pt idx="39">
                  <c:v>102.1554</c:v>
                </c:pt>
                <c:pt idx="40">
                  <c:v>101.8077</c:v>
                </c:pt>
                <c:pt idx="41">
                  <c:v>101.2285</c:v>
                </c:pt>
                <c:pt idx="42">
                  <c:v>100.75360000000001</c:v>
                </c:pt>
                <c:pt idx="43">
                  <c:v>100.4529</c:v>
                </c:pt>
                <c:pt idx="44">
                  <c:v>101.11</c:v>
                </c:pt>
                <c:pt idx="45">
                  <c:v>100.8802</c:v>
                </c:pt>
                <c:pt idx="46">
                  <c:v>100.608</c:v>
                </c:pt>
                <c:pt idx="47">
                  <c:v>100.151</c:v>
                </c:pt>
                <c:pt idx="48">
                  <c:v>99.381699999999995</c:v>
                </c:pt>
                <c:pt idx="49">
                  <c:v>98.857200000000006</c:v>
                </c:pt>
                <c:pt idx="50">
                  <c:v>99.408600000000007</c:v>
                </c:pt>
                <c:pt idx="51">
                  <c:v>98.894599999999997</c:v>
                </c:pt>
                <c:pt idx="52">
                  <c:v>98.138499999999993</c:v>
                </c:pt>
                <c:pt idx="53">
                  <c:v>98.436400000000006</c:v>
                </c:pt>
                <c:pt idx="54">
                  <c:v>98.209599999999995</c:v>
                </c:pt>
                <c:pt idx="55">
                  <c:v>98.676599999999993</c:v>
                </c:pt>
                <c:pt idx="56">
                  <c:v>98.837100000000007</c:v>
                </c:pt>
                <c:pt idx="57">
                  <c:v>98.730199999999996</c:v>
                </c:pt>
                <c:pt idx="58">
                  <c:v>98.628699999999995</c:v>
                </c:pt>
                <c:pt idx="59">
                  <c:v>98.712599999999995</c:v>
                </c:pt>
                <c:pt idx="60">
                  <c:v>98.300399999999996</c:v>
                </c:pt>
                <c:pt idx="61">
                  <c:v>98.906300000000002</c:v>
                </c:pt>
                <c:pt idx="62">
                  <c:v>98.734899999999996</c:v>
                </c:pt>
                <c:pt idx="63">
                  <c:v>98.4178</c:v>
                </c:pt>
                <c:pt idx="64">
                  <c:v>99.072599999999994</c:v>
                </c:pt>
                <c:pt idx="65">
                  <c:v>100.0545</c:v>
                </c:pt>
                <c:pt idx="66">
                  <c:v>100.139</c:v>
                </c:pt>
                <c:pt idx="67">
                  <c:v>100.31480000000001</c:v>
                </c:pt>
                <c:pt idx="68">
                  <c:v>100.1418</c:v>
                </c:pt>
                <c:pt idx="69">
                  <c:v>99.687799999999996</c:v>
                </c:pt>
                <c:pt idx="70">
                  <c:v>99.782899999999998</c:v>
                </c:pt>
                <c:pt idx="71">
                  <c:v>101.0401</c:v>
                </c:pt>
                <c:pt idx="72">
                  <c:v>101.226</c:v>
                </c:pt>
                <c:pt idx="73">
                  <c:v>101.3878</c:v>
                </c:pt>
                <c:pt idx="74">
                  <c:v>101.345</c:v>
                </c:pt>
                <c:pt idx="75">
                  <c:v>101.7068</c:v>
                </c:pt>
                <c:pt idx="76">
                  <c:v>102.27849999999999</c:v>
                </c:pt>
                <c:pt idx="77">
                  <c:v>103.434</c:v>
                </c:pt>
                <c:pt idx="78">
                  <c:v>102.4735</c:v>
                </c:pt>
                <c:pt idx="79">
                  <c:v>103.2508</c:v>
                </c:pt>
                <c:pt idx="80">
                  <c:v>103.4588</c:v>
                </c:pt>
                <c:pt idx="81">
                  <c:v>104.1802</c:v>
                </c:pt>
                <c:pt idx="82">
                  <c:v>104.1665</c:v>
                </c:pt>
                <c:pt idx="83">
                  <c:v>104.0476</c:v>
                </c:pt>
                <c:pt idx="84">
                  <c:v>103.9603</c:v>
                </c:pt>
                <c:pt idx="85">
                  <c:v>103.869</c:v>
                </c:pt>
                <c:pt idx="86">
                  <c:v>103.2684</c:v>
                </c:pt>
                <c:pt idx="87">
                  <c:v>102.81570000000001</c:v>
                </c:pt>
                <c:pt idx="88">
                  <c:v>102.9</c:v>
                </c:pt>
                <c:pt idx="89">
                  <c:v>102.3826</c:v>
                </c:pt>
                <c:pt idx="90">
                  <c:v>102.57559999999999</c:v>
                </c:pt>
                <c:pt idx="91">
                  <c:v>102.5928</c:v>
                </c:pt>
                <c:pt idx="92">
                  <c:v>102.2012</c:v>
                </c:pt>
                <c:pt idx="93">
                  <c:v>102.90860000000001</c:v>
                </c:pt>
                <c:pt idx="94">
                  <c:v>102.57899999999999</c:v>
                </c:pt>
                <c:pt idx="95">
                  <c:v>101.7775</c:v>
                </c:pt>
                <c:pt idx="96">
                  <c:v>102.0979</c:v>
                </c:pt>
                <c:pt idx="97">
                  <c:v>101.7632</c:v>
                </c:pt>
                <c:pt idx="98">
                  <c:v>101.303</c:v>
                </c:pt>
                <c:pt idx="99">
                  <c:v>101.7038</c:v>
                </c:pt>
                <c:pt idx="100">
                  <c:v>97.874600000000001</c:v>
                </c:pt>
                <c:pt idx="101">
                  <c:v>84.959000000000003</c:v>
                </c:pt>
                <c:pt idx="102">
                  <c:v>86.334500000000006</c:v>
                </c:pt>
                <c:pt idx="103">
                  <c:v>91.752300000000005</c:v>
                </c:pt>
                <c:pt idx="104">
                  <c:v>95.243899999999996</c:v>
                </c:pt>
                <c:pt idx="105">
                  <c:v>96.1173</c:v>
                </c:pt>
                <c:pt idx="106">
                  <c:v>96.071100000000001</c:v>
                </c:pt>
                <c:pt idx="107">
                  <c:v>96.825000000000003</c:v>
                </c:pt>
                <c:pt idx="108">
                  <c:v>97.118300000000005</c:v>
                </c:pt>
                <c:pt idx="109">
                  <c:v>98.138000000000005</c:v>
                </c:pt>
                <c:pt idx="110">
                  <c:v>99.264499999999998</c:v>
                </c:pt>
                <c:pt idx="111">
                  <c:v>96.223100000000002</c:v>
                </c:pt>
                <c:pt idx="112">
                  <c:v>98.862099999999998</c:v>
                </c:pt>
                <c:pt idx="113">
                  <c:v>99.024600000000007</c:v>
                </c:pt>
                <c:pt idx="114">
                  <c:v>99.778499999999994</c:v>
                </c:pt>
                <c:pt idx="115">
                  <c:v>100.1923</c:v>
                </c:pt>
                <c:pt idx="116">
                  <c:v>100.8724</c:v>
                </c:pt>
                <c:pt idx="117">
                  <c:v>100.837</c:v>
                </c:pt>
                <c:pt idx="118">
                  <c:v>99.849800000000002</c:v>
                </c:pt>
                <c:pt idx="119">
                  <c:v>101.36020000000001</c:v>
                </c:pt>
                <c:pt idx="120">
                  <c:v>101.961</c:v>
                </c:pt>
                <c:pt idx="121">
                  <c:v>101.7587</c:v>
                </c:pt>
                <c:pt idx="122">
                  <c:v>102.146</c:v>
                </c:pt>
                <c:pt idx="123">
                  <c:v>102.89870000000001</c:v>
                </c:pt>
                <c:pt idx="124">
                  <c:v>103.57170000000001</c:v>
                </c:pt>
                <c:pt idx="125">
                  <c:v>104.2709</c:v>
                </c:pt>
                <c:pt idx="126">
                  <c:v>104.16459999999999</c:v>
                </c:pt>
                <c:pt idx="127">
                  <c:v>103.9464</c:v>
                </c:pt>
                <c:pt idx="128">
                  <c:v>104.48520000000001</c:v>
                </c:pt>
                <c:pt idx="129">
                  <c:v>104.4135</c:v>
                </c:pt>
                <c:pt idx="130">
                  <c:v>104.8129</c:v>
                </c:pt>
                <c:pt idx="131">
                  <c:v>104.7474</c:v>
                </c:pt>
                <c:pt idx="132">
                  <c:v>104.5175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C7-489A-B386-7F676EDA8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230016"/>
        <c:axId val="114231552"/>
      </c:lineChart>
      <c:dateAx>
        <c:axId val="114230016"/>
        <c:scaling>
          <c:orientation val="minMax"/>
        </c:scaling>
        <c:delete val="0"/>
        <c:axPos val="b"/>
        <c:numFmt formatCode="mmm\-yy" sourceLinked="0"/>
        <c:majorTickMark val="out"/>
        <c:minorTickMark val="out"/>
        <c:tickLblPos val="low"/>
        <c:txPr>
          <a:bodyPr/>
          <a:lstStyle/>
          <a:p>
            <a:pPr>
              <a:defRPr sz="800"/>
            </a:pPr>
            <a:endParaRPr lang="en-US"/>
          </a:p>
        </c:txPr>
        <c:crossAx val="114231552"/>
        <c:crosses val="autoZero"/>
        <c:auto val="0"/>
        <c:lblOffset val="100"/>
        <c:baseTimeUnit val="months"/>
        <c:majorUnit val="2"/>
        <c:majorTimeUnit val="years"/>
        <c:minorUnit val="1"/>
        <c:minorTimeUnit val="years"/>
      </c:dateAx>
      <c:valAx>
        <c:axId val="114231552"/>
        <c:scaling>
          <c:orientation val="minMax"/>
          <c:max val="105"/>
          <c:min val="85"/>
        </c:scaling>
        <c:delete val="0"/>
        <c:axPos val="l"/>
        <c:majorGridlines/>
        <c:numFmt formatCode="#,##0" sourceLinked="0"/>
        <c:majorTickMark val="out"/>
        <c:minorTickMark val="none"/>
        <c:tickLblPos val="low"/>
        <c:txPr>
          <a:bodyPr/>
          <a:lstStyle/>
          <a:p>
            <a:pPr>
              <a:defRPr sz="800"/>
            </a:pPr>
            <a:endParaRPr lang="en-US"/>
          </a:p>
        </c:txPr>
        <c:crossAx val="114230016"/>
        <c:crosses val="autoZero"/>
        <c:crossBetween val="between"/>
      </c:valAx>
      <c:valAx>
        <c:axId val="114249728"/>
        <c:scaling>
          <c:orientation val="minMax"/>
          <c:max val="0.05"/>
        </c:scaling>
        <c:delete val="0"/>
        <c:axPos val="r"/>
        <c:numFmt formatCode="0%" sourceLinked="1"/>
        <c:majorTickMark val="none"/>
        <c:minorTickMark val="none"/>
        <c:tickLblPos val="none"/>
        <c:crossAx val="114251264"/>
        <c:crosses val="max"/>
        <c:crossBetween val="between"/>
      </c:valAx>
      <c:dateAx>
        <c:axId val="11425126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114249728"/>
        <c:crosses val="autoZero"/>
        <c:auto val="1"/>
        <c:lblOffset val="100"/>
        <c:baseTimeUnit val="months"/>
      </c:date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Treasury Curve, One Year</a:t>
            </a:r>
            <a:r>
              <a:rPr lang="en-US" baseline="0" dirty="0"/>
              <a:t> Ago, 12/3/21</a:t>
            </a:r>
            <a:endParaRPr lang="en-US" dirty="0"/>
          </a:p>
        </c:rich>
      </c:tx>
      <c:layout>
        <c:manualLayout>
          <c:xMode val="edge"/>
          <c:yMode val="edge"/>
          <c:x val="0.38556369972672588"/>
          <c:y val="1.0565606593382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786714428673541E-2"/>
          <c:y val="0.1104807489656245"/>
          <c:w val="0.912636602242901"/>
          <c:h val="0.75492538200602965"/>
        </c:manualLayout>
      </c:layout>
      <c:barChart>
        <c:barDir val="col"/>
        <c:grouping val="clustered"/>
        <c:varyColors val="0"/>
        <c:ser>
          <c:idx val="3"/>
          <c:order val="1"/>
          <c:spPr>
            <a:ln>
              <a:solidFill>
                <a:schemeClr val="bg1">
                  <a:lumMod val="85000"/>
                </a:schemeClr>
              </a:solidFill>
            </a:ln>
          </c:spPr>
          <c:invertIfNegative val="0"/>
          <c:cat>
            <c:numRef>
              <c:f>Chart_data!$B$6:$B$363</c:f>
              <c:numCache>
                <c:formatCode>General</c:formatCode>
                <c:ptCount val="35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  <c:pt idx="83">
                  <c:v>86</c:v>
                </c:pt>
                <c:pt idx="84">
                  <c:v>87</c:v>
                </c:pt>
                <c:pt idx="85">
                  <c:v>88</c:v>
                </c:pt>
                <c:pt idx="86">
                  <c:v>89</c:v>
                </c:pt>
                <c:pt idx="87">
                  <c:v>90</c:v>
                </c:pt>
                <c:pt idx="88">
                  <c:v>91</c:v>
                </c:pt>
                <c:pt idx="89">
                  <c:v>92</c:v>
                </c:pt>
                <c:pt idx="90">
                  <c:v>93</c:v>
                </c:pt>
                <c:pt idx="91">
                  <c:v>94</c:v>
                </c:pt>
                <c:pt idx="92">
                  <c:v>95</c:v>
                </c:pt>
                <c:pt idx="93">
                  <c:v>96</c:v>
                </c:pt>
                <c:pt idx="94">
                  <c:v>97</c:v>
                </c:pt>
                <c:pt idx="95">
                  <c:v>98</c:v>
                </c:pt>
                <c:pt idx="96">
                  <c:v>99</c:v>
                </c:pt>
                <c:pt idx="97">
                  <c:v>100</c:v>
                </c:pt>
                <c:pt idx="98">
                  <c:v>101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141</c:v>
                </c:pt>
                <c:pt idx="139">
                  <c:v>142</c:v>
                </c:pt>
                <c:pt idx="140">
                  <c:v>143</c:v>
                </c:pt>
                <c:pt idx="141">
                  <c:v>144</c:v>
                </c:pt>
                <c:pt idx="142">
                  <c:v>145</c:v>
                </c:pt>
                <c:pt idx="143">
                  <c:v>146</c:v>
                </c:pt>
                <c:pt idx="144">
                  <c:v>147</c:v>
                </c:pt>
                <c:pt idx="145">
                  <c:v>148</c:v>
                </c:pt>
                <c:pt idx="146">
                  <c:v>149</c:v>
                </c:pt>
                <c:pt idx="147">
                  <c:v>150</c:v>
                </c:pt>
                <c:pt idx="148">
                  <c:v>151</c:v>
                </c:pt>
                <c:pt idx="149">
                  <c:v>152</c:v>
                </c:pt>
                <c:pt idx="150">
                  <c:v>153</c:v>
                </c:pt>
                <c:pt idx="151">
                  <c:v>154</c:v>
                </c:pt>
                <c:pt idx="152">
                  <c:v>155</c:v>
                </c:pt>
                <c:pt idx="153">
                  <c:v>156</c:v>
                </c:pt>
                <c:pt idx="154">
                  <c:v>157</c:v>
                </c:pt>
                <c:pt idx="155">
                  <c:v>158</c:v>
                </c:pt>
                <c:pt idx="156">
                  <c:v>159</c:v>
                </c:pt>
                <c:pt idx="157">
                  <c:v>160</c:v>
                </c:pt>
                <c:pt idx="158">
                  <c:v>161</c:v>
                </c:pt>
                <c:pt idx="159">
                  <c:v>162</c:v>
                </c:pt>
                <c:pt idx="160">
                  <c:v>163</c:v>
                </c:pt>
                <c:pt idx="161">
                  <c:v>164</c:v>
                </c:pt>
                <c:pt idx="162">
                  <c:v>165</c:v>
                </c:pt>
                <c:pt idx="163">
                  <c:v>166</c:v>
                </c:pt>
                <c:pt idx="164">
                  <c:v>167</c:v>
                </c:pt>
                <c:pt idx="165">
                  <c:v>168</c:v>
                </c:pt>
                <c:pt idx="166">
                  <c:v>169</c:v>
                </c:pt>
                <c:pt idx="167">
                  <c:v>170</c:v>
                </c:pt>
                <c:pt idx="168">
                  <c:v>171</c:v>
                </c:pt>
                <c:pt idx="169">
                  <c:v>172</c:v>
                </c:pt>
                <c:pt idx="170">
                  <c:v>173</c:v>
                </c:pt>
                <c:pt idx="171">
                  <c:v>174</c:v>
                </c:pt>
                <c:pt idx="172">
                  <c:v>175</c:v>
                </c:pt>
                <c:pt idx="173">
                  <c:v>176</c:v>
                </c:pt>
                <c:pt idx="174">
                  <c:v>177</c:v>
                </c:pt>
                <c:pt idx="175">
                  <c:v>178</c:v>
                </c:pt>
                <c:pt idx="176">
                  <c:v>179</c:v>
                </c:pt>
                <c:pt idx="177">
                  <c:v>180</c:v>
                </c:pt>
                <c:pt idx="178">
                  <c:v>181</c:v>
                </c:pt>
                <c:pt idx="179">
                  <c:v>182</c:v>
                </c:pt>
                <c:pt idx="180">
                  <c:v>183</c:v>
                </c:pt>
                <c:pt idx="181">
                  <c:v>184</c:v>
                </c:pt>
                <c:pt idx="182">
                  <c:v>185</c:v>
                </c:pt>
                <c:pt idx="183">
                  <c:v>186</c:v>
                </c:pt>
                <c:pt idx="184">
                  <c:v>187</c:v>
                </c:pt>
                <c:pt idx="185">
                  <c:v>188</c:v>
                </c:pt>
                <c:pt idx="186">
                  <c:v>189</c:v>
                </c:pt>
                <c:pt idx="187">
                  <c:v>190</c:v>
                </c:pt>
                <c:pt idx="188">
                  <c:v>191</c:v>
                </c:pt>
                <c:pt idx="189">
                  <c:v>192</c:v>
                </c:pt>
                <c:pt idx="190">
                  <c:v>193</c:v>
                </c:pt>
                <c:pt idx="191">
                  <c:v>194</c:v>
                </c:pt>
                <c:pt idx="192">
                  <c:v>195</c:v>
                </c:pt>
                <c:pt idx="193">
                  <c:v>196</c:v>
                </c:pt>
                <c:pt idx="194">
                  <c:v>197</c:v>
                </c:pt>
                <c:pt idx="195">
                  <c:v>198</c:v>
                </c:pt>
                <c:pt idx="196">
                  <c:v>199</c:v>
                </c:pt>
                <c:pt idx="197">
                  <c:v>200</c:v>
                </c:pt>
                <c:pt idx="198">
                  <c:v>201</c:v>
                </c:pt>
                <c:pt idx="199">
                  <c:v>202</c:v>
                </c:pt>
                <c:pt idx="200">
                  <c:v>203</c:v>
                </c:pt>
                <c:pt idx="201">
                  <c:v>204</c:v>
                </c:pt>
                <c:pt idx="202">
                  <c:v>205</c:v>
                </c:pt>
                <c:pt idx="203">
                  <c:v>206</c:v>
                </c:pt>
                <c:pt idx="204">
                  <c:v>207</c:v>
                </c:pt>
                <c:pt idx="205">
                  <c:v>208</c:v>
                </c:pt>
                <c:pt idx="206">
                  <c:v>209</c:v>
                </c:pt>
                <c:pt idx="207">
                  <c:v>210</c:v>
                </c:pt>
                <c:pt idx="208">
                  <c:v>211</c:v>
                </c:pt>
                <c:pt idx="209">
                  <c:v>212</c:v>
                </c:pt>
                <c:pt idx="210">
                  <c:v>213</c:v>
                </c:pt>
                <c:pt idx="211">
                  <c:v>214</c:v>
                </c:pt>
                <c:pt idx="212">
                  <c:v>215</c:v>
                </c:pt>
                <c:pt idx="213">
                  <c:v>216</c:v>
                </c:pt>
                <c:pt idx="214">
                  <c:v>217</c:v>
                </c:pt>
                <c:pt idx="215">
                  <c:v>218</c:v>
                </c:pt>
                <c:pt idx="216">
                  <c:v>219</c:v>
                </c:pt>
                <c:pt idx="217">
                  <c:v>220</c:v>
                </c:pt>
                <c:pt idx="218">
                  <c:v>221</c:v>
                </c:pt>
                <c:pt idx="219">
                  <c:v>222</c:v>
                </c:pt>
                <c:pt idx="220">
                  <c:v>223</c:v>
                </c:pt>
                <c:pt idx="221">
                  <c:v>224</c:v>
                </c:pt>
                <c:pt idx="222">
                  <c:v>225</c:v>
                </c:pt>
                <c:pt idx="223">
                  <c:v>226</c:v>
                </c:pt>
                <c:pt idx="224">
                  <c:v>227</c:v>
                </c:pt>
                <c:pt idx="225">
                  <c:v>228</c:v>
                </c:pt>
                <c:pt idx="226">
                  <c:v>229</c:v>
                </c:pt>
                <c:pt idx="227">
                  <c:v>230</c:v>
                </c:pt>
                <c:pt idx="228">
                  <c:v>231</c:v>
                </c:pt>
                <c:pt idx="229">
                  <c:v>232</c:v>
                </c:pt>
                <c:pt idx="230">
                  <c:v>233</c:v>
                </c:pt>
                <c:pt idx="231">
                  <c:v>234</c:v>
                </c:pt>
                <c:pt idx="232">
                  <c:v>235</c:v>
                </c:pt>
                <c:pt idx="233">
                  <c:v>236</c:v>
                </c:pt>
                <c:pt idx="234">
                  <c:v>237</c:v>
                </c:pt>
                <c:pt idx="235">
                  <c:v>238</c:v>
                </c:pt>
                <c:pt idx="236">
                  <c:v>239</c:v>
                </c:pt>
                <c:pt idx="237">
                  <c:v>240</c:v>
                </c:pt>
                <c:pt idx="238">
                  <c:v>241</c:v>
                </c:pt>
                <c:pt idx="239">
                  <c:v>242</c:v>
                </c:pt>
                <c:pt idx="240">
                  <c:v>243</c:v>
                </c:pt>
                <c:pt idx="241">
                  <c:v>244</c:v>
                </c:pt>
                <c:pt idx="242">
                  <c:v>245</c:v>
                </c:pt>
                <c:pt idx="243">
                  <c:v>246</c:v>
                </c:pt>
                <c:pt idx="244">
                  <c:v>247</c:v>
                </c:pt>
                <c:pt idx="245">
                  <c:v>248</c:v>
                </c:pt>
                <c:pt idx="246">
                  <c:v>249</c:v>
                </c:pt>
                <c:pt idx="247">
                  <c:v>250</c:v>
                </c:pt>
                <c:pt idx="248">
                  <c:v>251</c:v>
                </c:pt>
                <c:pt idx="249">
                  <c:v>252</c:v>
                </c:pt>
                <c:pt idx="250">
                  <c:v>253</c:v>
                </c:pt>
                <c:pt idx="251">
                  <c:v>254</c:v>
                </c:pt>
                <c:pt idx="252">
                  <c:v>255</c:v>
                </c:pt>
                <c:pt idx="253">
                  <c:v>256</c:v>
                </c:pt>
                <c:pt idx="254">
                  <c:v>257</c:v>
                </c:pt>
                <c:pt idx="255">
                  <c:v>258</c:v>
                </c:pt>
                <c:pt idx="256">
                  <c:v>259</c:v>
                </c:pt>
                <c:pt idx="257">
                  <c:v>260</c:v>
                </c:pt>
                <c:pt idx="258">
                  <c:v>261</c:v>
                </c:pt>
                <c:pt idx="259">
                  <c:v>262</c:v>
                </c:pt>
                <c:pt idx="260">
                  <c:v>263</c:v>
                </c:pt>
                <c:pt idx="261">
                  <c:v>264</c:v>
                </c:pt>
                <c:pt idx="262">
                  <c:v>265</c:v>
                </c:pt>
                <c:pt idx="263">
                  <c:v>266</c:v>
                </c:pt>
                <c:pt idx="264">
                  <c:v>267</c:v>
                </c:pt>
                <c:pt idx="265">
                  <c:v>268</c:v>
                </c:pt>
                <c:pt idx="266">
                  <c:v>269</c:v>
                </c:pt>
                <c:pt idx="267">
                  <c:v>270</c:v>
                </c:pt>
                <c:pt idx="268">
                  <c:v>271</c:v>
                </c:pt>
                <c:pt idx="269">
                  <c:v>272</c:v>
                </c:pt>
                <c:pt idx="270">
                  <c:v>273</c:v>
                </c:pt>
                <c:pt idx="271">
                  <c:v>274</c:v>
                </c:pt>
                <c:pt idx="272">
                  <c:v>275</c:v>
                </c:pt>
                <c:pt idx="273">
                  <c:v>276</c:v>
                </c:pt>
                <c:pt idx="274">
                  <c:v>277</c:v>
                </c:pt>
                <c:pt idx="275">
                  <c:v>278</c:v>
                </c:pt>
                <c:pt idx="276">
                  <c:v>279</c:v>
                </c:pt>
                <c:pt idx="277">
                  <c:v>280</c:v>
                </c:pt>
                <c:pt idx="278">
                  <c:v>281</c:v>
                </c:pt>
                <c:pt idx="279">
                  <c:v>282</c:v>
                </c:pt>
                <c:pt idx="280">
                  <c:v>283</c:v>
                </c:pt>
                <c:pt idx="281">
                  <c:v>284</c:v>
                </c:pt>
                <c:pt idx="282">
                  <c:v>285</c:v>
                </c:pt>
                <c:pt idx="283">
                  <c:v>286</c:v>
                </c:pt>
                <c:pt idx="284">
                  <c:v>287</c:v>
                </c:pt>
                <c:pt idx="285">
                  <c:v>288</c:v>
                </c:pt>
                <c:pt idx="286">
                  <c:v>289</c:v>
                </c:pt>
                <c:pt idx="287">
                  <c:v>290</c:v>
                </c:pt>
                <c:pt idx="288">
                  <c:v>291</c:v>
                </c:pt>
                <c:pt idx="289">
                  <c:v>292</c:v>
                </c:pt>
                <c:pt idx="290">
                  <c:v>293</c:v>
                </c:pt>
                <c:pt idx="291">
                  <c:v>294</c:v>
                </c:pt>
                <c:pt idx="292">
                  <c:v>295</c:v>
                </c:pt>
                <c:pt idx="293">
                  <c:v>296</c:v>
                </c:pt>
                <c:pt idx="294">
                  <c:v>297</c:v>
                </c:pt>
                <c:pt idx="295">
                  <c:v>298</c:v>
                </c:pt>
                <c:pt idx="296">
                  <c:v>299</c:v>
                </c:pt>
                <c:pt idx="297">
                  <c:v>300</c:v>
                </c:pt>
                <c:pt idx="298">
                  <c:v>301</c:v>
                </c:pt>
                <c:pt idx="299">
                  <c:v>302</c:v>
                </c:pt>
                <c:pt idx="300">
                  <c:v>303</c:v>
                </c:pt>
                <c:pt idx="301">
                  <c:v>304</c:v>
                </c:pt>
                <c:pt idx="302">
                  <c:v>305</c:v>
                </c:pt>
                <c:pt idx="303">
                  <c:v>306</c:v>
                </c:pt>
                <c:pt idx="304">
                  <c:v>307</c:v>
                </c:pt>
                <c:pt idx="305">
                  <c:v>308</c:v>
                </c:pt>
                <c:pt idx="306">
                  <c:v>309</c:v>
                </c:pt>
                <c:pt idx="307">
                  <c:v>310</c:v>
                </c:pt>
                <c:pt idx="308">
                  <c:v>311</c:v>
                </c:pt>
                <c:pt idx="309">
                  <c:v>312</c:v>
                </c:pt>
                <c:pt idx="310">
                  <c:v>313</c:v>
                </c:pt>
                <c:pt idx="311">
                  <c:v>314</c:v>
                </c:pt>
                <c:pt idx="312">
                  <c:v>315</c:v>
                </c:pt>
                <c:pt idx="313">
                  <c:v>316</c:v>
                </c:pt>
                <c:pt idx="314">
                  <c:v>317</c:v>
                </c:pt>
                <c:pt idx="315">
                  <c:v>318</c:v>
                </c:pt>
                <c:pt idx="316">
                  <c:v>319</c:v>
                </c:pt>
                <c:pt idx="317">
                  <c:v>320</c:v>
                </c:pt>
                <c:pt idx="318">
                  <c:v>321</c:v>
                </c:pt>
                <c:pt idx="319">
                  <c:v>322</c:v>
                </c:pt>
                <c:pt idx="320">
                  <c:v>323</c:v>
                </c:pt>
                <c:pt idx="321">
                  <c:v>324</c:v>
                </c:pt>
                <c:pt idx="322">
                  <c:v>325</c:v>
                </c:pt>
                <c:pt idx="323">
                  <c:v>326</c:v>
                </c:pt>
                <c:pt idx="324">
                  <c:v>327</c:v>
                </c:pt>
                <c:pt idx="325">
                  <c:v>328</c:v>
                </c:pt>
                <c:pt idx="326">
                  <c:v>329</c:v>
                </c:pt>
                <c:pt idx="327">
                  <c:v>330</c:v>
                </c:pt>
                <c:pt idx="328">
                  <c:v>331</c:v>
                </c:pt>
                <c:pt idx="329">
                  <c:v>332</c:v>
                </c:pt>
                <c:pt idx="330">
                  <c:v>333</c:v>
                </c:pt>
                <c:pt idx="331">
                  <c:v>334</c:v>
                </c:pt>
                <c:pt idx="332">
                  <c:v>335</c:v>
                </c:pt>
                <c:pt idx="333">
                  <c:v>336</c:v>
                </c:pt>
                <c:pt idx="334">
                  <c:v>337</c:v>
                </c:pt>
                <c:pt idx="335">
                  <c:v>338</c:v>
                </c:pt>
                <c:pt idx="336">
                  <c:v>339</c:v>
                </c:pt>
                <c:pt idx="337">
                  <c:v>340</c:v>
                </c:pt>
                <c:pt idx="338">
                  <c:v>341</c:v>
                </c:pt>
                <c:pt idx="339">
                  <c:v>342</c:v>
                </c:pt>
                <c:pt idx="340">
                  <c:v>343</c:v>
                </c:pt>
                <c:pt idx="341">
                  <c:v>344</c:v>
                </c:pt>
                <c:pt idx="342">
                  <c:v>345</c:v>
                </c:pt>
                <c:pt idx="343">
                  <c:v>346</c:v>
                </c:pt>
                <c:pt idx="344">
                  <c:v>347</c:v>
                </c:pt>
                <c:pt idx="345">
                  <c:v>348</c:v>
                </c:pt>
                <c:pt idx="346">
                  <c:v>349</c:v>
                </c:pt>
                <c:pt idx="347">
                  <c:v>350</c:v>
                </c:pt>
                <c:pt idx="348">
                  <c:v>351</c:v>
                </c:pt>
                <c:pt idx="349">
                  <c:v>352</c:v>
                </c:pt>
                <c:pt idx="350">
                  <c:v>353</c:v>
                </c:pt>
                <c:pt idx="351">
                  <c:v>354</c:v>
                </c:pt>
                <c:pt idx="352">
                  <c:v>355</c:v>
                </c:pt>
                <c:pt idx="353">
                  <c:v>356</c:v>
                </c:pt>
                <c:pt idx="354">
                  <c:v>357</c:v>
                </c:pt>
                <c:pt idx="355">
                  <c:v>358</c:v>
                </c:pt>
                <c:pt idx="356">
                  <c:v>359</c:v>
                </c:pt>
                <c:pt idx="357">
                  <c:v>360</c:v>
                </c:pt>
              </c:numCache>
            </c:numRef>
          </c:cat>
          <c:val>
            <c:numRef>
              <c:f>Chart_data!$F$6:$F$363</c:f>
              <c:numCache>
                <c:formatCode>General</c:formatCode>
                <c:ptCount val="358"/>
                <c:pt idx="0" formatCode="#,##0">
                  <c:v>1</c:v>
                </c:pt>
                <c:pt idx="9" formatCode="#,##0">
                  <c:v>1</c:v>
                </c:pt>
                <c:pt idx="33" formatCode="#,##0">
                  <c:v>1</c:v>
                </c:pt>
                <c:pt idx="57" formatCode="#,##0">
                  <c:v>1</c:v>
                </c:pt>
                <c:pt idx="117" formatCode="#,##0">
                  <c:v>1</c:v>
                </c:pt>
                <c:pt idx="357" formatCode="#,##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1-4904-96D9-723E5685D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911680"/>
        <c:axId val="89905792"/>
      </c:barChart>
      <c:scatterChart>
        <c:scatterStyle val="smoothMarker"/>
        <c:varyColors val="0"/>
        <c:ser>
          <c:idx val="2"/>
          <c:order val="0"/>
          <c:tx>
            <c:strRef>
              <c:f>Chart_data!$E$3</c:f>
              <c:strCache>
                <c:ptCount val="1"/>
                <c:pt idx="0">
                  <c:v>year ago</c:v>
                </c:pt>
              </c:strCache>
            </c:strRef>
          </c:tx>
          <c:marker>
            <c:symbol val="none"/>
          </c:marker>
          <c:xVal>
            <c:numRef>
              <c:f>Chart_data!$B$6:$B$363</c:f>
              <c:numCache>
                <c:formatCode>General</c:formatCode>
                <c:ptCount val="35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  <c:pt idx="83">
                  <c:v>86</c:v>
                </c:pt>
                <c:pt idx="84">
                  <c:v>87</c:v>
                </c:pt>
                <c:pt idx="85">
                  <c:v>88</c:v>
                </c:pt>
                <c:pt idx="86">
                  <c:v>89</c:v>
                </c:pt>
                <c:pt idx="87">
                  <c:v>90</c:v>
                </c:pt>
                <c:pt idx="88">
                  <c:v>91</c:v>
                </c:pt>
                <c:pt idx="89">
                  <c:v>92</c:v>
                </c:pt>
                <c:pt idx="90">
                  <c:v>93</c:v>
                </c:pt>
                <c:pt idx="91">
                  <c:v>94</c:v>
                </c:pt>
                <c:pt idx="92">
                  <c:v>95</c:v>
                </c:pt>
                <c:pt idx="93">
                  <c:v>96</c:v>
                </c:pt>
                <c:pt idx="94">
                  <c:v>97</c:v>
                </c:pt>
                <c:pt idx="95">
                  <c:v>98</c:v>
                </c:pt>
                <c:pt idx="96">
                  <c:v>99</c:v>
                </c:pt>
                <c:pt idx="97">
                  <c:v>100</c:v>
                </c:pt>
                <c:pt idx="98">
                  <c:v>101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141</c:v>
                </c:pt>
                <c:pt idx="139">
                  <c:v>142</c:v>
                </c:pt>
                <c:pt idx="140">
                  <c:v>143</c:v>
                </c:pt>
                <c:pt idx="141">
                  <c:v>144</c:v>
                </c:pt>
                <c:pt idx="142">
                  <c:v>145</c:v>
                </c:pt>
                <c:pt idx="143">
                  <c:v>146</c:v>
                </c:pt>
                <c:pt idx="144">
                  <c:v>147</c:v>
                </c:pt>
                <c:pt idx="145">
                  <c:v>148</c:v>
                </c:pt>
                <c:pt idx="146">
                  <c:v>149</c:v>
                </c:pt>
                <c:pt idx="147">
                  <c:v>150</c:v>
                </c:pt>
                <c:pt idx="148">
                  <c:v>151</c:v>
                </c:pt>
                <c:pt idx="149">
                  <c:v>152</c:v>
                </c:pt>
                <c:pt idx="150">
                  <c:v>153</c:v>
                </c:pt>
                <c:pt idx="151">
                  <c:v>154</c:v>
                </c:pt>
                <c:pt idx="152">
                  <c:v>155</c:v>
                </c:pt>
                <c:pt idx="153">
                  <c:v>156</c:v>
                </c:pt>
                <c:pt idx="154">
                  <c:v>157</c:v>
                </c:pt>
                <c:pt idx="155">
                  <c:v>158</c:v>
                </c:pt>
                <c:pt idx="156">
                  <c:v>159</c:v>
                </c:pt>
                <c:pt idx="157">
                  <c:v>160</c:v>
                </c:pt>
                <c:pt idx="158">
                  <c:v>161</c:v>
                </c:pt>
                <c:pt idx="159">
                  <c:v>162</c:v>
                </c:pt>
                <c:pt idx="160">
                  <c:v>163</c:v>
                </c:pt>
                <c:pt idx="161">
                  <c:v>164</c:v>
                </c:pt>
                <c:pt idx="162">
                  <c:v>165</c:v>
                </c:pt>
                <c:pt idx="163">
                  <c:v>166</c:v>
                </c:pt>
                <c:pt idx="164">
                  <c:v>167</c:v>
                </c:pt>
                <c:pt idx="165">
                  <c:v>168</c:v>
                </c:pt>
                <c:pt idx="166">
                  <c:v>169</c:v>
                </c:pt>
                <c:pt idx="167">
                  <c:v>170</c:v>
                </c:pt>
                <c:pt idx="168">
                  <c:v>171</c:v>
                </c:pt>
                <c:pt idx="169">
                  <c:v>172</c:v>
                </c:pt>
                <c:pt idx="170">
                  <c:v>173</c:v>
                </c:pt>
                <c:pt idx="171">
                  <c:v>174</c:v>
                </c:pt>
                <c:pt idx="172">
                  <c:v>175</c:v>
                </c:pt>
                <c:pt idx="173">
                  <c:v>176</c:v>
                </c:pt>
                <c:pt idx="174">
                  <c:v>177</c:v>
                </c:pt>
                <c:pt idx="175">
                  <c:v>178</c:v>
                </c:pt>
                <c:pt idx="176">
                  <c:v>179</c:v>
                </c:pt>
                <c:pt idx="177">
                  <c:v>180</c:v>
                </c:pt>
                <c:pt idx="178">
                  <c:v>181</c:v>
                </c:pt>
                <c:pt idx="179">
                  <c:v>182</c:v>
                </c:pt>
                <c:pt idx="180">
                  <c:v>183</c:v>
                </c:pt>
                <c:pt idx="181">
                  <c:v>184</c:v>
                </c:pt>
                <c:pt idx="182">
                  <c:v>185</c:v>
                </c:pt>
                <c:pt idx="183">
                  <c:v>186</c:v>
                </c:pt>
                <c:pt idx="184">
                  <c:v>187</c:v>
                </c:pt>
                <c:pt idx="185">
                  <c:v>188</c:v>
                </c:pt>
                <c:pt idx="186">
                  <c:v>189</c:v>
                </c:pt>
                <c:pt idx="187">
                  <c:v>190</c:v>
                </c:pt>
                <c:pt idx="188">
                  <c:v>191</c:v>
                </c:pt>
                <c:pt idx="189">
                  <c:v>192</c:v>
                </c:pt>
                <c:pt idx="190">
                  <c:v>193</c:v>
                </c:pt>
                <c:pt idx="191">
                  <c:v>194</c:v>
                </c:pt>
                <c:pt idx="192">
                  <c:v>195</c:v>
                </c:pt>
                <c:pt idx="193">
                  <c:v>196</c:v>
                </c:pt>
                <c:pt idx="194">
                  <c:v>197</c:v>
                </c:pt>
                <c:pt idx="195">
                  <c:v>198</c:v>
                </c:pt>
                <c:pt idx="196">
                  <c:v>199</c:v>
                </c:pt>
                <c:pt idx="197">
                  <c:v>200</c:v>
                </c:pt>
                <c:pt idx="198">
                  <c:v>201</c:v>
                </c:pt>
                <c:pt idx="199">
                  <c:v>202</c:v>
                </c:pt>
                <c:pt idx="200">
                  <c:v>203</c:v>
                </c:pt>
                <c:pt idx="201">
                  <c:v>204</c:v>
                </c:pt>
                <c:pt idx="202">
                  <c:v>205</c:v>
                </c:pt>
                <c:pt idx="203">
                  <c:v>206</c:v>
                </c:pt>
                <c:pt idx="204">
                  <c:v>207</c:v>
                </c:pt>
                <c:pt idx="205">
                  <c:v>208</c:v>
                </c:pt>
                <c:pt idx="206">
                  <c:v>209</c:v>
                </c:pt>
                <c:pt idx="207">
                  <c:v>210</c:v>
                </c:pt>
                <c:pt idx="208">
                  <c:v>211</c:v>
                </c:pt>
                <c:pt idx="209">
                  <c:v>212</c:v>
                </c:pt>
                <c:pt idx="210">
                  <c:v>213</c:v>
                </c:pt>
                <c:pt idx="211">
                  <c:v>214</c:v>
                </c:pt>
                <c:pt idx="212">
                  <c:v>215</c:v>
                </c:pt>
                <c:pt idx="213">
                  <c:v>216</c:v>
                </c:pt>
                <c:pt idx="214">
                  <c:v>217</c:v>
                </c:pt>
                <c:pt idx="215">
                  <c:v>218</c:v>
                </c:pt>
                <c:pt idx="216">
                  <c:v>219</c:v>
                </c:pt>
                <c:pt idx="217">
                  <c:v>220</c:v>
                </c:pt>
                <c:pt idx="218">
                  <c:v>221</c:v>
                </c:pt>
                <c:pt idx="219">
                  <c:v>222</c:v>
                </c:pt>
                <c:pt idx="220">
                  <c:v>223</c:v>
                </c:pt>
                <c:pt idx="221">
                  <c:v>224</c:v>
                </c:pt>
                <c:pt idx="222">
                  <c:v>225</c:v>
                </c:pt>
                <c:pt idx="223">
                  <c:v>226</c:v>
                </c:pt>
                <c:pt idx="224">
                  <c:v>227</c:v>
                </c:pt>
                <c:pt idx="225">
                  <c:v>228</c:v>
                </c:pt>
                <c:pt idx="226">
                  <c:v>229</c:v>
                </c:pt>
                <c:pt idx="227">
                  <c:v>230</c:v>
                </c:pt>
                <c:pt idx="228">
                  <c:v>231</c:v>
                </c:pt>
                <c:pt idx="229">
                  <c:v>232</c:v>
                </c:pt>
                <c:pt idx="230">
                  <c:v>233</c:v>
                </c:pt>
                <c:pt idx="231">
                  <c:v>234</c:v>
                </c:pt>
                <c:pt idx="232">
                  <c:v>235</c:v>
                </c:pt>
                <c:pt idx="233">
                  <c:v>236</c:v>
                </c:pt>
                <c:pt idx="234">
                  <c:v>237</c:v>
                </c:pt>
                <c:pt idx="235">
                  <c:v>238</c:v>
                </c:pt>
                <c:pt idx="236">
                  <c:v>239</c:v>
                </c:pt>
                <c:pt idx="237">
                  <c:v>240</c:v>
                </c:pt>
                <c:pt idx="238">
                  <c:v>241</c:v>
                </c:pt>
                <c:pt idx="239">
                  <c:v>242</c:v>
                </c:pt>
                <c:pt idx="240">
                  <c:v>243</c:v>
                </c:pt>
                <c:pt idx="241">
                  <c:v>244</c:v>
                </c:pt>
                <c:pt idx="242">
                  <c:v>245</c:v>
                </c:pt>
                <c:pt idx="243">
                  <c:v>246</c:v>
                </c:pt>
                <c:pt idx="244">
                  <c:v>247</c:v>
                </c:pt>
                <c:pt idx="245">
                  <c:v>248</c:v>
                </c:pt>
                <c:pt idx="246">
                  <c:v>249</c:v>
                </c:pt>
                <c:pt idx="247">
                  <c:v>250</c:v>
                </c:pt>
                <c:pt idx="248">
                  <c:v>251</c:v>
                </c:pt>
                <c:pt idx="249">
                  <c:v>252</c:v>
                </c:pt>
                <c:pt idx="250">
                  <c:v>253</c:v>
                </c:pt>
                <c:pt idx="251">
                  <c:v>254</c:v>
                </c:pt>
                <c:pt idx="252">
                  <c:v>255</c:v>
                </c:pt>
                <c:pt idx="253">
                  <c:v>256</c:v>
                </c:pt>
                <c:pt idx="254">
                  <c:v>257</c:v>
                </c:pt>
                <c:pt idx="255">
                  <c:v>258</c:v>
                </c:pt>
                <c:pt idx="256">
                  <c:v>259</c:v>
                </c:pt>
                <c:pt idx="257">
                  <c:v>260</c:v>
                </c:pt>
                <c:pt idx="258">
                  <c:v>261</c:v>
                </c:pt>
                <c:pt idx="259">
                  <c:v>262</c:v>
                </c:pt>
                <c:pt idx="260">
                  <c:v>263</c:v>
                </c:pt>
                <c:pt idx="261">
                  <c:v>264</c:v>
                </c:pt>
                <c:pt idx="262">
                  <c:v>265</c:v>
                </c:pt>
                <c:pt idx="263">
                  <c:v>266</c:v>
                </c:pt>
                <c:pt idx="264">
                  <c:v>267</c:v>
                </c:pt>
                <c:pt idx="265">
                  <c:v>268</c:v>
                </c:pt>
                <c:pt idx="266">
                  <c:v>269</c:v>
                </c:pt>
                <c:pt idx="267">
                  <c:v>270</c:v>
                </c:pt>
                <c:pt idx="268">
                  <c:v>271</c:v>
                </c:pt>
                <c:pt idx="269">
                  <c:v>272</c:v>
                </c:pt>
                <c:pt idx="270">
                  <c:v>273</c:v>
                </c:pt>
                <c:pt idx="271">
                  <c:v>274</c:v>
                </c:pt>
                <c:pt idx="272">
                  <c:v>275</c:v>
                </c:pt>
                <c:pt idx="273">
                  <c:v>276</c:v>
                </c:pt>
                <c:pt idx="274">
                  <c:v>277</c:v>
                </c:pt>
                <c:pt idx="275">
                  <c:v>278</c:v>
                </c:pt>
                <c:pt idx="276">
                  <c:v>279</c:v>
                </c:pt>
                <c:pt idx="277">
                  <c:v>280</c:v>
                </c:pt>
                <c:pt idx="278">
                  <c:v>281</c:v>
                </c:pt>
                <c:pt idx="279">
                  <c:v>282</c:v>
                </c:pt>
                <c:pt idx="280">
                  <c:v>283</c:v>
                </c:pt>
                <c:pt idx="281">
                  <c:v>284</c:v>
                </c:pt>
                <c:pt idx="282">
                  <c:v>285</c:v>
                </c:pt>
                <c:pt idx="283">
                  <c:v>286</c:v>
                </c:pt>
                <c:pt idx="284">
                  <c:v>287</c:v>
                </c:pt>
                <c:pt idx="285">
                  <c:v>288</c:v>
                </c:pt>
                <c:pt idx="286">
                  <c:v>289</c:v>
                </c:pt>
                <c:pt idx="287">
                  <c:v>290</c:v>
                </c:pt>
                <c:pt idx="288">
                  <c:v>291</c:v>
                </c:pt>
                <c:pt idx="289">
                  <c:v>292</c:v>
                </c:pt>
                <c:pt idx="290">
                  <c:v>293</c:v>
                </c:pt>
                <c:pt idx="291">
                  <c:v>294</c:v>
                </c:pt>
                <c:pt idx="292">
                  <c:v>295</c:v>
                </c:pt>
                <c:pt idx="293">
                  <c:v>296</c:v>
                </c:pt>
                <c:pt idx="294">
                  <c:v>297</c:v>
                </c:pt>
                <c:pt idx="295">
                  <c:v>298</c:v>
                </c:pt>
                <c:pt idx="296">
                  <c:v>299</c:v>
                </c:pt>
                <c:pt idx="297">
                  <c:v>300</c:v>
                </c:pt>
                <c:pt idx="298">
                  <c:v>301</c:v>
                </c:pt>
                <c:pt idx="299">
                  <c:v>302</c:v>
                </c:pt>
                <c:pt idx="300">
                  <c:v>303</c:v>
                </c:pt>
                <c:pt idx="301">
                  <c:v>304</c:v>
                </c:pt>
                <c:pt idx="302">
                  <c:v>305</c:v>
                </c:pt>
                <c:pt idx="303">
                  <c:v>306</c:v>
                </c:pt>
                <c:pt idx="304">
                  <c:v>307</c:v>
                </c:pt>
                <c:pt idx="305">
                  <c:v>308</c:v>
                </c:pt>
                <c:pt idx="306">
                  <c:v>309</c:v>
                </c:pt>
                <c:pt idx="307">
                  <c:v>310</c:v>
                </c:pt>
                <c:pt idx="308">
                  <c:v>311</c:v>
                </c:pt>
                <c:pt idx="309">
                  <c:v>312</c:v>
                </c:pt>
                <c:pt idx="310">
                  <c:v>313</c:v>
                </c:pt>
                <c:pt idx="311">
                  <c:v>314</c:v>
                </c:pt>
                <c:pt idx="312">
                  <c:v>315</c:v>
                </c:pt>
                <c:pt idx="313">
                  <c:v>316</c:v>
                </c:pt>
                <c:pt idx="314">
                  <c:v>317</c:v>
                </c:pt>
                <c:pt idx="315">
                  <c:v>318</c:v>
                </c:pt>
                <c:pt idx="316">
                  <c:v>319</c:v>
                </c:pt>
                <c:pt idx="317">
                  <c:v>320</c:v>
                </c:pt>
                <c:pt idx="318">
                  <c:v>321</c:v>
                </c:pt>
                <c:pt idx="319">
                  <c:v>322</c:v>
                </c:pt>
                <c:pt idx="320">
                  <c:v>323</c:v>
                </c:pt>
                <c:pt idx="321">
                  <c:v>324</c:v>
                </c:pt>
                <c:pt idx="322">
                  <c:v>325</c:v>
                </c:pt>
                <c:pt idx="323">
                  <c:v>326</c:v>
                </c:pt>
                <c:pt idx="324">
                  <c:v>327</c:v>
                </c:pt>
                <c:pt idx="325">
                  <c:v>328</c:v>
                </c:pt>
                <c:pt idx="326">
                  <c:v>329</c:v>
                </c:pt>
                <c:pt idx="327">
                  <c:v>330</c:v>
                </c:pt>
                <c:pt idx="328">
                  <c:v>331</c:v>
                </c:pt>
                <c:pt idx="329">
                  <c:v>332</c:v>
                </c:pt>
                <c:pt idx="330">
                  <c:v>333</c:v>
                </c:pt>
                <c:pt idx="331">
                  <c:v>334</c:v>
                </c:pt>
                <c:pt idx="332">
                  <c:v>335</c:v>
                </c:pt>
                <c:pt idx="333">
                  <c:v>336</c:v>
                </c:pt>
                <c:pt idx="334">
                  <c:v>337</c:v>
                </c:pt>
                <c:pt idx="335">
                  <c:v>338</c:v>
                </c:pt>
                <c:pt idx="336">
                  <c:v>339</c:v>
                </c:pt>
                <c:pt idx="337">
                  <c:v>340</c:v>
                </c:pt>
                <c:pt idx="338">
                  <c:v>341</c:v>
                </c:pt>
                <c:pt idx="339">
                  <c:v>342</c:v>
                </c:pt>
                <c:pt idx="340">
                  <c:v>343</c:v>
                </c:pt>
                <c:pt idx="341">
                  <c:v>344</c:v>
                </c:pt>
                <c:pt idx="342">
                  <c:v>345</c:v>
                </c:pt>
                <c:pt idx="343">
                  <c:v>346</c:v>
                </c:pt>
                <c:pt idx="344">
                  <c:v>347</c:v>
                </c:pt>
                <c:pt idx="345">
                  <c:v>348</c:v>
                </c:pt>
                <c:pt idx="346">
                  <c:v>349</c:v>
                </c:pt>
                <c:pt idx="347">
                  <c:v>350</c:v>
                </c:pt>
                <c:pt idx="348">
                  <c:v>351</c:v>
                </c:pt>
                <c:pt idx="349">
                  <c:v>352</c:v>
                </c:pt>
                <c:pt idx="350">
                  <c:v>353</c:v>
                </c:pt>
                <c:pt idx="351">
                  <c:v>354</c:v>
                </c:pt>
                <c:pt idx="352">
                  <c:v>355</c:v>
                </c:pt>
                <c:pt idx="353">
                  <c:v>356</c:v>
                </c:pt>
                <c:pt idx="354">
                  <c:v>357</c:v>
                </c:pt>
                <c:pt idx="355">
                  <c:v>358</c:v>
                </c:pt>
                <c:pt idx="356">
                  <c:v>359</c:v>
                </c:pt>
                <c:pt idx="357">
                  <c:v>360</c:v>
                </c:pt>
              </c:numCache>
            </c:numRef>
          </c:xVal>
          <c:yVal>
            <c:numRef>
              <c:f>Chart_data!$E$6:$E$363</c:f>
              <c:numCache>
                <c:formatCode>#,##0.00</c:formatCode>
                <c:ptCount val="358"/>
                <c:pt idx="0">
                  <c:v>0.06</c:v>
                </c:pt>
                <c:pt idx="1">
                  <c:v>6.9999999999999993E-2</c:v>
                </c:pt>
                <c:pt idx="2">
                  <c:v>7.9999999999999988E-2</c:v>
                </c:pt>
                <c:pt idx="3">
                  <c:v>0.09</c:v>
                </c:pt>
                <c:pt idx="4">
                  <c:v>0.11833333333333333</c:v>
                </c:pt>
                <c:pt idx="5">
                  <c:v>0.14666666666666667</c:v>
                </c:pt>
                <c:pt idx="6">
                  <c:v>0.17499999999999999</c:v>
                </c:pt>
                <c:pt idx="7">
                  <c:v>0.20333333333333331</c:v>
                </c:pt>
                <c:pt idx="8">
                  <c:v>0.23166666666666663</c:v>
                </c:pt>
                <c:pt idx="9">
                  <c:v>0.26</c:v>
                </c:pt>
                <c:pt idx="10">
                  <c:v>0.28833333333333333</c:v>
                </c:pt>
                <c:pt idx="11">
                  <c:v>0.31666666666666665</c:v>
                </c:pt>
                <c:pt idx="12">
                  <c:v>0.34499999999999997</c:v>
                </c:pt>
                <c:pt idx="13">
                  <c:v>0.37333333333333329</c:v>
                </c:pt>
                <c:pt idx="14">
                  <c:v>0.40166666666666662</c:v>
                </c:pt>
                <c:pt idx="15">
                  <c:v>0.42999999999999994</c:v>
                </c:pt>
                <c:pt idx="16">
                  <c:v>0.45833333333333326</c:v>
                </c:pt>
                <c:pt idx="17">
                  <c:v>0.48666666666666658</c:v>
                </c:pt>
                <c:pt idx="18">
                  <c:v>0.5149999999999999</c:v>
                </c:pt>
                <c:pt idx="19">
                  <c:v>0.54333333333333322</c:v>
                </c:pt>
                <c:pt idx="20">
                  <c:v>0.57166666666666655</c:v>
                </c:pt>
                <c:pt idx="21">
                  <c:v>0.6</c:v>
                </c:pt>
                <c:pt idx="22">
                  <c:v>0.62166666666666659</c:v>
                </c:pt>
                <c:pt idx="23">
                  <c:v>0.64333333333333331</c:v>
                </c:pt>
                <c:pt idx="24">
                  <c:v>0.66500000000000004</c:v>
                </c:pt>
                <c:pt idx="25">
                  <c:v>0.68666666666666676</c:v>
                </c:pt>
                <c:pt idx="26">
                  <c:v>0.70833333333333348</c:v>
                </c:pt>
                <c:pt idx="27">
                  <c:v>0.7300000000000002</c:v>
                </c:pt>
                <c:pt idx="28">
                  <c:v>0.75166666666666693</c:v>
                </c:pt>
                <c:pt idx="29">
                  <c:v>0.77333333333333365</c:v>
                </c:pt>
                <c:pt idx="30">
                  <c:v>0.79500000000000037</c:v>
                </c:pt>
                <c:pt idx="31">
                  <c:v>0.8166666666666671</c:v>
                </c:pt>
                <c:pt idx="32">
                  <c:v>0.83833333333333382</c:v>
                </c:pt>
                <c:pt idx="33">
                  <c:v>0.86</c:v>
                </c:pt>
                <c:pt idx="34">
                  <c:v>0.87124999999999997</c:v>
                </c:pt>
                <c:pt idx="35">
                  <c:v>0.88249999999999995</c:v>
                </c:pt>
                <c:pt idx="36">
                  <c:v>0.89374999999999993</c:v>
                </c:pt>
                <c:pt idx="37">
                  <c:v>0.90499999999999992</c:v>
                </c:pt>
                <c:pt idx="38">
                  <c:v>0.9162499999999999</c:v>
                </c:pt>
                <c:pt idx="39">
                  <c:v>0.92749999999999988</c:v>
                </c:pt>
                <c:pt idx="40">
                  <c:v>0.93874999999999986</c:v>
                </c:pt>
                <c:pt idx="41">
                  <c:v>0.94999999999999984</c:v>
                </c:pt>
                <c:pt idx="42">
                  <c:v>0.96124999999999983</c:v>
                </c:pt>
                <c:pt idx="43">
                  <c:v>0.97249999999999981</c:v>
                </c:pt>
                <c:pt idx="44">
                  <c:v>0.98374999999999979</c:v>
                </c:pt>
                <c:pt idx="45">
                  <c:v>0.99499999999999988</c:v>
                </c:pt>
                <c:pt idx="46">
                  <c:v>1.0062499999999999</c:v>
                </c:pt>
                <c:pt idx="47">
                  <c:v>1.0174999999999998</c:v>
                </c:pt>
                <c:pt idx="48">
                  <c:v>1.0287499999999998</c:v>
                </c:pt>
                <c:pt idx="49">
                  <c:v>1.0399999999999998</c:v>
                </c:pt>
                <c:pt idx="50">
                  <c:v>1.0512499999999998</c:v>
                </c:pt>
                <c:pt idx="51">
                  <c:v>1.0624999999999998</c:v>
                </c:pt>
                <c:pt idx="52">
                  <c:v>1.0737499999999998</c:v>
                </c:pt>
                <c:pt idx="53">
                  <c:v>1.0849999999999997</c:v>
                </c:pt>
                <c:pt idx="54">
                  <c:v>1.0962499999999997</c:v>
                </c:pt>
                <c:pt idx="55">
                  <c:v>1.1074999999999997</c:v>
                </c:pt>
                <c:pt idx="56">
                  <c:v>1.1187499999999997</c:v>
                </c:pt>
                <c:pt idx="57">
                  <c:v>1.1299999999999999</c:v>
                </c:pt>
                <c:pt idx="58">
                  <c:v>1.1345833333333333</c:v>
                </c:pt>
                <c:pt idx="59">
                  <c:v>1.1391666666666667</c:v>
                </c:pt>
                <c:pt idx="60">
                  <c:v>1.14375</c:v>
                </c:pt>
                <c:pt idx="61">
                  <c:v>1.1483333333333334</c:v>
                </c:pt>
                <c:pt idx="62">
                  <c:v>1.1529166666666668</c:v>
                </c:pt>
                <c:pt idx="63">
                  <c:v>1.1575000000000002</c:v>
                </c:pt>
                <c:pt idx="64">
                  <c:v>1.1620833333333336</c:v>
                </c:pt>
                <c:pt idx="65">
                  <c:v>1.166666666666667</c:v>
                </c:pt>
                <c:pt idx="66">
                  <c:v>1.1712500000000003</c:v>
                </c:pt>
                <c:pt idx="67">
                  <c:v>1.1758333333333337</c:v>
                </c:pt>
                <c:pt idx="68">
                  <c:v>1.1804166666666671</c:v>
                </c:pt>
                <c:pt idx="69">
                  <c:v>1.1850000000000005</c:v>
                </c:pt>
                <c:pt idx="70">
                  <c:v>1.1895833333333339</c:v>
                </c:pt>
                <c:pt idx="71">
                  <c:v>1.1941666666666673</c:v>
                </c:pt>
                <c:pt idx="72">
                  <c:v>1.1987500000000006</c:v>
                </c:pt>
                <c:pt idx="73">
                  <c:v>1.203333333333334</c:v>
                </c:pt>
                <c:pt idx="74">
                  <c:v>1.2079166666666674</c:v>
                </c:pt>
                <c:pt idx="75">
                  <c:v>1.2125000000000008</c:v>
                </c:pt>
                <c:pt idx="76">
                  <c:v>1.2170833333333342</c:v>
                </c:pt>
                <c:pt idx="77">
                  <c:v>1.2216666666666676</c:v>
                </c:pt>
                <c:pt idx="78">
                  <c:v>1.226250000000001</c:v>
                </c:pt>
                <c:pt idx="79">
                  <c:v>1.2308333333333343</c:v>
                </c:pt>
                <c:pt idx="80">
                  <c:v>1.2354166666666677</c:v>
                </c:pt>
                <c:pt idx="81">
                  <c:v>1.24</c:v>
                </c:pt>
                <c:pt idx="82">
                  <c:v>1.2430555555555556</c:v>
                </c:pt>
                <c:pt idx="83">
                  <c:v>1.2461111111111112</c:v>
                </c:pt>
                <c:pt idx="84">
                  <c:v>1.2491666666666668</c:v>
                </c:pt>
                <c:pt idx="85">
                  <c:v>1.2522222222222223</c:v>
                </c:pt>
                <c:pt idx="86">
                  <c:v>1.2552777777777779</c:v>
                </c:pt>
                <c:pt idx="87">
                  <c:v>1.2583333333333335</c:v>
                </c:pt>
                <c:pt idx="88">
                  <c:v>1.2613888888888891</c:v>
                </c:pt>
                <c:pt idx="89">
                  <c:v>1.2644444444444447</c:v>
                </c:pt>
                <c:pt idx="90">
                  <c:v>1.2675000000000003</c:v>
                </c:pt>
                <c:pt idx="91">
                  <c:v>1.2705555555555559</c:v>
                </c:pt>
                <c:pt idx="92">
                  <c:v>1.2736111111111115</c:v>
                </c:pt>
                <c:pt idx="93">
                  <c:v>1.2766666666666671</c:v>
                </c:pt>
                <c:pt idx="94">
                  <c:v>1.2797222222222226</c:v>
                </c:pt>
                <c:pt idx="95">
                  <c:v>1.2827777777777782</c:v>
                </c:pt>
                <c:pt idx="96">
                  <c:v>1.2858333333333338</c:v>
                </c:pt>
                <c:pt idx="97">
                  <c:v>1.2888888888888894</c:v>
                </c:pt>
                <c:pt idx="98">
                  <c:v>1.291944444444445</c:v>
                </c:pt>
                <c:pt idx="99">
                  <c:v>1.2950000000000006</c:v>
                </c:pt>
                <c:pt idx="100">
                  <c:v>1.2980555555555562</c:v>
                </c:pt>
                <c:pt idx="101">
                  <c:v>1.3011111111111118</c:v>
                </c:pt>
                <c:pt idx="102">
                  <c:v>1.3041666666666674</c:v>
                </c:pt>
                <c:pt idx="103">
                  <c:v>1.307222222222223</c:v>
                </c:pt>
                <c:pt idx="104">
                  <c:v>1.3102777777777785</c:v>
                </c:pt>
                <c:pt idx="105">
                  <c:v>1.3133333333333341</c:v>
                </c:pt>
                <c:pt idx="106">
                  <c:v>1.3163888888888897</c:v>
                </c:pt>
                <c:pt idx="107">
                  <c:v>1.3194444444444453</c:v>
                </c:pt>
                <c:pt idx="108">
                  <c:v>1.3225000000000009</c:v>
                </c:pt>
                <c:pt idx="109">
                  <c:v>1.3255555555555565</c:v>
                </c:pt>
                <c:pt idx="110">
                  <c:v>1.3286111111111121</c:v>
                </c:pt>
                <c:pt idx="111">
                  <c:v>1.3316666666666677</c:v>
                </c:pt>
                <c:pt idx="112">
                  <c:v>1.3347222222222233</c:v>
                </c:pt>
                <c:pt idx="113">
                  <c:v>1.3377777777777788</c:v>
                </c:pt>
                <c:pt idx="114">
                  <c:v>1.3408333333333344</c:v>
                </c:pt>
                <c:pt idx="115">
                  <c:v>1.34388888888889</c:v>
                </c:pt>
                <c:pt idx="116">
                  <c:v>1.3469444444444456</c:v>
                </c:pt>
                <c:pt idx="117">
                  <c:v>1.35</c:v>
                </c:pt>
                <c:pt idx="118">
                  <c:v>1.3514166666666667</c:v>
                </c:pt>
                <c:pt idx="119">
                  <c:v>1.3528333333333333</c:v>
                </c:pt>
                <c:pt idx="120">
                  <c:v>1.35425</c:v>
                </c:pt>
                <c:pt idx="121">
                  <c:v>1.3556666666666666</c:v>
                </c:pt>
                <c:pt idx="122">
                  <c:v>1.3570833333333332</c:v>
                </c:pt>
                <c:pt idx="123">
                  <c:v>1.3584999999999998</c:v>
                </c:pt>
                <c:pt idx="124">
                  <c:v>1.3599166666666664</c:v>
                </c:pt>
                <c:pt idx="125">
                  <c:v>1.3613333333333331</c:v>
                </c:pt>
                <c:pt idx="126">
                  <c:v>1.3627499999999997</c:v>
                </c:pt>
                <c:pt idx="127">
                  <c:v>1.3641666666666663</c:v>
                </c:pt>
                <c:pt idx="128">
                  <c:v>1.3655833333333329</c:v>
                </c:pt>
                <c:pt idx="129">
                  <c:v>1.3669999999999995</c:v>
                </c:pt>
                <c:pt idx="130">
                  <c:v>1.3684166666666662</c:v>
                </c:pt>
                <c:pt idx="131">
                  <c:v>1.3698333333333328</c:v>
                </c:pt>
                <c:pt idx="132">
                  <c:v>1.3712499999999994</c:v>
                </c:pt>
                <c:pt idx="133">
                  <c:v>1.372666666666666</c:v>
                </c:pt>
                <c:pt idx="134">
                  <c:v>1.3740833333333327</c:v>
                </c:pt>
                <c:pt idx="135">
                  <c:v>1.3754999999999993</c:v>
                </c:pt>
                <c:pt idx="136">
                  <c:v>1.3769166666666659</c:v>
                </c:pt>
                <c:pt idx="137">
                  <c:v>1.3783333333333325</c:v>
                </c:pt>
                <c:pt idx="138">
                  <c:v>1.3797499999999991</c:v>
                </c:pt>
                <c:pt idx="139">
                  <c:v>1.3811666666666658</c:v>
                </c:pt>
                <c:pt idx="140">
                  <c:v>1.3825833333333324</c:v>
                </c:pt>
                <c:pt idx="141">
                  <c:v>1.383999999999999</c:v>
                </c:pt>
                <c:pt idx="142">
                  <c:v>1.3854166666666656</c:v>
                </c:pt>
                <c:pt idx="143">
                  <c:v>1.3868333333333323</c:v>
                </c:pt>
                <c:pt idx="144">
                  <c:v>1.3882499999999989</c:v>
                </c:pt>
                <c:pt idx="145">
                  <c:v>1.3896666666666655</c:v>
                </c:pt>
                <c:pt idx="146">
                  <c:v>1.3910833333333321</c:v>
                </c:pt>
                <c:pt idx="147">
                  <c:v>1.3924999999999987</c:v>
                </c:pt>
                <c:pt idx="148">
                  <c:v>1.3939166666666654</c:v>
                </c:pt>
                <c:pt idx="149">
                  <c:v>1.395333333333332</c:v>
                </c:pt>
                <c:pt idx="150">
                  <c:v>1.3967499999999986</c:v>
                </c:pt>
                <c:pt idx="151">
                  <c:v>1.3981666666666652</c:v>
                </c:pt>
                <c:pt idx="152">
                  <c:v>1.3995833333333318</c:v>
                </c:pt>
                <c:pt idx="153">
                  <c:v>1.4009999999999985</c:v>
                </c:pt>
                <c:pt idx="154">
                  <c:v>1.4024166666666651</c:v>
                </c:pt>
                <c:pt idx="155">
                  <c:v>1.4038333333333317</c:v>
                </c:pt>
                <c:pt idx="156">
                  <c:v>1.4052499999999983</c:v>
                </c:pt>
                <c:pt idx="157">
                  <c:v>1.406666666666665</c:v>
                </c:pt>
                <c:pt idx="158">
                  <c:v>1.4080833333333316</c:v>
                </c:pt>
                <c:pt idx="159">
                  <c:v>1.4094999999999982</c:v>
                </c:pt>
                <c:pt idx="160">
                  <c:v>1.4109166666666648</c:v>
                </c:pt>
                <c:pt idx="161">
                  <c:v>1.4123333333333314</c:v>
                </c:pt>
                <c:pt idx="162">
                  <c:v>1.4137499999999981</c:v>
                </c:pt>
                <c:pt idx="163">
                  <c:v>1.4151666666666647</c:v>
                </c:pt>
                <c:pt idx="164">
                  <c:v>1.4165833333333313</c:v>
                </c:pt>
                <c:pt idx="165">
                  <c:v>1.4179999999999979</c:v>
                </c:pt>
                <c:pt idx="166">
                  <c:v>1.4194166666666646</c:v>
                </c:pt>
                <c:pt idx="167">
                  <c:v>1.4208333333333312</c:v>
                </c:pt>
                <c:pt idx="168">
                  <c:v>1.4222499999999978</c:v>
                </c:pt>
                <c:pt idx="169">
                  <c:v>1.4236666666666644</c:v>
                </c:pt>
                <c:pt idx="170">
                  <c:v>1.425083333333331</c:v>
                </c:pt>
                <c:pt idx="171">
                  <c:v>1.4264999999999977</c:v>
                </c:pt>
                <c:pt idx="172">
                  <c:v>1.4279166666666643</c:v>
                </c:pt>
                <c:pt idx="173">
                  <c:v>1.4293333333333309</c:v>
                </c:pt>
                <c:pt idx="174">
                  <c:v>1.4307499999999975</c:v>
                </c:pt>
                <c:pt idx="175">
                  <c:v>1.4321666666666641</c:v>
                </c:pt>
                <c:pt idx="176">
                  <c:v>1.4335833333333308</c:v>
                </c:pt>
                <c:pt idx="177">
                  <c:v>1.4349999999999974</c:v>
                </c:pt>
                <c:pt idx="178">
                  <c:v>1.436416666666664</c:v>
                </c:pt>
                <c:pt idx="179">
                  <c:v>1.4378333333333306</c:v>
                </c:pt>
                <c:pt idx="180">
                  <c:v>1.4392499999999973</c:v>
                </c:pt>
                <c:pt idx="181">
                  <c:v>1.4406666666666639</c:v>
                </c:pt>
                <c:pt idx="182">
                  <c:v>1.4420833333333305</c:v>
                </c:pt>
                <c:pt idx="183">
                  <c:v>1.4434999999999971</c:v>
                </c:pt>
                <c:pt idx="184">
                  <c:v>1.4449166666666637</c:v>
                </c:pt>
                <c:pt idx="185">
                  <c:v>1.4463333333333304</c:v>
                </c:pt>
                <c:pt idx="186">
                  <c:v>1.447749999999997</c:v>
                </c:pt>
                <c:pt idx="187">
                  <c:v>1.4491666666666636</c:v>
                </c:pt>
                <c:pt idx="188">
                  <c:v>1.4505833333333302</c:v>
                </c:pt>
                <c:pt idx="189">
                  <c:v>1.4519999999999968</c:v>
                </c:pt>
                <c:pt idx="190">
                  <c:v>1.4534166666666635</c:v>
                </c:pt>
                <c:pt idx="191">
                  <c:v>1.4548333333333301</c:v>
                </c:pt>
                <c:pt idx="192">
                  <c:v>1.4562499999999967</c:v>
                </c:pt>
                <c:pt idx="193">
                  <c:v>1.4576666666666633</c:v>
                </c:pt>
                <c:pt idx="194">
                  <c:v>1.45908333333333</c:v>
                </c:pt>
                <c:pt idx="195">
                  <c:v>1.4604999999999966</c:v>
                </c:pt>
                <c:pt idx="196">
                  <c:v>1.4619166666666632</c:v>
                </c:pt>
                <c:pt idx="197">
                  <c:v>1.4633333333333298</c:v>
                </c:pt>
                <c:pt idx="198">
                  <c:v>1.4647499999999964</c:v>
                </c:pt>
                <c:pt idx="199">
                  <c:v>1.4661666666666631</c:v>
                </c:pt>
                <c:pt idx="200">
                  <c:v>1.4675833333333297</c:v>
                </c:pt>
                <c:pt idx="201">
                  <c:v>1.4689999999999963</c:v>
                </c:pt>
                <c:pt idx="202">
                  <c:v>1.4704166666666629</c:v>
                </c:pt>
                <c:pt idx="203">
                  <c:v>1.4718333333333296</c:v>
                </c:pt>
                <c:pt idx="204">
                  <c:v>1.4732499999999962</c:v>
                </c:pt>
                <c:pt idx="205">
                  <c:v>1.4746666666666628</c:v>
                </c:pt>
                <c:pt idx="206">
                  <c:v>1.4760833333333294</c:v>
                </c:pt>
                <c:pt idx="207">
                  <c:v>1.477499999999996</c:v>
                </c:pt>
                <c:pt idx="208">
                  <c:v>1.4789166666666627</c:v>
                </c:pt>
                <c:pt idx="209">
                  <c:v>1.4803333333333293</c:v>
                </c:pt>
                <c:pt idx="210">
                  <c:v>1.4817499999999959</c:v>
                </c:pt>
                <c:pt idx="211">
                  <c:v>1.4831666666666625</c:v>
                </c:pt>
                <c:pt idx="212">
                  <c:v>1.4845833333333291</c:v>
                </c:pt>
                <c:pt idx="213">
                  <c:v>1.4859999999999958</c:v>
                </c:pt>
                <c:pt idx="214">
                  <c:v>1.4874166666666624</c:v>
                </c:pt>
                <c:pt idx="215">
                  <c:v>1.488833333333329</c:v>
                </c:pt>
                <c:pt idx="216">
                  <c:v>1.4902499999999956</c:v>
                </c:pt>
                <c:pt idx="217">
                  <c:v>1.4916666666666623</c:v>
                </c:pt>
                <c:pt idx="218">
                  <c:v>1.4930833333333289</c:v>
                </c:pt>
                <c:pt idx="219">
                  <c:v>1.4944999999999955</c:v>
                </c:pt>
                <c:pt idx="220">
                  <c:v>1.4959166666666621</c:v>
                </c:pt>
                <c:pt idx="221">
                  <c:v>1.4973333333333287</c:v>
                </c:pt>
                <c:pt idx="222">
                  <c:v>1.4987499999999954</c:v>
                </c:pt>
                <c:pt idx="223">
                  <c:v>1.500166666666662</c:v>
                </c:pt>
                <c:pt idx="224">
                  <c:v>1.5015833333333286</c:v>
                </c:pt>
                <c:pt idx="225">
                  <c:v>1.5029999999999952</c:v>
                </c:pt>
                <c:pt idx="226">
                  <c:v>1.5044166666666619</c:v>
                </c:pt>
                <c:pt idx="227">
                  <c:v>1.5058333333333285</c:v>
                </c:pt>
                <c:pt idx="228">
                  <c:v>1.5072499999999951</c:v>
                </c:pt>
                <c:pt idx="229">
                  <c:v>1.5086666666666617</c:v>
                </c:pt>
                <c:pt idx="230">
                  <c:v>1.5100833333333283</c:v>
                </c:pt>
                <c:pt idx="231">
                  <c:v>1.511499999999995</c:v>
                </c:pt>
                <c:pt idx="232">
                  <c:v>1.5129166666666616</c:v>
                </c:pt>
                <c:pt idx="233">
                  <c:v>1.5143333333333282</c:v>
                </c:pt>
                <c:pt idx="234">
                  <c:v>1.5157499999999948</c:v>
                </c:pt>
                <c:pt idx="235">
                  <c:v>1.5171666666666614</c:v>
                </c:pt>
                <c:pt idx="236">
                  <c:v>1.5185833333333281</c:v>
                </c:pt>
                <c:pt idx="237">
                  <c:v>1.52</c:v>
                </c:pt>
                <c:pt idx="238">
                  <c:v>1.5214166666666666</c:v>
                </c:pt>
                <c:pt idx="239">
                  <c:v>1.5228333333333333</c:v>
                </c:pt>
                <c:pt idx="240">
                  <c:v>1.5242499999999999</c:v>
                </c:pt>
                <c:pt idx="241">
                  <c:v>1.5256666666666665</c:v>
                </c:pt>
                <c:pt idx="242">
                  <c:v>1.5270833333333331</c:v>
                </c:pt>
                <c:pt idx="243">
                  <c:v>1.5284999999999997</c:v>
                </c:pt>
                <c:pt idx="244">
                  <c:v>1.5299166666666664</c:v>
                </c:pt>
                <c:pt idx="245">
                  <c:v>1.531333333333333</c:v>
                </c:pt>
                <c:pt idx="246">
                  <c:v>1.5327499999999996</c:v>
                </c:pt>
                <c:pt idx="247">
                  <c:v>1.5341666666666662</c:v>
                </c:pt>
                <c:pt idx="248">
                  <c:v>1.5355833333333329</c:v>
                </c:pt>
                <c:pt idx="249">
                  <c:v>1.5369999999999995</c:v>
                </c:pt>
                <c:pt idx="250">
                  <c:v>1.5384166666666661</c:v>
                </c:pt>
                <c:pt idx="251">
                  <c:v>1.5398333333333327</c:v>
                </c:pt>
                <c:pt idx="252">
                  <c:v>1.5412499999999993</c:v>
                </c:pt>
                <c:pt idx="253">
                  <c:v>1.542666666666666</c:v>
                </c:pt>
                <c:pt idx="254">
                  <c:v>1.5440833333333326</c:v>
                </c:pt>
                <c:pt idx="255">
                  <c:v>1.5454999999999992</c:v>
                </c:pt>
                <c:pt idx="256">
                  <c:v>1.5469166666666658</c:v>
                </c:pt>
                <c:pt idx="257">
                  <c:v>1.5483333333333325</c:v>
                </c:pt>
                <c:pt idx="258">
                  <c:v>1.5497499999999991</c:v>
                </c:pt>
                <c:pt idx="259">
                  <c:v>1.5511666666666657</c:v>
                </c:pt>
                <c:pt idx="260">
                  <c:v>1.5525833333333323</c:v>
                </c:pt>
                <c:pt idx="261">
                  <c:v>1.5539999999999989</c:v>
                </c:pt>
                <c:pt idx="262">
                  <c:v>1.5554166666666656</c:v>
                </c:pt>
                <c:pt idx="263">
                  <c:v>1.5568333333333322</c:v>
                </c:pt>
                <c:pt idx="264">
                  <c:v>1.5582499999999988</c:v>
                </c:pt>
                <c:pt idx="265">
                  <c:v>1.5596666666666654</c:v>
                </c:pt>
                <c:pt idx="266">
                  <c:v>1.561083333333332</c:v>
                </c:pt>
                <c:pt idx="267">
                  <c:v>1.5624999999999987</c:v>
                </c:pt>
                <c:pt idx="268">
                  <c:v>1.5639166666666653</c:v>
                </c:pt>
                <c:pt idx="269">
                  <c:v>1.5653333333333319</c:v>
                </c:pt>
                <c:pt idx="270">
                  <c:v>1.5667499999999985</c:v>
                </c:pt>
                <c:pt idx="271">
                  <c:v>1.5681666666666652</c:v>
                </c:pt>
                <c:pt idx="272">
                  <c:v>1.5695833333333318</c:v>
                </c:pt>
                <c:pt idx="273">
                  <c:v>1.5709999999999984</c:v>
                </c:pt>
                <c:pt idx="274">
                  <c:v>1.572416666666665</c:v>
                </c:pt>
                <c:pt idx="275">
                  <c:v>1.5738333333333316</c:v>
                </c:pt>
                <c:pt idx="276">
                  <c:v>1.5752499999999983</c:v>
                </c:pt>
                <c:pt idx="277">
                  <c:v>1.5766666666666649</c:v>
                </c:pt>
                <c:pt idx="278">
                  <c:v>1.5780833333333315</c:v>
                </c:pt>
                <c:pt idx="279">
                  <c:v>1.5794999999999981</c:v>
                </c:pt>
                <c:pt idx="280">
                  <c:v>1.5809166666666647</c:v>
                </c:pt>
                <c:pt idx="281">
                  <c:v>1.5823333333333314</c:v>
                </c:pt>
                <c:pt idx="282">
                  <c:v>1.583749999999998</c:v>
                </c:pt>
                <c:pt idx="283">
                  <c:v>1.5851666666666646</c:v>
                </c:pt>
                <c:pt idx="284">
                  <c:v>1.5865833333333312</c:v>
                </c:pt>
                <c:pt idx="285">
                  <c:v>1.5879999999999979</c:v>
                </c:pt>
                <c:pt idx="286">
                  <c:v>1.5894166666666645</c:v>
                </c:pt>
                <c:pt idx="287">
                  <c:v>1.5908333333333311</c:v>
                </c:pt>
                <c:pt idx="288">
                  <c:v>1.5922499999999977</c:v>
                </c:pt>
                <c:pt idx="289">
                  <c:v>1.5936666666666643</c:v>
                </c:pt>
                <c:pt idx="290">
                  <c:v>1.595083333333331</c:v>
                </c:pt>
                <c:pt idx="291">
                  <c:v>1.5964999999999976</c:v>
                </c:pt>
                <c:pt idx="292">
                  <c:v>1.5979166666666642</c:v>
                </c:pt>
                <c:pt idx="293">
                  <c:v>1.5993333333333308</c:v>
                </c:pt>
                <c:pt idx="294">
                  <c:v>1.6007499999999975</c:v>
                </c:pt>
                <c:pt idx="295">
                  <c:v>1.6021666666666641</c:v>
                </c:pt>
                <c:pt idx="296">
                  <c:v>1.6035833333333307</c:v>
                </c:pt>
                <c:pt idx="297">
                  <c:v>1.6049999999999973</c:v>
                </c:pt>
                <c:pt idx="298">
                  <c:v>1.6064166666666639</c:v>
                </c:pt>
                <c:pt idx="299">
                  <c:v>1.6078333333333306</c:v>
                </c:pt>
                <c:pt idx="300">
                  <c:v>1.6092499999999972</c:v>
                </c:pt>
                <c:pt idx="301">
                  <c:v>1.6106666666666638</c:v>
                </c:pt>
                <c:pt idx="302">
                  <c:v>1.6120833333333304</c:v>
                </c:pt>
                <c:pt idx="303">
                  <c:v>1.613499999999997</c:v>
                </c:pt>
                <c:pt idx="304">
                  <c:v>1.6149166666666637</c:v>
                </c:pt>
                <c:pt idx="305">
                  <c:v>1.6163333333333303</c:v>
                </c:pt>
                <c:pt idx="306">
                  <c:v>1.6177499999999969</c:v>
                </c:pt>
                <c:pt idx="307">
                  <c:v>1.6191666666666635</c:v>
                </c:pt>
                <c:pt idx="308">
                  <c:v>1.6205833333333302</c:v>
                </c:pt>
                <c:pt idx="309">
                  <c:v>1.6219999999999968</c:v>
                </c:pt>
                <c:pt idx="310">
                  <c:v>1.6234166666666634</c:v>
                </c:pt>
                <c:pt idx="311">
                  <c:v>1.62483333333333</c:v>
                </c:pt>
                <c:pt idx="312">
                  <c:v>1.6262499999999966</c:v>
                </c:pt>
                <c:pt idx="313">
                  <c:v>1.6276666666666633</c:v>
                </c:pt>
                <c:pt idx="314">
                  <c:v>1.6290833333333299</c:v>
                </c:pt>
                <c:pt idx="315">
                  <c:v>1.6304999999999965</c:v>
                </c:pt>
                <c:pt idx="316">
                  <c:v>1.6319166666666631</c:v>
                </c:pt>
                <c:pt idx="317">
                  <c:v>1.6333333333333298</c:v>
                </c:pt>
                <c:pt idx="318">
                  <c:v>1.6347499999999964</c:v>
                </c:pt>
                <c:pt idx="319">
                  <c:v>1.636166666666663</c:v>
                </c:pt>
                <c:pt idx="320">
                  <c:v>1.6375833333333296</c:v>
                </c:pt>
                <c:pt idx="321">
                  <c:v>1.6389999999999962</c:v>
                </c:pt>
                <c:pt idx="322">
                  <c:v>1.6404166666666629</c:v>
                </c:pt>
                <c:pt idx="323">
                  <c:v>1.6418333333333295</c:v>
                </c:pt>
                <c:pt idx="324">
                  <c:v>1.6432499999999961</c:v>
                </c:pt>
                <c:pt idx="325">
                  <c:v>1.6446666666666627</c:v>
                </c:pt>
                <c:pt idx="326">
                  <c:v>1.6460833333333293</c:v>
                </c:pt>
                <c:pt idx="327">
                  <c:v>1.647499999999996</c:v>
                </c:pt>
                <c:pt idx="328">
                  <c:v>1.6489166666666626</c:v>
                </c:pt>
                <c:pt idx="329">
                  <c:v>1.6503333333333292</c:v>
                </c:pt>
                <c:pt idx="330">
                  <c:v>1.6517499999999958</c:v>
                </c:pt>
                <c:pt idx="331">
                  <c:v>1.6531666666666625</c:v>
                </c:pt>
                <c:pt idx="332">
                  <c:v>1.6545833333333291</c:v>
                </c:pt>
                <c:pt idx="333">
                  <c:v>1.6559999999999957</c:v>
                </c:pt>
                <c:pt idx="334">
                  <c:v>1.6574166666666623</c:v>
                </c:pt>
                <c:pt idx="335">
                  <c:v>1.6588333333333289</c:v>
                </c:pt>
                <c:pt idx="336">
                  <c:v>1.6602499999999956</c:v>
                </c:pt>
                <c:pt idx="337">
                  <c:v>1.6616666666666622</c:v>
                </c:pt>
                <c:pt idx="338">
                  <c:v>1.6630833333333288</c:v>
                </c:pt>
                <c:pt idx="339">
                  <c:v>1.6644999999999954</c:v>
                </c:pt>
                <c:pt idx="340">
                  <c:v>1.665916666666662</c:v>
                </c:pt>
                <c:pt idx="341">
                  <c:v>1.6673333333333287</c:v>
                </c:pt>
                <c:pt idx="342">
                  <c:v>1.6687499999999953</c:v>
                </c:pt>
                <c:pt idx="343">
                  <c:v>1.6701666666666619</c:v>
                </c:pt>
                <c:pt idx="344">
                  <c:v>1.6715833333333285</c:v>
                </c:pt>
                <c:pt idx="345">
                  <c:v>1.6729999999999952</c:v>
                </c:pt>
                <c:pt idx="346">
                  <c:v>1.6744166666666618</c:v>
                </c:pt>
                <c:pt idx="347">
                  <c:v>1.6758333333333284</c:v>
                </c:pt>
                <c:pt idx="348">
                  <c:v>1.677249999999995</c:v>
                </c:pt>
                <c:pt idx="349">
                  <c:v>1.6786666666666616</c:v>
                </c:pt>
                <c:pt idx="350">
                  <c:v>1.6800833333333283</c:v>
                </c:pt>
                <c:pt idx="351">
                  <c:v>1.6814999999999949</c:v>
                </c:pt>
                <c:pt idx="352">
                  <c:v>1.6829166666666615</c:v>
                </c:pt>
                <c:pt idx="353">
                  <c:v>1.6843333333333281</c:v>
                </c:pt>
                <c:pt idx="354">
                  <c:v>1.6857499999999948</c:v>
                </c:pt>
                <c:pt idx="355">
                  <c:v>1.6871666666666614</c:v>
                </c:pt>
                <c:pt idx="356">
                  <c:v>1.688583333333328</c:v>
                </c:pt>
                <c:pt idx="357">
                  <c:v>1.69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281-4904-96D9-723E5685D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914752"/>
        <c:axId val="89913216"/>
      </c:scatterChart>
      <c:valAx>
        <c:axId val="89905792"/>
        <c:scaling>
          <c:orientation val="minMax"/>
          <c:max val="1"/>
          <c:min val="0"/>
        </c:scaling>
        <c:delete val="0"/>
        <c:axPos val="r"/>
        <c:numFmt formatCode="#,##0" sourceLinked="1"/>
        <c:majorTickMark val="none"/>
        <c:minorTickMark val="none"/>
        <c:tickLblPos val="none"/>
        <c:spPr>
          <a:noFill/>
          <a:ln>
            <a:noFill/>
          </a:ln>
        </c:spPr>
        <c:crossAx val="89911680"/>
        <c:crosses val="max"/>
        <c:crossBetween val="between"/>
      </c:valAx>
      <c:catAx>
        <c:axId val="89911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9905792"/>
        <c:crosses val="autoZero"/>
        <c:auto val="0"/>
        <c:lblAlgn val="ctr"/>
        <c:lblOffset val="100"/>
        <c:noMultiLvlLbl val="0"/>
      </c:catAx>
      <c:valAx>
        <c:axId val="89913216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  <a:alpha val="75000"/>
                </a:sysClr>
              </a:solidFill>
            </a:ln>
          </c:spPr>
        </c:majorGridlines>
        <c:numFmt formatCode="0.0" sourceLinked="0"/>
        <c:majorTickMark val="cross"/>
        <c:minorTickMark val="none"/>
        <c:tickLblPos val="nextTo"/>
        <c:crossAx val="89914752"/>
        <c:crosses val="autoZero"/>
        <c:crossBetween val="midCat"/>
        <c:majorUnit val="0.5"/>
      </c:valAx>
      <c:valAx>
        <c:axId val="89914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9913216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45172773794337162"/>
          <c:y val="0.73210073031651191"/>
          <c:w val="0.48331583552057888"/>
          <c:h val="5.5046907310272793E-2"/>
        </c:manualLayout>
      </c:layout>
      <c:overlay val="1"/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50000"/>
          <a:lumOff val="50000"/>
        </a:schemeClr>
      </a:solidFill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4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/>
            </a:pPr>
            <a:r>
              <a:rPr lang="en-US" b="0" dirty="0"/>
              <a:t>Yield</a:t>
            </a:r>
          </a:p>
        </c:rich>
      </c:tx>
      <c:layout>
        <c:manualLayout>
          <c:xMode val="edge"/>
          <c:yMode val="edge"/>
          <c:x val="3.2049013201005297E-2"/>
          <c:y val="1.7725555785240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1786714428673541E-2"/>
          <c:y val="0.1104807489656245"/>
          <c:w val="0.912636602242901"/>
          <c:h val="0.75492538200602965"/>
        </c:manualLayout>
      </c:layout>
      <c:barChart>
        <c:barDir val="col"/>
        <c:grouping val="clustered"/>
        <c:varyColors val="0"/>
        <c:ser>
          <c:idx val="3"/>
          <c:order val="3"/>
          <c:spPr>
            <a:ln>
              <a:solidFill>
                <a:schemeClr val="bg1">
                  <a:lumMod val="85000"/>
                </a:schemeClr>
              </a:solidFill>
            </a:ln>
          </c:spPr>
          <c:invertIfNegative val="0"/>
          <c:cat>
            <c:numRef>
              <c:f>Chart_data!$B$6:$B$363</c:f>
              <c:numCache>
                <c:formatCode>General</c:formatCode>
                <c:ptCount val="35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  <c:pt idx="83">
                  <c:v>86</c:v>
                </c:pt>
                <c:pt idx="84">
                  <c:v>87</c:v>
                </c:pt>
                <c:pt idx="85">
                  <c:v>88</c:v>
                </c:pt>
                <c:pt idx="86">
                  <c:v>89</c:v>
                </c:pt>
                <c:pt idx="87">
                  <c:v>90</c:v>
                </c:pt>
                <c:pt idx="88">
                  <c:v>91</c:v>
                </c:pt>
                <c:pt idx="89">
                  <c:v>92</c:v>
                </c:pt>
                <c:pt idx="90">
                  <c:v>93</c:v>
                </c:pt>
                <c:pt idx="91">
                  <c:v>94</c:v>
                </c:pt>
                <c:pt idx="92">
                  <c:v>95</c:v>
                </c:pt>
                <c:pt idx="93">
                  <c:v>96</c:v>
                </c:pt>
                <c:pt idx="94">
                  <c:v>97</c:v>
                </c:pt>
                <c:pt idx="95">
                  <c:v>98</c:v>
                </c:pt>
                <c:pt idx="96">
                  <c:v>99</c:v>
                </c:pt>
                <c:pt idx="97">
                  <c:v>100</c:v>
                </c:pt>
                <c:pt idx="98">
                  <c:v>101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141</c:v>
                </c:pt>
                <c:pt idx="139">
                  <c:v>142</c:v>
                </c:pt>
                <c:pt idx="140">
                  <c:v>143</c:v>
                </c:pt>
                <c:pt idx="141">
                  <c:v>144</c:v>
                </c:pt>
                <c:pt idx="142">
                  <c:v>145</c:v>
                </c:pt>
                <c:pt idx="143">
                  <c:v>146</c:v>
                </c:pt>
                <c:pt idx="144">
                  <c:v>147</c:v>
                </c:pt>
                <c:pt idx="145">
                  <c:v>148</c:v>
                </c:pt>
                <c:pt idx="146">
                  <c:v>149</c:v>
                </c:pt>
                <c:pt idx="147">
                  <c:v>150</c:v>
                </c:pt>
                <c:pt idx="148">
                  <c:v>151</c:v>
                </c:pt>
                <c:pt idx="149">
                  <c:v>152</c:v>
                </c:pt>
                <c:pt idx="150">
                  <c:v>153</c:v>
                </c:pt>
                <c:pt idx="151">
                  <c:v>154</c:v>
                </c:pt>
                <c:pt idx="152">
                  <c:v>155</c:v>
                </c:pt>
                <c:pt idx="153">
                  <c:v>156</c:v>
                </c:pt>
                <c:pt idx="154">
                  <c:v>157</c:v>
                </c:pt>
                <c:pt idx="155">
                  <c:v>158</c:v>
                </c:pt>
                <c:pt idx="156">
                  <c:v>159</c:v>
                </c:pt>
                <c:pt idx="157">
                  <c:v>160</c:v>
                </c:pt>
                <c:pt idx="158">
                  <c:v>161</c:v>
                </c:pt>
                <c:pt idx="159">
                  <c:v>162</c:v>
                </c:pt>
                <c:pt idx="160">
                  <c:v>163</c:v>
                </c:pt>
                <c:pt idx="161">
                  <c:v>164</c:v>
                </c:pt>
                <c:pt idx="162">
                  <c:v>165</c:v>
                </c:pt>
                <c:pt idx="163">
                  <c:v>166</c:v>
                </c:pt>
                <c:pt idx="164">
                  <c:v>167</c:v>
                </c:pt>
                <c:pt idx="165">
                  <c:v>168</c:v>
                </c:pt>
                <c:pt idx="166">
                  <c:v>169</c:v>
                </c:pt>
                <c:pt idx="167">
                  <c:v>170</c:v>
                </c:pt>
                <c:pt idx="168">
                  <c:v>171</c:v>
                </c:pt>
                <c:pt idx="169">
                  <c:v>172</c:v>
                </c:pt>
                <c:pt idx="170">
                  <c:v>173</c:v>
                </c:pt>
                <c:pt idx="171">
                  <c:v>174</c:v>
                </c:pt>
                <c:pt idx="172">
                  <c:v>175</c:v>
                </c:pt>
                <c:pt idx="173">
                  <c:v>176</c:v>
                </c:pt>
                <c:pt idx="174">
                  <c:v>177</c:v>
                </c:pt>
                <c:pt idx="175">
                  <c:v>178</c:v>
                </c:pt>
                <c:pt idx="176">
                  <c:v>179</c:v>
                </c:pt>
                <c:pt idx="177">
                  <c:v>180</c:v>
                </c:pt>
                <c:pt idx="178">
                  <c:v>181</c:v>
                </c:pt>
                <c:pt idx="179">
                  <c:v>182</c:v>
                </c:pt>
                <c:pt idx="180">
                  <c:v>183</c:v>
                </c:pt>
                <c:pt idx="181">
                  <c:v>184</c:v>
                </c:pt>
                <c:pt idx="182">
                  <c:v>185</c:v>
                </c:pt>
                <c:pt idx="183">
                  <c:v>186</c:v>
                </c:pt>
                <c:pt idx="184">
                  <c:v>187</c:v>
                </c:pt>
                <c:pt idx="185">
                  <c:v>188</c:v>
                </c:pt>
                <c:pt idx="186">
                  <c:v>189</c:v>
                </c:pt>
                <c:pt idx="187">
                  <c:v>190</c:v>
                </c:pt>
                <c:pt idx="188">
                  <c:v>191</c:v>
                </c:pt>
                <c:pt idx="189">
                  <c:v>192</c:v>
                </c:pt>
                <c:pt idx="190">
                  <c:v>193</c:v>
                </c:pt>
                <c:pt idx="191">
                  <c:v>194</c:v>
                </c:pt>
                <c:pt idx="192">
                  <c:v>195</c:v>
                </c:pt>
                <c:pt idx="193">
                  <c:v>196</c:v>
                </c:pt>
                <c:pt idx="194">
                  <c:v>197</c:v>
                </c:pt>
                <c:pt idx="195">
                  <c:v>198</c:v>
                </c:pt>
                <c:pt idx="196">
                  <c:v>199</c:v>
                </c:pt>
                <c:pt idx="197">
                  <c:v>200</c:v>
                </c:pt>
                <c:pt idx="198">
                  <c:v>201</c:v>
                </c:pt>
                <c:pt idx="199">
                  <c:v>202</c:v>
                </c:pt>
                <c:pt idx="200">
                  <c:v>203</c:v>
                </c:pt>
                <c:pt idx="201">
                  <c:v>204</c:v>
                </c:pt>
                <c:pt idx="202">
                  <c:v>205</c:v>
                </c:pt>
                <c:pt idx="203">
                  <c:v>206</c:v>
                </c:pt>
                <c:pt idx="204">
                  <c:v>207</c:v>
                </c:pt>
                <c:pt idx="205">
                  <c:v>208</c:v>
                </c:pt>
                <c:pt idx="206">
                  <c:v>209</c:v>
                </c:pt>
                <c:pt idx="207">
                  <c:v>210</c:v>
                </c:pt>
                <c:pt idx="208">
                  <c:v>211</c:v>
                </c:pt>
                <c:pt idx="209">
                  <c:v>212</c:v>
                </c:pt>
                <c:pt idx="210">
                  <c:v>213</c:v>
                </c:pt>
                <c:pt idx="211">
                  <c:v>214</c:v>
                </c:pt>
                <c:pt idx="212">
                  <c:v>215</c:v>
                </c:pt>
                <c:pt idx="213">
                  <c:v>216</c:v>
                </c:pt>
                <c:pt idx="214">
                  <c:v>217</c:v>
                </c:pt>
                <c:pt idx="215">
                  <c:v>218</c:v>
                </c:pt>
                <c:pt idx="216">
                  <c:v>219</c:v>
                </c:pt>
                <c:pt idx="217">
                  <c:v>220</c:v>
                </c:pt>
                <c:pt idx="218">
                  <c:v>221</c:v>
                </c:pt>
                <c:pt idx="219">
                  <c:v>222</c:v>
                </c:pt>
                <c:pt idx="220">
                  <c:v>223</c:v>
                </c:pt>
                <c:pt idx="221">
                  <c:v>224</c:v>
                </c:pt>
                <c:pt idx="222">
                  <c:v>225</c:v>
                </c:pt>
                <c:pt idx="223">
                  <c:v>226</c:v>
                </c:pt>
                <c:pt idx="224">
                  <c:v>227</c:v>
                </c:pt>
                <c:pt idx="225">
                  <c:v>228</c:v>
                </c:pt>
                <c:pt idx="226">
                  <c:v>229</c:v>
                </c:pt>
                <c:pt idx="227">
                  <c:v>230</c:v>
                </c:pt>
                <c:pt idx="228">
                  <c:v>231</c:v>
                </c:pt>
                <c:pt idx="229">
                  <c:v>232</c:v>
                </c:pt>
                <c:pt idx="230">
                  <c:v>233</c:v>
                </c:pt>
                <c:pt idx="231">
                  <c:v>234</c:v>
                </c:pt>
                <c:pt idx="232">
                  <c:v>235</c:v>
                </c:pt>
                <c:pt idx="233">
                  <c:v>236</c:v>
                </c:pt>
                <c:pt idx="234">
                  <c:v>237</c:v>
                </c:pt>
                <c:pt idx="235">
                  <c:v>238</c:v>
                </c:pt>
                <c:pt idx="236">
                  <c:v>239</c:v>
                </c:pt>
                <c:pt idx="237">
                  <c:v>240</c:v>
                </c:pt>
                <c:pt idx="238">
                  <c:v>241</c:v>
                </c:pt>
                <c:pt idx="239">
                  <c:v>242</c:v>
                </c:pt>
                <c:pt idx="240">
                  <c:v>243</c:v>
                </c:pt>
                <c:pt idx="241">
                  <c:v>244</c:v>
                </c:pt>
                <c:pt idx="242">
                  <c:v>245</c:v>
                </c:pt>
                <c:pt idx="243">
                  <c:v>246</c:v>
                </c:pt>
                <c:pt idx="244">
                  <c:v>247</c:v>
                </c:pt>
                <c:pt idx="245">
                  <c:v>248</c:v>
                </c:pt>
                <c:pt idx="246">
                  <c:v>249</c:v>
                </c:pt>
                <c:pt idx="247">
                  <c:v>250</c:v>
                </c:pt>
                <c:pt idx="248">
                  <c:v>251</c:v>
                </c:pt>
                <c:pt idx="249">
                  <c:v>252</c:v>
                </c:pt>
                <c:pt idx="250">
                  <c:v>253</c:v>
                </c:pt>
                <c:pt idx="251">
                  <c:v>254</c:v>
                </c:pt>
                <c:pt idx="252">
                  <c:v>255</c:v>
                </c:pt>
                <c:pt idx="253">
                  <c:v>256</c:v>
                </c:pt>
                <c:pt idx="254">
                  <c:v>257</c:v>
                </c:pt>
                <c:pt idx="255">
                  <c:v>258</c:v>
                </c:pt>
                <c:pt idx="256">
                  <c:v>259</c:v>
                </c:pt>
                <c:pt idx="257">
                  <c:v>260</c:v>
                </c:pt>
                <c:pt idx="258">
                  <c:v>261</c:v>
                </c:pt>
                <c:pt idx="259">
                  <c:v>262</c:v>
                </c:pt>
                <c:pt idx="260">
                  <c:v>263</c:v>
                </c:pt>
                <c:pt idx="261">
                  <c:v>264</c:v>
                </c:pt>
                <c:pt idx="262">
                  <c:v>265</c:v>
                </c:pt>
                <c:pt idx="263">
                  <c:v>266</c:v>
                </c:pt>
                <c:pt idx="264">
                  <c:v>267</c:v>
                </c:pt>
                <c:pt idx="265">
                  <c:v>268</c:v>
                </c:pt>
                <c:pt idx="266">
                  <c:v>269</c:v>
                </c:pt>
                <c:pt idx="267">
                  <c:v>270</c:v>
                </c:pt>
                <c:pt idx="268">
                  <c:v>271</c:v>
                </c:pt>
                <c:pt idx="269">
                  <c:v>272</c:v>
                </c:pt>
                <c:pt idx="270">
                  <c:v>273</c:v>
                </c:pt>
                <c:pt idx="271">
                  <c:v>274</c:v>
                </c:pt>
                <c:pt idx="272">
                  <c:v>275</c:v>
                </c:pt>
                <c:pt idx="273">
                  <c:v>276</c:v>
                </c:pt>
                <c:pt idx="274">
                  <c:v>277</c:v>
                </c:pt>
                <c:pt idx="275">
                  <c:v>278</c:v>
                </c:pt>
                <c:pt idx="276">
                  <c:v>279</c:v>
                </c:pt>
                <c:pt idx="277">
                  <c:v>280</c:v>
                </c:pt>
                <c:pt idx="278">
                  <c:v>281</c:v>
                </c:pt>
                <c:pt idx="279">
                  <c:v>282</c:v>
                </c:pt>
                <c:pt idx="280">
                  <c:v>283</c:v>
                </c:pt>
                <c:pt idx="281">
                  <c:v>284</c:v>
                </c:pt>
                <c:pt idx="282">
                  <c:v>285</c:v>
                </c:pt>
                <c:pt idx="283">
                  <c:v>286</c:v>
                </c:pt>
                <c:pt idx="284">
                  <c:v>287</c:v>
                </c:pt>
                <c:pt idx="285">
                  <c:v>288</c:v>
                </c:pt>
                <c:pt idx="286">
                  <c:v>289</c:v>
                </c:pt>
                <c:pt idx="287">
                  <c:v>290</c:v>
                </c:pt>
                <c:pt idx="288">
                  <c:v>291</c:v>
                </c:pt>
                <c:pt idx="289">
                  <c:v>292</c:v>
                </c:pt>
                <c:pt idx="290">
                  <c:v>293</c:v>
                </c:pt>
                <c:pt idx="291">
                  <c:v>294</c:v>
                </c:pt>
                <c:pt idx="292">
                  <c:v>295</c:v>
                </c:pt>
                <c:pt idx="293">
                  <c:v>296</c:v>
                </c:pt>
                <c:pt idx="294">
                  <c:v>297</c:v>
                </c:pt>
                <c:pt idx="295">
                  <c:v>298</c:v>
                </c:pt>
                <c:pt idx="296">
                  <c:v>299</c:v>
                </c:pt>
                <c:pt idx="297">
                  <c:v>300</c:v>
                </c:pt>
                <c:pt idx="298">
                  <c:v>301</c:v>
                </c:pt>
                <c:pt idx="299">
                  <c:v>302</c:v>
                </c:pt>
                <c:pt idx="300">
                  <c:v>303</c:v>
                </c:pt>
                <c:pt idx="301">
                  <c:v>304</c:v>
                </c:pt>
                <c:pt idx="302">
                  <c:v>305</c:v>
                </c:pt>
                <c:pt idx="303">
                  <c:v>306</c:v>
                </c:pt>
                <c:pt idx="304">
                  <c:v>307</c:v>
                </c:pt>
                <c:pt idx="305">
                  <c:v>308</c:v>
                </c:pt>
                <c:pt idx="306">
                  <c:v>309</c:v>
                </c:pt>
                <c:pt idx="307">
                  <c:v>310</c:v>
                </c:pt>
                <c:pt idx="308">
                  <c:v>311</c:v>
                </c:pt>
                <c:pt idx="309">
                  <c:v>312</c:v>
                </c:pt>
                <c:pt idx="310">
                  <c:v>313</c:v>
                </c:pt>
                <c:pt idx="311">
                  <c:v>314</c:v>
                </c:pt>
                <c:pt idx="312">
                  <c:v>315</c:v>
                </c:pt>
                <c:pt idx="313">
                  <c:v>316</c:v>
                </c:pt>
                <c:pt idx="314">
                  <c:v>317</c:v>
                </c:pt>
                <c:pt idx="315">
                  <c:v>318</c:v>
                </c:pt>
                <c:pt idx="316">
                  <c:v>319</c:v>
                </c:pt>
                <c:pt idx="317">
                  <c:v>320</c:v>
                </c:pt>
                <c:pt idx="318">
                  <c:v>321</c:v>
                </c:pt>
                <c:pt idx="319">
                  <c:v>322</c:v>
                </c:pt>
                <c:pt idx="320">
                  <c:v>323</c:v>
                </c:pt>
                <c:pt idx="321">
                  <c:v>324</c:v>
                </c:pt>
                <c:pt idx="322">
                  <c:v>325</c:v>
                </c:pt>
                <c:pt idx="323">
                  <c:v>326</c:v>
                </c:pt>
                <c:pt idx="324">
                  <c:v>327</c:v>
                </c:pt>
                <c:pt idx="325">
                  <c:v>328</c:v>
                </c:pt>
                <c:pt idx="326">
                  <c:v>329</c:v>
                </c:pt>
                <c:pt idx="327">
                  <c:v>330</c:v>
                </c:pt>
                <c:pt idx="328">
                  <c:v>331</c:v>
                </c:pt>
                <c:pt idx="329">
                  <c:v>332</c:v>
                </c:pt>
                <c:pt idx="330">
                  <c:v>333</c:v>
                </c:pt>
                <c:pt idx="331">
                  <c:v>334</c:v>
                </c:pt>
                <c:pt idx="332">
                  <c:v>335</c:v>
                </c:pt>
                <c:pt idx="333">
                  <c:v>336</c:v>
                </c:pt>
                <c:pt idx="334">
                  <c:v>337</c:v>
                </c:pt>
                <c:pt idx="335">
                  <c:v>338</c:v>
                </c:pt>
                <c:pt idx="336">
                  <c:v>339</c:v>
                </c:pt>
                <c:pt idx="337">
                  <c:v>340</c:v>
                </c:pt>
                <c:pt idx="338">
                  <c:v>341</c:v>
                </c:pt>
                <c:pt idx="339">
                  <c:v>342</c:v>
                </c:pt>
                <c:pt idx="340">
                  <c:v>343</c:v>
                </c:pt>
                <c:pt idx="341">
                  <c:v>344</c:v>
                </c:pt>
                <c:pt idx="342">
                  <c:v>345</c:v>
                </c:pt>
                <c:pt idx="343">
                  <c:v>346</c:v>
                </c:pt>
                <c:pt idx="344">
                  <c:v>347</c:v>
                </c:pt>
                <c:pt idx="345">
                  <c:v>348</c:v>
                </c:pt>
                <c:pt idx="346">
                  <c:v>349</c:v>
                </c:pt>
                <c:pt idx="347">
                  <c:v>350</c:v>
                </c:pt>
                <c:pt idx="348">
                  <c:v>351</c:v>
                </c:pt>
                <c:pt idx="349">
                  <c:v>352</c:v>
                </c:pt>
                <c:pt idx="350">
                  <c:v>353</c:v>
                </c:pt>
                <c:pt idx="351">
                  <c:v>354</c:v>
                </c:pt>
                <c:pt idx="352">
                  <c:v>355</c:v>
                </c:pt>
                <c:pt idx="353">
                  <c:v>356</c:v>
                </c:pt>
                <c:pt idx="354">
                  <c:v>357</c:v>
                </c:pt>
                <c:pt idx="355">
                  <c:v>358</c:v>
                </c:pt>
                <c:pt idx="356">
                  <c:v>359</c:v>
                </c:pt>
                <c:pt idx="357">
                  <c:v>360</c:v>
                </c:pt>
              </c:numCache>
            </c:numRef>
          </c:cat>
          <c:val>
            <c:numRef>
              <c:f>Chart_data!$F$6:$F$363</c:f>
              <c:numCache>
                <c:formatCode>General</c:formatCode>
                <c:ptCount val="358"/>
                <c:pt idx="0" formatCode="#,##0">
                  <c:v>1</c:v>
                </c:pt>
                <c:pt idx="9" formatCode="#,##0">
                  <c:v>1</c:v>
                </c:pt>
                <c:pt idx="33" formatCode="#,##0">
                  <c:v>1</c:v>
                </c:pt>
                <c:pt idx="57" formatCode="#,##0">
                  <c:v>1</c:v>
                </c:pt>
                <c:pt idx="117" formatCode="#,##0">
                  <c:v>1</c:v>
                </c:pt>
                <c:pt idx="357" formatCode="#,##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1-4A1C-9B39-EFE5B1484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911680"/>
        <c:axId val="89905792"/>
      </c:barChart>
      <c:scatterChart>
        <c:scatterStyle val="smoothMarker"/>
        <c:varyColors val="0"/>
        <c:ser>
          <c:idx val="0"/>
          <c:order val="0"/>
          <c:tx>
            <c:strRef>
              <c:f>Chart_data!$C$3</c:f>
              <c:strCache>
                <c:ptCount val="1"/>
                <c:pt idx="0">
                  <c:v>week ago</c:v>
                </c:pt>
              </c:strCache>
            </c:strRef>
          </c:tx>
          <c:marker>
            <c:symbol val="none"/>
          </c:marker>
          <c:xVal>
            <c:numRef>
              <c:f>Chart_data!$B$6:$B$363</c:f>
              <c:numCache>
                <c:formatCode>General</c:formatCode>
                <c:ptCount val="35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  <c:pt idx="83">
                  <c:v>86</c:v>
                </c:pt>
                <c:pt idx="84">
                  <c:v>87</c:v>
                </c:pt>
                <c:pt idx="85">
                  <c:v>88</c:v>
                </c:pt>
                <c:pt idx="86">
                  <c:v>89</c:v>
                </c:pt>
                <c:pt idx="87">
                  <c:v>90</c:v>
                </c:pt>
                <c:pt idx="88">
                  <c:v>91</c:v>
                </c:pt>
                <c:pt idx="89">
                  <c:v>92</c:v>
                </c:pt>
                <c:pt idx="90">
                  <c:v>93</c:v>
                </c:pt>
                <c:pt idx="91">
                  <c:v>94</c:v>
                </c:pt>
                <c:pt idx="92">
                  <c:v>95</c:v>
                </c:pt>
                <c:pt idx="93">
                  <c:v>96</c:v>
                </c:pt>
                <c:pt idx="94">
                  <c:v>97</c:v>
                </c:pt>
                <c:pt idx="95">
                  <c:v>98</c:v>
                </c:pt>
                <c:pt idx="96">
                  <c:v>99</c:v>
                </c:pt>
                <c:pt idx="97">
                  <c:v>100</c:v>
                </c:pt>
                <c:pt idx="98">
                  <c:v>101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141</c:v>
                </c:pt>
                <c:pt idx="139">
                  <c:v>142</c:v>
                </c:pt>
                <c:pt idx="140">
                  <c:v>143</c:v>
                </c:pt>
                <c:pt idx="141">
                  <c:v>144</c:v>
                </c:pt>
                <c:pt idx="142">
                  <c:v>145</c:v>
                </c:pt>
                <c:pt idx="143">
                  <c:v>146</c:v>
                </c:pt>
                <c:pt idx="144">
                  <c:v>147</c:v>
                </c:pt>
                <c:pt idx="145">
                  <c:v>148</c:v>
                </c:pt>
                <c:pt idx="146">
                  <c:v>149</c:v>
                </c:pt>
                <c:pt idx="147">
                  <c:v>150</c:v>
                </c:pt>
                <c:pt idx="148">
                  <c:v>151</c:v>
                </c:pt>
                <c:pt idx="149">
                  <c:v>152</c:v>
                </c:pt>
                <c:pt idx="150">
                  <c:v>153</c:v>
                </c:pt>
                <c:pt idx="151">
                  <c:v>154</c:v>
                </c:pt>
                <c:pt idx="152">
                  <c:v>155</c:v>
                </c:pt>
                <c:pt idx="153">
                  <c:v>156</c:v>
                </c:pt>
                <c:pt idx="154">
                  <c:v>157</c:v>
                </c:pt>
                <c:pt idx="155">
                  <c:v>158</c:v>
                </c:pt>
                <c:pt idx="156">
                  <c:v>159</c:v>
                </c:pt>
                <c:pt idx="157">
                  <c:v>160</c:v>
                </c:pt>
                <c:pt idx="158">
                  <c:v>161</c:v>
                </c:pt>
                <c:pt idx="159">
                  <c:v>162</c:v>
                </c:pt>
                <c:pt idx="160">
                  <c:v>163</c:v>
                </c:pt>
                <c:pt idx="161">
                  <c:v>164</c:v>
                </c:pt>
                <c:pt idx="162">
                  <c:v>165</c:v>
                </c:pt>
                <c:pt idx="163">
                  <c:v>166</c:v>
                </c:pt>
                <c:pt idx="164">
                  <c:v>167</c:v>
                </c:pt>
                <c:pt idx="165">
                  <c:v>168</c:v>
                </c:pt>
                <c:pt idx="166">
                  <c:v>169</c:v>
                </c:pt>
                <c:pt idx="167">
                  <c:v>170</c:v>
                </c:pt>
                <c:pt idx="168">
                  <c:v>171</c:v>
                </c:pt>
                <c:pt idx="169">
                  <c:v>172</c:v>
                </c:pt>
                <c:pt idx="170">
                  <c:v>173</c:v>
                </c:pt>
                <c:pt idx="171">
                  <c:v>174</c:v>
                </c:pt>
                <c:pt idx="172">
                  <c:v>175</c:v>
                </c:pt>
                <c:pt idx="173">
                  <c:v>176</c:v>
                </c:pt>
                <c:pt idx="174">
                  <c:v>177</c:v>
                </c:pt>
                <c:pt idx="175">
                  <c:v>178</c:v>
                </c:pt>
                <c:pt idx="176">
                  <c:v>179</c:v>
                </c:pt>
                <c:pt idx="177">
                  <c:v>180</c:v>
                </c:pt>
                <c:pt idx="178">
                  <c:v>181</c:v>
                </c:pt>
                <c:pt idx="179">
                  <c:v>182</c:v>
                </c:pt>
                <c:pt idx="180">
                  <c:v>183</c:v>
                </c:pt>
                <c:pt idx="181">
                  <c:v>184</c:v>
                </c:pt>
                <c:pt idx="182">
                  <c:v>185</c:v>
                </c:pt>
                <c:pt idx="183">
                  <c:v>186</c:v>
                </c:pt>
                <c:pt idx="184">
                  <c:v>187</c:v>
                </c:pt>
                <c:pt idx="185">
                  <c:v>188</c:v>
                </c:pt>
                <c:pt idx="186">
                  <c:v>189</c:v>
                </c:pt>
                <c:pt idx="187">
                  <c:v>190</c:v>
                </c:pt>
                <c:pt idx="188">
                  <c:v>191</c:v>
                </c:pt>
                <c:pt idx="189">
                  <c:v>192</c:v>
                </c:pt>
                <c:pt idx="190">
                  <c:v>193</c:v>
                </c:pt>
                <c:pt idx="191">
                  <c:v>194</c:v>
                </c:pt>
                <c:pt idx="192">
                  <c:v>195</c:v>
                </c:pt>
                <c:pt idx="193">
                  <c:v>196</c:v>
                </c:pt>
                <c:pt idx="194">
                  <c:v>197</c:v>
                </c:pt>
                <c:pt idx="195">
                  <c:v>198</c:v>
                </c:pt>
                <c:pt idx="196">
                  <c:v>199</c:v>
                </c:pt>
                <c:pt idx="197">
                  <c:v>200</c:v>
                </c:pt>
                <c:pt idx="198">
                  <c:v>201</c:v>
                </c:pt>
                <c:pt idx="199">
                  <c:v>202</c:v>
                </c:pt>
                <c:pt idx="200">
                  <c:v>203</c:v>
                </c:pt>
                <c:pt idx="201">
                  <c:v>204</c:v>
                </c:pt>
                <c:pt idx="202">
                  <c:v>205</c:v>
                </c:pt>
                <c:pt idx="203">
                  <c:v>206</c:v>
                </c:pt>
                <c:pt idx="204">
                  <c:v>207</c:v>
                </c:pt>
                <c:pt idx="205">
                  <c:v>208</c:v>
                </c:pt>
                <c:pt idx="206">
                  <c:v>209</c:v>
                </c:pt>
                <c:pt idx="207">
                  <c:v>210</c:v>
                </c:pt>
                <c:pt idx="208">
                  <c:v>211</c:v>
                </c:pt>
                <c:pt idx="209">
                  <c:v>212</c:v>
                </c:pt>
                <c:pt idx="210">
                  <c:v>213</c:v>
                </c:pt>
                <c:pt idx="211">
                  <c:v>214</c:v>
                </c:pt>
                <c:pt idx="212">
                  <c:v>215</c:v>
                </c:pt>
                <c:pt idx="213">
                  <c:v>216</c:v>
                </c:pt>
                <c:pt idx="214">
                  <c:v>217</c:v>
                </c:pt>
                <c:pt idx="215">
                  <c:v>218</c:v>
                </c:pt>
                <c:pt idx="216">
                  <c:v>219</c:v>
                </c:pt>
                <c:pt idx="217">
                  <c:v>220</c:v>
                </c:pt>
                <c:pt idx="218">
                  <c:v>221</c:v>
                </c:pt>
                <c:pt idx="219">
                  <c:v>222</c:v>
                </c:pt>
                <c:pt idx="220">
                  <c:v>223</c:v>
                </c:pt>
                <c:pt idx="221">
                  <c:v>224</c:v>
                </c:pt>
                <c:pt idx="222">
                  <c:v>225</c:v>
                </c:pt>
                <c:pt idx="223">
                  <c:v>226</c:v>
                </c:pt>
                <c:pt idx="224">
                  <c:v>227</c:v>
                </c:pt>
                <c:pt idx="225">
                  <c:v>228</c:v>
                </c:pt>
                <c:pt idx="226">
                  <c:v>229</c:v>
                </c:pt>
                <c:pt idx="227">
                  <c:v>230</c:v>
                </c:pt>
                <c:pt idx="228">
                  <c:v>231</c:v>
                </c:pt>
                <c:pt idx="229">
                  <c:v>232</c:v>
                </c:pt>
                <c:pt idx="230">
                  <c:v>233</c:v>
                </c:pt>
                <c:pt idx="231">
                  <c:v>234</c:v>
                </c:pt>
                <c:pt idx="232">
                  <c:v>235</c:v>
                </c:pt>
                <c:pt idx="233">
                  <c:v>236</c:v>
                </c:pt>
                <c:pt idx="234">
                  <c:v>237</c:v>
                </c:pt>
                <c:pt idx="235">
                  <c:v>238</c:v>
                </c:pt>
                <c:pt idx="236">
                  <c:v>239</c:v>
                </c:pt>
                <c:pt idx="237">
                  <c:v>240</c:v>
                </c:pt>
                <c:pt idx="238">
                  <c:v>241</c:v>
                </c:pt>
                <c:pt idx="239">
                  <c:v>242</c:v>
                </c:pt>
                <c:pt idx="240">
                  <c:v>243</c:v>
                </c:pt>
                <c:pt idx="241">
                  <c:v>244</c:v>
                </c:pt>
                <c:pt idx="242">
                  <c:v>245</c:v>
                </c:pt>
                <c:pt idx="243">
                  <c:v>246</c:v>
                </c:pt>
                <c:pt idx="244">
                  <c:v>247</c:v>
                </c:pt>
                <c:pt idx="245">
                  <c:v>248</c:v>
                </c:pt>
                <c:pt idx="246">
                  <c:v>249</c:v>
                </c:pt>
                <c:pt idx="247">
                  <c:v>250</c:v>
                </c:pt>
                <c:pt idx="248">
                  <c:v>251</c:v>
                </c:pt>
                <c:pt idx="249">
                  <c:v>252</c:v>
                </c:pt>
                <c:pt idx="250">
                  <c:v>253</c:v>
                </c:pt>
                <c:pt idx="251">
                  <c:v>254</c:v>
                </c:pt>
                <c:pt idx="252">
                  <c:v>255</c:v>
                </c:pt>
                <c:pt idx="253">
                  <c:v>256</c:v>
                </c:pt>
                <c:pt idx="254">
                  <c:v>257</c:v>
                </c:pt>
                <c:pt idx="255">
                  <c:v>258</c:v>
                </c:pt>
                <c:pt idx="256">
                  <c:v>259</c:v>
                </c:pt>
                <c:pt idx="257">
                  <c:v>260</c:v>
                </c:pt>
                <c:pt idx="258">
                  <c:v>261</c:v>
                </c:pt>
                <c:pt idx="259">
                  <c:v>262</c:v>
                </c:pt>
                <c:pt idx="260">
                  <c:v>263</c:v>
                </c:pt>
                <c:pt idx="261">
                  <c:v>264</c:v>
                </c:pt>
                <c:pt idx="262">
                  <c:v>265</c:v>
                </c:pt>
                <c:pt idx="263">
                  <c:v>266</c:v>
                </c:pt>
                <c:pt idx="264">
                  <c:v>267</c:v>
                </c:pt>
                <c:pt idx="265">
                  <c:v>268</c:v>
                </c:pt>
                <c:pt idx="266">
                  <c:v>269</c:v>
                </c:pt>
                <c:pt idx="267">
                  <c:v>270</c:v>
                </c:pt>
                <c:pt idx="268">
                  <c:v>271</c:v>
                </c:pt>
                <c:pt idx="269">
                  <c:v>272</c:v>
                </c:pt>
                <c:pt idx="270">
                  <c:v>273</c:v>
                </c:pt>
                <c:pt idx="271">
                  <c:v>274</c:v>
                </c:pt>
                <c:pt idx="272">
                  <c:v>275</c:v>
                </c:pt>
                <c:pt idx="273">
                  <c:v>276</c:v>
                </c:pt>
                <c:pt idx="274">
                  <c:v>277</c:v>
                </c:pt>
                <c:pt idx="275">
                  <c:v>278</c:v>
                </c:pt>
                <c:pt idx="276">
                  <c:v>279</c:v>
                </c:pt>
                <c:pt idx="277">
                  <c:v>280</c:v>
                </c:pt>
                <c:pt idx="278">
                  <c:v>281</c:v>
                </c:pt>
                <c:pt idx="279">
                  <c:v>282</c:v>
                </c:pt>
                <c:pt idx="280">
                  <c:v>283</c:v>
                </c:pt>
                <c:pt idx="281">
                  <c:v>284</c:v>
                </c:pt>
                <c:pt idx="282">
                  <c:v>285</c:v>
                </c:pt>
                <c:pt idx="283">
                  <c:v>286</c:v>
                </c:pt>
                <c:pt idx="284">
                  <c:v>287</c:v>
                </c:pt>
                <c:pt idx="285">
                  <c:v>288</c:v>
                </c:pt>
                <c:pt idx="286">
                  <c:v>289</c:v>
                </c:pt>
                <c:pt idx="287">
                  <c:v>290</c:v>
                </c:pt>
                <c:pt idx="288">
                  <c:v>291</c:v>
                </c:pt>
                <c:pt idx="289">
                  <c:v>292</c:v>
                </c:pt>
                <c:pt idx="290">
                  <c:v>293</c:v>
                </c:pt>
                <c:pt idx="291">
                  <c:v>294</c:v>
                </c:pt>
                <c:pt idx="292">
                  <c:v>295</c:v>
                </c:pt>
                <c:pt idx="293">
                  <c:v>296</c:v>
                </c:pt>
                <c:pt idx="294">
                  <c:v>297</c:v>
                </c:pt>
                <c:pt idx="295">
                  <c:v>298</c:v>
                </c:pt>
                <c:pt idx="296">
                  <c:v>299</c:v>
                </c:pt>
                <c:pt idx="297">
                  <c:v>300</c:v>
                </c:pt>
                <c:pt idx="298">
                  <c:v>301</c:v>
                </c:pt>
                <c:pt idx="299">
                  <c:v>302</c:v>
                </c:pt>
                <c:pt idx="300">
                  <c:v>303</c:v>
                </c:pt>
                <c:pt idx="301">
                  <c:v>304</c:v>
                </c:pt>
                <c:pt idx="302">
                  <c:v>305</c:v>
                </c:pt>
                <c:pt idx="303">
                  <c:v>306</c:v>
                </c:pt>
                <c:pt idx="304">
                  <c:v>307</c:v>
                </c:pt>
                <c:pt idx="305">
                  <c:v>308</c:v>
                </c:pt>
                <c:pt idx="306">
                  <c:v>309</c:v>
                </c:pt>
                <c:pt idx="307">
                  <c:v>310</c:v>
                </c:pt>
                <c:pt idx="308">
                  <c:v>311</c:v>
                </c:pt>
                <c:pt idx="309">
                  <c:v>312</c:v>
                </c:pt>
                <c:pt idx="310">
                  <c:v>313</c:v>
                </c:pt>
                <c:pt idx="311">
                  <c:v>314</c:v>
                </c:pt>
                <c:pt idx="312">
                  <c:v>315</c:v>
                </c:pt>
                <c:pt idx="313">
                  <c:v>316</c:v>
                </c:pt>
                <c:pt idx="314">
                  <c:v>317</c:v>
                </c:pt>
                <c:pt idx="315">
                  <c:v>318</c:v>
                </c:pt>
                <c:pt idx="316">
                  <c:v>319</c:v>
                </c:pt>
                <c:pt idx="317">
                  <c:v>320</c:v>
                </c:pt>
                <c:pt idx="318">
                  <c:v>321</c:v>
                </c:pt>
                <c:pt idx="319">
                  <c:v>322</c:v>
                </c:pt>
                <c:pt idx="320">
                  <c:v>323</c:v>
                </c:pt>
                <c:pt idx="321">
                  <c:v>324</c:v>
                </c:pt>
                <c:pt idx="322">
                  <c:v>325</c:v>
                </c:pt>
                <c:pt idx="323">
                  <c:v>326</c:v>
                </c:pt>
                <c:pt idx="324">
                  <c:v>327</c:v>
                </c:pt>
                <c:pt idx="325">
                  <c:v>328</c:v>
                </c:pt>
                <c:pt idx="326">
                  <c:v>329</c:v>
                </c:pt>
                <c:pt idx="327">
                  <c:v>330</c:v>
                </c:pt>
                <c:pt idx="328">
                  <c:v>331</c:v>
                </c:pt>
                <c:pt idx="329">
                  <c:v>332</c:v>
                </c:pt>
                <c:pt idx="330">
                  <c:v>333</c:v>
                </c:pt>
                <c:pt idx="331">
                  <c:v>334</c:v>
                </c:pt>
                <c:pt idx="332">
                  <c:v>335</c:v>
                </c:pt>
                <c:pt idx="333">
                  <c:v>336</c:v>
                </c:pt>
                <c:pt idx="334">
                  <c:v>337</c:v>
                </c:pt>
                <c:pt idx="335">
                  <c:v>338</c:v>
                </c:pt>
                <c:pt idx="336">
                  <c:v>339</c:v>
                </c:pt>
                <c:pt idx="337">
                  <c:v>340</c:v>
                </c:pt>
                <c:pt idx="338">
                  <c:v>341</c:v>
                </c:pt>
                <c:pt idx="339">
                  <c:v>342</c:v>
                </c:pt>
                <c:pt idx="340">
                  <c:v>343</c:v>
                </c:pt>
                <c:pt idx="341">
                  <c:v>344</c:v>
                </c:pt>
                <c:pt idx="342">
                  <c:v>345</c:v>
                </c:pt>
                <c:pt idx="343">
                  <c:v>346</c:v>
                </c:pt>
                <c:pt idx="344">
                  <c:v>347</c:v>
                </c:pt>
                <c:pt idx="345">
                  <c:v>348</c:v>
                </c:pt>
                <c:pt idx="346">
                  <c:v>349</c:v>
                </c:pt>
                <c:pt idx="347">
                  <c:v>350</c:v>
                </c:pt>
                <c:pt idx="348">
                  <c:v>351</c:v>
                </c:pt>
                <c:pt idx="349">
                  <c:v>352</c:v>
                </c:pt>
                <c:pt idx="350">
                  <c:v>353</c:v>
                </c:pt>
                <c:pt idx="351">
                  <c:v>354</c:v>
                </c:pt>
                <c:pt idx="352">
                  <c:v>355</c:v>
                </c:pt>
                <c:pt idx="353">
                  <c:v>356</c:v>
                </c:pt>
                <c:pt idx="354">
                  <c:v>357</c:v>
                </c:pt>
                <c:pt idx="355">
                  <c:v>358</c:v>
                </c:pt>
                <c:pt idx="356">
                  <c:v>359</c:v>
                </c:pt>
                <c:pt idx="357">
                  <c:v>360</c:v>
                </c:pt>
              </c:numCache>
            </c:numRef>
          </c:xVal>
          <c:yVal>
            <c:numRef>
              <c:f>Chart_data!$C$6:$C$363</c:f>
              <c:numCache>
                <c:formatCode>#,##0.00</c:formatCode>
                <c:ptCount val="358"/>
                <c:pt idx="0">
                  <c:v>4.42</c:v>
                </c:pt>
                <c:pt idx="1">
                  <c:v>4.5333333333333332</c:v>
                </c:pt>
                <c:pt idx="2">
                  <c:v>4.6466666666666665</c:v>
                </c:pt>
                <c:pt idx="3">
                  <c:v>4.76</c:v>
                </c:pt>
                <c:pt idx="4">
                  <c:v>4.7549999999999999</c:v>
                </c:pt>
                <c:pt idx="5">
                  <c:v>4.75</c:v>
                </c:pt>
                <c:pt idx="6">
                  <c:v>4.7450000000000001</c:v>
                </c:pt>
                <c:pt idx="7">
                  <c:v>4.74</c:v>
                </c:pt>
                <c:pt idx="8">
                  <c:v>4.7350000000000003</c:v>
                </c:pt>
                <c:pt idx="9">
                  <c:v>4.7300000000000004</c:v>
                </c:pt>
                <c:pt idx="10">
                  <c:v>4.703333333333334</c:v>
                </c:pt>
                <c:pt idx="11">
                  <c:v>4.6766666666666676</c:v>
                </c:pt>
                <c:pt idx="12">
                  <c:v>4.6500000000000012</c:v>
                </c:pt>
                <c:pt idx="13">
                  <c:v>4.6233333333333348</c:v>
                </c:pt>
                <c:pt idx="14">
                  <c:v>4.5966666666666685</c:v>
                </c:pt>
                <c:pt idx="15">
                  <c:v>4.5700000000000021</c:v>
                </c:pt>
                <c:pt idx="16">
                  <c:v>4.5433333333333357</c:v>
                </c:pt>
                <c:pt idx="17">
                  <c:v>4.5166666666666693</c:v>
                </c:pt>
                <c:pt idx="18">
                  <c:v>4.4900000000000029</c:v>
                </c:pt>
                <c:pt idx="19">
                  <c:v>4.4633333333333365</c:v>
                </c:pt>
                <c:pt idx="20">
                  <c:v>4.4366666666666701</c:v>
                </c:pt>
                <c:pt idx="21">
                  <c:v>4.41</c:v>
                </c:pt>
                <c:pt idx="22">
                  <c:v>4.394166666666667</c:v>
                </c:pt>
                <c:pt idx="23">
                  <c:v>4.3783333333333339</c:v>
                </c:pt>
                <c:pt idx="24">
                  <c:v>4.3625000000000007</c:v>
                </c:pt>
                <c:pt idx="25">
                  <c:v>4.3466666666666676</c:v>
                </c:pt>
                <c:pt idx="26">
                  <c:v>4.3308333333333344</c:v>
                </c:pt>
                <c:pt idx="27">
                  <c:v>4.3150000000000013</c:v>
                </c:pt>
                <c:pt idx="28">
                  <c:v>4.2991666666666681</c:v>
                </c:pt>
                <c:pt idx="29">
                  <c:v>4.283333333333335</c:v>
                </c:pt>
                <c:pt idx="30">
                  <c:v>4.2675000000000018</c:v>
                </c:pt>
                <c:pt idx="31">
                  <c:v>4.2516666666666687</c:v>
                </c:pt>
                <c:pt idx="32">
                  <c:v>4.2358333333333356</c:v>
                </c:pt>
                <c:pt idx="33">
                  <c:v>4.22</c:v>
                </c:pt>
                <c:pt idx="34">
                  <c:v>4.2104166666666663</c:v>
                </c:pt>
                <c:pt idx="35">
                  <c:v>4.2008333333333328</c:v>
                </c:pt>
                <c:pt idx="36">
                  <c:v>4.1912499999999993</c:v>
                </c:pt>
                <c:pt idx="37">
                  <c:v>4.1816666666666658</c:v>
                </c:pt>
                <c:pt idx="38">
                  <c:v>4.1720833333333323</c:v>
                </c:pt>
                <c:pt idx="39">
                  <c:v>4.1624999999999988</c:v>
                </c:pt>
                <c:pt idx="40">
                  <c:v>4.1529166666666653</c:v>
                </c:pt>
                <c:pt idx="41">
                  <c:v>4.1433333333333318</c:v>
                </c:pt>
                <c:pt idx="42">
                  <c:v>4.1337499999999983</c:v>
                </c:pt>
                <c:pt idx="43">
                  <c:v>4.1241666666666648</c:v>
                </c:pt>
                <c:pt idx="44">
                  <c:v>4.1145833333333313</c:v>
                </c:pt>
                <c:pt idx="45">
                  <c:v>4.1050000000000004</c:v>
                </c:pt>
                <c:pt idx="46">
                  <c:v>4.0954166666666669</c:v>
                </c:pt>
                <c:pt idx="47">
                  <c:v>4.0858333333333334</c:v>
                </c:pt>
                <c:pt idx="48">
                  <c:v>4.0762499999999999</c:v>
                </c:pt>
                <c:pt idx="49">
                  <c:v>4.0666666666666664</c:v>
                </c:pt>
                <c:pt idx="50">
                  <c:v>4.0570833333333329</c:v>
                </c:pt>
                <c:pt idx="51">
                  <c:v>4.0474999999999994</c:v>
                </c:pt>
                <c:pt idx="52">
                  <c:v>4.0379166666666659</c:v>
                </c:pt>
                <c:pt idx="53">
                  <c:v>4.0283333333333324</c:v>
                </c:pt>
                <c:pt idx="54">
                  <c:v>4.0187499999999989</c:v>
                </c:pt>
                <c:pt idx="55">
                  <c:v>4.0091666666666654</c:v>
                </c:pt>
                <c:pt idx="56">
                  <c:v>3.9995833333333319</c:v>
                </c:pt>
                <c:pt idx="57">
                  <c:v>3.99</c:v>
                </c:pt>
                <c:pt idx="58">
                  <c:v>3.9877083333333334</c:v>
                </c:pt>
                <c:pt idx="59">
                  <c:v>3.9854166666666666</c:v>
                </c:pt>
                <c:pt idx="60">
                  <c:v>3.9831249999999998</c:v>
                </c:pt>
                <c:pt idx="61">
                  <c:v>3.980833333333333</c:v>
                </c:pt>
                <c:pt idx="62">
                  <c:v>3.9785416666666662</c:v>
                </c:pt>
                <c:pt idx="63">
                  <c:v>3.9762499999999994</c:v>
                </c:pt>
                <c:pt idx="64">
                  <c:v>3.9739583333333326</c:v>
                </c:pt>
                <c:pt idx="65">
                  <c:v>3.9716666666666658</c:v>
                </c:pt>
                <c:pt idx="66">
                  <c:v>3.969374999999999</c:v>
                </c:pt>
                <c:pt idx="67">
                  <c:v>3.9670833333333322</c:v>
                </c:pt>
                <c:pt idx="68">
                  <c:v>3.9647916666666654</c:v>
                </c:pt>
                <c:pt idx="69">
                  <c:v>3.9624999999999986</c:v>
                </c:pt>
                <c:pt idx="70">
                  <c:v>3.9602083333333318</c:v>
                </c:pt>
                <c:pt idx="71">
                  <c:v>3.957916666666665</c:v>
                </c:pt>
                <c:pt idx="72">
                  <c:v>3.9556249999999982</c:v>
                </c:pt>
                <c:pt idx="73">
                  <c:v>3.9533333333333314</c:v>
                </c:pt>
                <c:pt idx="74">
                  <c:v>3.9510416666666646</c:v>
                </c:pt>
                <c:pt idx="75">
                  <c:v>3.9487499999999978</c:v>
                </c:pt>
                <c:pt idx="76">
                  <c:v>3.946458333333331</c:v>
                </c:pt>
                <c:pt idx="77">
                  <c:v>3.9441666666666642</c:v>
                </c:pt>
                <c:pt idx="78">
                  <c:v>3.9418749999999974</c:v>
                </c:pt>
                <c:pt idx="79">
                  <c:v>3.9395833333333306</c:v>
                </c:pt>
                <c:pt idx="80">
                  <c:v>3.9372916666666637</c:v>
                </c:pt>
                <c:pt idx="81">
                  <c:v>3.9350000000000001</c:v>
                </c:pt>
                <c:pt idx="82">
                  <c:v>3.9334722222222225</c:v>
                </c:pt>
                <c:pt idx="83">
                  <c:v>3.9319444444444449</c:v>
                </c:pt>
                <c:pt idx="84">
                  <c:v>3.9304166666666673</c:v>
                </c:pt>
                <c:pt idx="85">
                  <c:v>3.9288888888888898</c:v>
                </c:pt>
                <c:pt idx="86">
                  <c:v>3.9273611111111122</c:v>
                </c:pt>
                <c:pt idx="87">
                  <c:v>3.9258333333333346</c:v>
                </c:pt>
                <c:pt idx="88">
                  <c:v>3.924305555555557</c:v>
                </c:pt>
                <c:pt idx="89">
                  <c:v>3.9227777777777795</c:v>
                </c:pt>
                <c:pt idx="90">
                  <c:v>3.9212500000000019</c:v>
                </c:pt>
                <c:pt idx="91">
                  <c:v>3.9197222222222243</c:v>
                </c:pt>
                <c:pt idx="92">
                  <c:v>3.9181944444444468</c:v>
                </c:pt>
                <c:pt idx="93">
                  <c:v>3.9166666666666692</c:v>
                </c:pt>
                <c:pt idx="94">
                  <c:v>3.9151388888888916</c:v>
                </c:pt>
                <c:pt idx="95">
                  <c:v>3.913611111111114</c:v>
                </c:pt>
                <c:pt idx="96">
                  <c:v>3.9120833333333365</c:v>
                </c:pt>
                <c:pt idx="97">
                  <c:v>3.9105555555555589</c:v>
                </c:pt>
                <c:pt idx="98">
                  <c:v>3.9090277777777813</c:v>
                </c:pt>
                <c:pt idx="99">
                  <c:v>3.9075000000000037</c:v>
                </c:pt>
                <c:pt idx="100">
                  <c:v>3.9059722222222262</c:v>
                </c:pt>
                <c:pt idx="101">
                  <c:v>3.9044444444444486</c:v>
                </c:pt>
                <c:pt idx="102">
                  <c:v>3.902916666666671</c:v>
                </c:pt>
                <c:pt idx="103">
                  <c:v>3.9013888888888935</c:v>
                </c:pt>
                <c:pt idx="104">
                  <c:v>3.8998611111111159</c:v>
                </c:pt>
                <c:pt idx="105">
                  <c:v>3.8983333333333383</c:v>
                </c:pt>
                <c:pt idx="106">
                  <c:v>3.8968055555555607</c:v>
                </c:pt>
                <c:pt idx="107">
                  <c:v>3.8952777777777832</c:v>
                </c:pt>
                <c:pt idx="108">
                  <c:v>3.8937500000000056</c:v>
                </c:pt>
                <c:pt idx="109">
                  <c:v>3.892222222222228</c:v>
                </c:pt>
                <c:pt idx="110">
                  <c:v>3.8906944444444505</c:v>
                </c:pt>
                <c:pt idx="111">
                  <c:v>3.8891666666666729</c:v>
                </c:pt>
                <c:pt idx="112">
                  <c:v>3.8876388888888953</c:v>
                </c:pt>
                <c:pt idx="113">
                  <c:v>3.8861111111111177</c:v>
                </c:pt>
                <c:pt idx="114">
                  <c:v>3.8845833333333402</c:v>
                </c:pt>
                <c:pt idx="115">
                  <c:v>3.8830555555555626</c:v>
                </c:pt>
                <c:pt idx="116">
                  <c:v>3.881527777777785</c:v>
                </c:pt>
                <c:pt idx="117">
                  <c:v>3.88</c:v>
                </c:pt>
                <c:pt idx="118">
                  <c:v>3.8803749999999999</c:v>
                </c:pt>
                <c:pt idx="119">
                  <c:v>3.8807499999999999</c:v>
                </c:pt>
                <c:pt idx="120">
                  <c:v>3.8811249999999999</c:v>
                </c:pt>
                <c:pt idx="121">
                  <c:v>3.8815</c:v>
                </c:pt>
                <c:pt idx="122">
                  <c:v>3.881875</c:v>
                </c:pt>
                <c:pt idx="123">
                  <c:v>3.88225</c:v>
                </c:pt>
                <c:pt idx="124">
                  <c:v>3.882625</c:v>
                </c:pt>
                <c:pt idx="125">
                  <c:v>3.883</c:v>
                </c:pt>
                <c:pt idx="126">
                  <c:v>3.883375</c:v>
                </c:pt>
                <c:pt idx="127">
                  <c:v>3.88375</c:v>
                </c:pt>
                <c:pt idx="128">
                  <c:v>3.884125</c:v>
                </c:pt>
                <c:pt idx="129">
                  <c:v>3.8845000000000001</c:v>
                </c:pt>
                <c:pt idx="130">
                  <c:v>3.8848750000000001</c:v>
                </c:pt>
                <c:pt idx="131">
                  <c:v>3.8852500000000001</c:v>
                </c:pt>
                <c:pt idx="132">
                  <c:v>3.8856250000000001</c:v>
                </c:pt>
                <c:pt idx="133">
                  <c:v>3.8860000000000001</c:v>
                </c:pt>
                <c:pt idx="134">
                  <c:v>3.8863750000000001</c:v>
                </c:pt>
                <c:pt idx="135">
                  <c:v>3.8867500000000001</c:v>
                </c:pt>
                <c:pt idx="136">
                  <c:v>3.8871250000000002</c:v>
                </c:pt>
                <c:pt idx="137">
                  <c:v>3.8875000000000002</c:v>
                </c:pt>
                <c:pt idx="138">
                  <c:v>3.8878750000000002</c:v>
                </c:pt>
                <c:pt idx="139">
                  <c:v>3.8882500000000002</c:v>
                </c:pt>
                <c:pt idx="140">
                  <c:v>3.8886250000000002</c:v>
                </c:pt>
                <c:pt idx="141">
                  <c:v>3.8890000000000002</c:v>
                </c:pt>
                <c:pt idx="142">
                  <c:v>3.8893750000000002</c:v>
                </c:pt>
                <c:pt idx="143">
                  <c:v>3.8897500000000003</c:v>
                </c:pt>
                <c:pt idx="144">
                  <c:v>3.8901250000000003</c:v>
                </c:pt>
                <c:pt idx="145">
                  <c:v>3.8905000000000003</c:v>
                </c:pt>
                <c:pt idx="146">
                  <c:v>3.8908750000000003</c:v>
                </c:pt>
                <c:pt idx="147">
                  <c:v>3.8912500000000003</c:v>
                </c:pt>
                <c:pt idx="148">
                  <c:v>3.8916250000000003</c:v>
                </c:pt>
                <c:pt idx="149">
                  <c:v>3.8920000000000003</c:v>
                </c:pt>
                <c:pt idx="150">
                  <c:v>3.8923750000000004</c:v>
                </c:pt>
                <c:pt idx="151">
                  <c:v>3.8927500000000004</c:v>
                </c:pt>
                <c:pt idx="152">
                  <c:v>3.8931250000000004</c:v>
                </c:pt>
                <c:pt idx="153">
                  <c:v>3.8935000000000004</c:v>
                </c:pt>
                <c:pt idx="154">
                  <c:v>3.8938750000000004</c:v>
                </c:pt>
                <c:pt idx="155">
                  <c:v>3.8942500000000004</c:v>
                </c:pt>
                <c:pt idx="156">
                  <c:v>3.8946250000000004</c:v>
                </c:pt>
                <c:pt idx="157">
                  <c:v>3.8950000000000005</c:v>
                </c:pt>
                <c:pt idx="158">
                  <c:v>3.8953750000000005</c:v>
                </c:pt>
                <c:pt idx="159">
                  <c:v>3.8957500000000005</c:v>
                </c:pt>
                <c:pt idx="160">
                  <c:v>3.8961250000000005</c:v>
                </c:pt>
                <c:pt idx="161">
                  <c:v>3.8965000000000005</c:v>
                </c:pt>
                <c:pt idx="162">
                  <c:v>3.8968750000000005</c:v>
                </c:pt>
                <c:pt idx="163">
                  <c:v>3.8972500000000005</c:v>
                </c:pt>
                <c:pt idx="164">
                  <c:v>3.8976250000000006</c:v>
                </c:pt>
                <c:pt idx="165">
                  <c:v>3.8980000000000006</c:v>
                </c:pt>
                <c:pt idx="166">
                  <c:v>3.8983750000000006</c:v>
                </c:pt>
                <c:pt idx="167">
                  <c:v>3.8987500000000006</c:v>
                </c:pt>
                <c:pt idx="168">
                  <c:v>3.8991250000000006</c:v>
                </c:pt>
                <c:pt idx="169">
                  <c:v>3.8995000000000006</c:v>
                </c:pt>
                <c:pt idx="170">
                  <c:v>3.8998750000000006</c:v>
                </c:pt>
                <c:pt idx="171">
                  <c:v>3.9002500000000007</c:v>
                </c:pt>
                <c:pt idx="172">
                  <c:v>3.9006250000000007</c:v>
                </c:pt>
                <c:pt idx="173">
                  <c:v>3.9010000000000007</c:v>
                </c:pt>
                <c:pt idx="174">
                  <c:v>3.9013750000000007</c:v>
                </c:pt>
                <c:pt idx="175">
                  <c:v>3.9017500000000007</c:v>
                </c:pt>
                <c:pt idx="176">
                  <c:v>3.9021250000000007</c:v>
                </c:pt>
                <c:pt idx="177">
                  <c:v>3.9025000000000007</c:v>
                </c:pt>
                <c:pt idx="178">
                  <c:v>3.9028750000000008</c:v>
                </c:pt>
                <c:pt idx="179">
                  <c:v>3.9032500000000008</c:v>
                </c:pt>
                <c:pt idx="180">
                  <c:v>3.9036250000000008</c:v>
                </c:pt>
                <c:pt idx="181">
                  <c:v>3.9040000000000008</c:v>
                </c:pt>
                <c:pt idx="182">
                  <c:v>3.9043750000000008</c:v>
                </c:pt>
                <c:pt idx="183">
                  <c:v>3.9047500000000008</c:v>
                </c:pt>
                <c:pt idx="184">
                  <c:v>3.9051250000000008</c:v>
                </c:pt>
                <c:pt idx="185">
                  <c:v>3.9055000000000009</c:v>
                </c:pt>
                <c:pt idx="186">
                  <c:v>3.9058750000000009</c:v>
                </c:pt>
                <c:pt idx="187">
                  <c:v>3.9062500000000009</c:v>
                </c:pt>
                <c:pt idx="188">
                  <c:v>3.9066250000000009</c:v>
                </c:pt>
                <c:pt idx="189">
                  <c:v>3.9070000000000009</c:v>
                </c:pt>
                <c:pt idx="190">
                  <c:v>3.9073750000000009</c:v>
                </c:pt>
                <c:pt idx="191">
                  <c:v>3.9077500000000009</c:v>
                </c:pt>
                <c:pt idx="192">
                  <c:v>3.908125000000001</c:v>
                </c:pt>
                <c:pt idx="193">
                  <c:v>3.908500000000001</c:v>
                </c:pt>
                <c:pt idx="194">
                  <c:v>3.908875000000001</c:v>
                </c:pt>
                <c:pt idx="195">
                  <c:v>3.909250000000001</c:v>
                </c:pt>
                <c:pt idx="196">
                  <c:v>3.909625000000001</c:v>
                </c:pt>
                <c:pt idx="197">
                  <c:v>3.910000000000001</c:v>
                </c:pt>
                <c:pt idx="198">
                  <c:v>3.910375000000001</c:v>
                </c:pt>
                <c:pt idx="199">
                  <c:v>3.9107500000000011</c:v>
                </c:pt>
                <c:pt idx="200">
                  <c:v>3.9111250000000011</c:v>
                </c:pt>
                <c:pt idx="201">
                  <c:v>3.9115000000000011</c:v>
                </c:pt>
                <c:pt idx="202">
                  <c:v>3.9118750000000011</c:v>
                </c:pt>
                <c:pt idx="203">
                  <c:v>3.9122500000000011</c:v>
                </c:pt>
                <c:pt idx="204">
                  <c:v>3.9126250000000011</c:v>
                </c:pt>
                <c:pt idx="205">
                  <c:v>3.9130000000000011</c:v>
                </c:pt>
                <c:pt idx="206">
                  <c:v>3.9133750000000012</c:v>
                </c:pt>
                <c:pt idx="207">
                  <c:v>3.9137500000000012</c:v>
                </c:pt>
                <c:pt idx="208">
                  <c:v>3.9141250000000012</c:v>
                </c:pt>
                <c:pt idx="209">
                  <c:v>3.9145000000000012</c:v>
                </c:pt>
                <c:pt idx="210">
                  <c:v>3.9148750000000012</c:v>
                </c:pt>
                <c:pt idx="211">
                  <c:v>3.9152500000000012</c:v>
                </c:pt>
                <c:pt idx="212">
                  <c:v>3.9156250000000012</c:v>
                </c:pt>
                <c:pt idx="213">
                  <c:v>3.9160000000000013</c:v>
                </c:pt>
                <c:pt idx="214">
                  <c:v>3.9163750000000013</c:v>
                </c:pt>
                <c:pt idx="215">
                  <c:v>3.9167500000000013</c:v>
                </c:pt>
                <c:pt idx="216">
                  <c:v>3.9171250000000013</c:v>
                </c:pt>
                <c:pt idx="217">
                  <c:v>3.9175000000000013</c:v>
                </c:pt>
                <c:pt idx="218">
                  <c:v>3.9178750000000013</c:v>
                </c:pt>
                <c:pt idx="219">
                  <c:v>3.9182500000000013</c:v>
                </c:pt>
                <c:pt idx="220">
                  <c:v>3.9186250000000014</c:v>
                </c:pt>
                <c:pt idx="221">
                  <c:v>3.9190000000000014</c:v>
                </c:pt>
                <c:pt idx="222">
                  <c:v>3.9193750000000014</c:v>
                </c:pt>
                <c:pt idx="223">
                  <c:v>3.9197500000000014</c:v>
                </c:pt>
                <c:pt idx="224">
                  <c:v>3.9201250000000014</c:v>
                </c:pt>
                <c:pt idx="225">
                  <c:v>3.9205000000000014</c:v>
                </c:pt>
                <c:pt idx="226">
                  <c:v>3.9208750000000014</c:v>
                </c:pt>
                <c:pt idx="227">
                  <c:v>3.9212500000000015</c:v>
                </c:pt>
                <c:pt idx="228">
                  <c:v>3.9216250000000015</c:v>
                </c:pt>
                <c:pt idx="229">
                  <c:v>3.9220000000000015</c:v>
                </c:pt>
                <c:pt idx="230">
                  <c:v>3.9223750000000015</c:v>
                </c:pt>
                <c:pt idx="231">
                  <c:v>3.9227500000000015</c:v>
                </c:pt>
                <c:pt idx="232">
                  <c:v>3.9231250000000015</c:v>
                </c:pt>
                <c:pt idx="233">
                  <c:v>3.9235000000000015</c:v>
                </c:pt>
                <c:pt idx="234">
                  <c:v>3.9238750000000016</c:v>
                </c:pt>
                <c:pt idx="235">
                  <c:v>3.9242500000000016</c:v>
                </c:pt>
                <c:pt idx="236">
                  <c:v>3.9246250000000016</c:v>
                </c:pt>
                <c:pt idx="237">
                  <c:v>3.9249999999999998</c:v>
                </c:pt>
                <c:pt idx="238">
                  <c:v>3.9253749999999998</c:v>
                </c:pt>
                <c:pt idx="239">
                  <c:v>3.9257499999999999</c:v>
                </c:pt>
                <c:pt idx="240">
                  <c:v>3.9261249999999999</c:v>
                </c:pt>
                <c:pt idx="241">
                  <c:v>3.9264999999999999</c:v>
                </c:pt>
                <c:pt idx="242">
                  <c:v>3.9268749999999999</c:v>
                </c:pt>
                <c:pt idx="243">
                  <c:v>3.9272499999999999</c:v>
                </c:pt>
                <c:pt idx="244">
                  <c:v>3.9276249999999999</c:v>
                </c:pt>
                <c:pt idx="245">
                  <c:v>3.9279999999999999</c:v>
                </c:pt>
                <c:pt idx="246">
                  <c:v>3.928375</c:v>
                </c:pt>
                <c:pt idx="247">
                  <c:v>3.92875</c:v>
                </c:pt>
                <c:pt idx="248">
                  <c:v>3.929125</c:v>
                </c:pt>
                <c:pt idx="249">
                  <c:v>3.9295</c:v>
                </c:pt>
                <c:pt idx="250">
                  <c:v>3.929875</c:v>
                </c:pt>
                <c:pt idx="251">
                  <c:v>3.93025</c:v>
                </c:pt>
                <c:pt idx="252">
                  <c:v>3.930625</c:v>
                </c:pt>
                <c:pt idx="253">
                  <c:v>3.931</c:v>
                </c:pt>
                <c:pt idx="254">
                  <c:v>3.9313750000000001</c:v>
                </c:pt>
                <c:pt idx="255">
                  <c:v>3.9317500000000001</c:v>
                </c:pt>
                <c:pt idx="256">
                  <c:v>3.9321250000000001</c:v>
                </c:pt>
                <c:pt idx="257">
                  <c:v>3.9325000000000001</c:v>
                </c:pt>
                <c:pt idx="258">
                  <c:v>3.9328750000000001</c:v>
                </c:pt>
                <c:pt idx="259">
                  <c:v>3.9332500000000001</c:v>
                </c:pt>
                <c:pt idx="260">
                  <c:v>3.9336250000000001</c:v>
                </c:pt>
                <c:pt idx="261">
                  <c:v>3.9340000000000002</c:v>
                </c:pt>
                <c:pt idx="262">
                  <c:v>3.9343750000000002</c:v>
                </c:pt>
                <c:pt idx="263">
                  <c:v>3.9347500000000002</c:v>
                </c:pt>
                <c:pt idx="264">
                  <c:v>3.9351250000000002</c:v>
                </c:pt>
                <c:pt idx="265">
                  <c:v>3.9355000000000002</c:v>
                </c:pt>
                <c:pt idx="266">
                  <c:v>3.9358750000000002</c:v>
                </c:pt>
                <c:pt idx="267">
                  <c:v>3.9362500000000002</c:v>
                </c:pt>
                <c:pt idx="268">
                  <c:v>3.9366250000000003</c:v>
                </c:pt>
                <c:pt idx="269">
                  <c:v>3.9370000000000003</c:v>
                </c:pt>
                <c:pt idx="270">
                  <c:v>3.9373750000000003</c:v>
                </c:pt>
                <c:pt idx="271">
                  <c:v>3.9377500000000003</c:v>
                </c:pt>
                <c:pt idx="272">
                  <c:v>3.9381250000000003</c:v>
                </c:pt>
                <c:pt idx="273">
                  <c:v>3.9385000000000003</c:v>
                </c:pt>
                <c:pt idx="274">
                  <c:v>3.9388750000000003</c:v>
                </c:pt>
                <c:pt idx="275">
                  <c:v>3.9392500000000004</c:v>
                </c:pt>
                <c:pt idx="276">
                  <c:v>3.9396250000000004</c:v>
                </c:pt>
                <c:pt idx="277">
                  <c:v>3.9400000000000004</c:v>
                </c:pt>
                <c:pt idx="278">
                  <c:v>3.9403750000000004</c:v>
                </c:pt>
                <c:pt idx="279">
                  <c:v>3.9407500000000004</c:v>
                </c:pt>
                <c:pt idx="280">
                  <c:v>3.9411250000000004</c:v>
                </c:pt>
                <c:pt idx="281">
                  <c:v>3.9415000000000004</c:v>
                </c:pt>
                <c:pt idx="282">
                  <c:v>3.9418750000000005</c:v>
                </c:pt>
                <c:pt idx="283">
                  <c:v>3.9422500000000005</c:v>
                </c:pt>
                <c:pt idx="284">
                  <c:v>3.9426250000000005</c:v>
                </c:pt>
                <c:pt idx="285">
                  <c:v>3.9430000000000005</c:v>
                </c:pt>
                <c:pt idx="286">
                  <c:v>3.9433750000000005</c:v>
                </c:pt>
                <c:pt idx="287">
                  <c:v>3.9437500000000005</c:v>
                </c:pt>
                <c:pt idx="288">
                  <c:v>3.9441250000000005</c:v>
                </c:pt>
                <c:pt idx="289">
                  <c:v>3.9445000000000006</c:v>
                </c:pt>
                <c:pt idx="290">
                  <c:v>3.9448750000000006</c:v>
                </c:pt>
                <c:pt idx="291">
                  <c:v>3.9452500000000006</c:v>
                </c:pt>
                <c:pt idx="292">
                  <c:v>3.9456250000000006</c:v>
                </c:pt>
                <c:pt idx="293">
                  <c:v>3.9460000000000006</c:v>
                </c:pt>
                <c:pt idx="294">
                  <c:v>3.9463750000000006</c:v>
                </c:pt>
                <c:pt idx="295">
                  <c:v>3.9467500000000006</c:v>
                </c:pt>
                <c:pt idx="296">
                  <c:v>3.9471250000000007</c:v>
                </c:pt>
                <c:pt idx="297">
                  <c:v>3.9475000000000007</c:v>
                </c:pt>
                <c:pt idx="298">
                  <c:v>3.9478750000000007</c:v>
                </c:pt>
                <c:pt idx="299">
                  <c:v>3.9482500000000007</c:v>
                </c:pt>
                <c:pt idx="300">
                  <c:v>3.9486250000000007</c:v>
                </c:pt>
                <c:pt idx="301">
                  <c:v>3.9490000000000007</c:v>
                </c:pt>
                <c:pt idx="302">
                  <c:v>3.9493750000000007</c:v>
                </c:pt>
                <c:pt idx="303">
                  <c:v>3.9497500000000008</c:v>
                </c:pt>
                <c:pt idx="304">
                  <c:v>3.9501250000000008</c:v>
                </c:pt>
                <c:pt idx="305">
                  <c:v>3.9505000000000008</c:v>
                </c:pt>
                <c:pt idx="306">
                  <c:v>3.9508750000000008</c:v>
                </c:pt>
                <c:pt idx="307">
                  <c:v>3.9512500000000008</c:v>
                </c:pt>
                <c:pt idx="308">
                  <c:v>3.9516250000000008</c:v>
                </c:pt>
                <c:pt idx="309">
                  <c:v>3.9520000000000008</c:v>
                </c:pt>
                <c:pt idx="310">
                  <c:v>3.9523750000000009</c:v>
                </c:pt>
                <c:pt idx="311">
                  <c:v>3.9527500000000009</c:v>
                </c:pt>
                <c:pt idx="312">
                  <c:v>3.9531250000000009</c:v>
                </c:pt>
                <c:pt idx="313">
                  <c:v>3.9535000000000009</c:v>
                </c:pt>
                <c:pt idx="314">
                  <c:v>3.9538750000000009</c:v>
                </c:pt>
                <c:pt idx="315">
                  <c:v>3.9542500000000009</c:v>
                </c:pt>
                <c:pt idx="316">
                  <c:v>3.9546250000000009</c:v>
                </c:pt>
                <c:pt idx="317">
                  <c:v>3.955000000000001</c:v>
                </c:pt>
                <c:pt idx="318">
                  <c:v>3.955375000000001</c:v>
                </c:pt>
                <c:pt idx="319">
                  <c:v>3.955750000000001</c:v>
                </c:pt>
                <c:pt idx="320">
                  <c:v>3.956125000000001</c:v>
                </c:pt>
                <c:pt idx="321">
                  <c:v>3.956500000000001</c:v>
                </c:pt>
                <c:pt idx="322">
                  <c:v>3.956875000000001</c:v>
                </c:pt>
                <c:pt idx="323">
                  <c:v>3.957250000000001</c:v>
                </c:pt>
                <c:pt idx="324">
                  <c:v>3.9576250000000011</c:v>
                </c:pt>
                <c:pt idx="325">
                  <c:v>3.9580000000000011</c:v>
                </c:pt>
                <c:pt idx="326">
                  <c:v>3.9583750000000011</c:v>
                </c:pt>
                <c:pt idx="327">
                  <c:v>3.9587500000000011</c:v>
                </c:pt>
                <c:pt idx="328">
                  <c:v>3.9591250000000011</c:v>
                </c:pt>
                <c:pt idx="329">
                  <c:v>3.9595000000000011</c:v>
                </c:pt>
                <c:pt idx="330">
                  <c:v>3.9598750000000011</c:v>
                </c:pt>
                <c:pt idx="331">
                  <c:v>3.9602500000000012</c:v>
                </c:pt>
                <c:pt idx="332">
                  <c:v>3.9606250000000012</c:v>
                </c:pt>
                <c:pt idx="333">
                  <c:v>3.9610000000000012</c:v>
                </c:pt>
                <c:pt idx="334">
                  <c:v>3.9613750000000012</c:v>
                </c:pt>
                <c:pt idx="335">
                  <c:v>3.9617500000000012</c:v>
                </c:pt>
                <c:pt idx="336">
                  <c:v>3.9621250000000012</c:v>
                </c:pt>
                <c:pt idx="337">
                  <c:v>3.9625000000000012</c:v>
                </c:pt>
                <c:pt idx="338">
                  <c:v>3.9628750000000013</c:v>
                </c:pt>
                <c:pt idx="339">
                  <c:v>3.9632500000000013</c:v>
                </c:pt>
                <c:pt idx="340">
                  <c:v>3.9636250000000013</c:v>
                </c:pt>
                <c:pt idx="341">
                  <c:v>3.9640000000000013</c:v>
                </c:pt>
                <c:pt idx="342">
                  <c:v>3.9643750000000013</c:v>
                </c:pt>
                <c:pt idx="343">
                  <c:v>3.9647500000000013</c:v>
                </c:pt>
                <c:pt idx="344">
                  <c:v>3.9651250000000013</c:v>
                </c:pt>
                <c:pt idx="345">
                  <c:v>3.9655000000000014</c:v>
                </c:pt>
                <c:pt idx="346">
                  <c:v>3.9658750000000014</c:v>
                </c:pt>
                <c:pt idx="347">
                  <c:v>3.9662500000000014</c:v>
                </c:pt>
                <c:pt idx="348">
                  <c:v>3.9666250000000014</c:v>
                </c:pt>
                <c:pt idx="349">
                  <c:v>3.9670000000000014</c:v>
                </c:pt>
                <c:pt idx="350">
                  <c:v>3.9673750000000014</c:v>
                </c:pt>
                <c:pt idx="351">
                  <c:v>3.9677500000000014</c:v>
                </c:pt>
                <c:pt idx="352">
                  <c:v>3.9681250000000015</c:v>
                </c:pt>
                <c:pt idx="353">
                  <c:v>3.9685000000000015</c:v>
                </c:pt>
                <c:pt idx="354">
                  <c:v>3.9688750000000015</c:v>
                </c:pt>
                <c:pt idx="355">
                  <c:v>3.9692500000000015</c:v>
                </c:pt>
                <c:pt idx="356">
                  <c:v>3.9696250000000015</c:v>
                </c:pt>
                <c:pt idx="357">
                  <c:v>3.97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A01-4A1C-9B39-EFE5B1484683}"/>
            </c:ext>
          </c:extLst>
        </c:ser>
        <c:ser>
          <c:idx val="1"/>
          <c:order val="1"/>
          <c:tx>
            <c:strRef>
              <c:f>Chart_data!$D$3</c:f>
              <c:strCache>
                <c:ptCount val="1"/>
                <c:pt idx="0">
                  <c:v>1/06/23</c:v>
                </c:pt>
              </c:strCache>
            </c:strRef>
          </c:tx>
          <c:marker>
            <c:symbol val="none"/>
          </c:marker>
          <c:xVal>
            <c:numRef>
              <c:f>Chart_data!$B$6:$B$363</c:f>
              <c:numCache>
                <c:formatCode>General</c:formatCode>
                <c:ptCount val="35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  <c:pt idx="83">
                  <c:v>86</c:v>
                </c:pt>
                <c:pt idx="84">
                  <c:v>87</c:v>
                </c:pt>
                <c:pt idx="85">
                  <c:v>88</c:v>
                </c:pt>
                <c:pt idx="86">
                  <c:v>89</c:v>
                </c:pt>
                <c:pt idx="87">
                  <c:v>90</c:v>
                </c:pt>
                <c:pt idx="88">
                  <c:v>91</c:v>
                </c:pt>
                <c:pt idx="89">
                  <c:v>92</c:v>
                </c:pt>
                <c:pt idx="90">
                  <c:v>93</c:v>
                </c:pt>
                <c:pt idx="91">
                  <c:v>94</c:v>
                </c:pt>
                <c:pt idx="92">
                  <c:v>95</c:v>
                </c:pt>
                <c:pt idx="93">
                  <c:v>96</c:v>
                </c:pt>
                <c:pt idx="94">
                  <c:v>97</c:v>
                </c:pt>
                <c:pt idx="95">
                  <c:v>98</c:v>
                </c:pt>
                <c:pt idx="96">
                  <c:v>99</c:v>
                </c:pt>
                <c:pt idx="97">
                  <c:v>100</c:v>
                </c:pt>
                <c:pt idx="98">
                  <c:v>101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141</c:v>
                </c:pt>
                <c:pt idx="139">
                  <c:v>142</c:v>
                </c:pt>
                <c:pt idx="140">
                  <c:v>143</c:v>
                </c:pt>
                <c:pt idx="141">
                  <c:v>144</c:v>
                </c:pt>
                <c:pt idx="142">
                  <c:v>145</c:v>
                </c:pt>
                <c:pt idx="143">
                  <c:v>146</c:v>
                </c:pt>
                <c:pt idx="144">
                  <c:v>147</c:v>
                </c:pt>
                <c:pt idx="145">
                  <c:v>148</c:v>
                </c:pt>
                <c:pt idx="146">
                  <c:v>149</c:v>
                </c:pt>
                <c:pt idx="147">
                  <c:v>150</c:v>
                </c:pt>
                <c:pt idx="148">
                  <c:v>151</c:v>
                </c:pt>
                <c:pt idx="149">
                  <c:v>152</c:v>
                </c:pt>
                <c:pt idx="150">
                  <c:v>153</c:v>
                </c:pt>
                <c:pt idx="151">
                  <c:v>154</c:v>
                </c:pt>
                <c:pt idx="152">
                  <c:v>155</c:v>
                </c:pt>
                <c:pt idx="153">
                  <c:v>156</c:v>
                </c:pt>
                <c:pt idx="154">
                  <c:v>157</c:v>
                </c:pt>
                <c:pt idx="155">
                  <c:v>158</c:v>
                </c:pt>
                <c:pt idx="156">
                  <c:v>159</c:v>
                </c:pt>
                <c:pt idx="157">
                  <c:v>160</c:v>
                </c:pt>
                <c:pt idx="158">
                  <c:v>161</c:v>
                </c:pt>
                <c:pt idx="159">
                  <c:v>162</c:v>
                </c:pt>
                <c:pt idx="160">
                  <c:v>163</c:v>
                </c:pt>
                <c:pt idx="161">
                  <c:v>164</c:v>
                </c:pt>
                <c:pt idx="162">
                  <c:v>165</c:v>
                </c:pt>
                <c:pt idx="163">
                  <c:v>166</c:v>
                </c:pt>
                <c:pt idx="164">
                  <c:v>167</c:v>
                </c:pt>
                <c:pt idx="165">
                  <c:v>168</c:v>
                </c:pt>
                <c:pt idx="166">
                  <c:v>169</c:v>
                </c:pt>
                <c:pt idx="167">
                  <c:v>170</c:v>
                </c:pt>
                <c:pt idx="168">
                  <c:v>171</c:v>
                </c:pt>
                <c:pt idx="169">
                  <c:v>172</c:v>
                </c:pt>
                <c:pt idx="170">
                  <c:v>173</c:v>
                </c:pt>
                <c:pt idx="171">
                  <c:v>174</c:v>
                </c:pt>
                <c:pt idx="172">
                  <c:v>175</c:v>
                </c:pt>
                <c:pt idx="173">
                  <c:v>176</c:v>
                </c:pt>
                <c:pt idx="174">
                  <c:v>177</c:v>
                </c:pt>
                <c:pt idx="175">
                  <c:v>178</c:v>
                </c:pt>
                <c:pt idx="176">
                  <c:v>179</c:v>
                </c:pt>
                <c:pt idx="177">
                  <c:v>180</c:v>
                </c:pt>
                <c:pt idx="178">
                  <c:v>181</c:v>
                </c:pt>
                <c:pt idx="179">
                  <c:v>182</c:v>
                </c:pt>
                <c:pt idx="180">
                  <c:v>183</c:v>
                </c:pt>
                <c:pt idx="181">
                  <c:v>184</c:v>
                </c:pt>
                <c:pt idx="182">
                  <c:v>185</c:v>
                </c:pt>
                <c:pt idx="183">
                  <c:v>186</c:v>
                </c:pt>
                <c:pt idx="184">
                  <c:v>187</c:v>
                </c:pt>
                <c:pt idx="185">
                  <c:v>188</c:v>
                </c:pt>
                <c:pt idx="186">
                  <c:v>189</c:v>
                </c:pt>
                <c:pt idx="187">
                  <c:v>190</c:v>
                </c:pt>
                <c:pt idx="188">
                  <c:v>191</c:v>
                </c:pt>
                <c:pt idx="189">
                  <c:v>192</c:v>
                </c:pt>
                <c:pt idx="190">
                  <c:v>193</c:v>
                </c:pt>
                <c:pt idx="191">
                  <c:v>194</c:v>
                </c:pt>
                <c:pt idx="192">
                  <c:v>195</c:v>
                </c:pt>
                <c:pt idx="193">
                  <c:v>196</c:v>
                </c:pt>
                <c:pt idx="194">
                  <c:v>197</c:v>
                </c:pt>
                <c:pt idx="195">
                  <c:v>198</c:v>
                </c:pt>
                <c:pt idx="196">
                  <c:v>199</c:v>
                </c:pt>
                <c:pt idx="197">
                  <c:v>200</c:v>
                </c:pt>
                <c:pt idx="198">
                  <c:v>201</c:v>
                </c:pt>
                <c:pt idx="199">
                  <c:v>202</c:v>
                </c:pt>
                <c:pt idx="200">
                  <c:v>203</c:v>
                </c:pt>
                <c:pt idx="201">
                  <c:v>204</c:v>
                </c:pt>
                <c:pt idx="202">
                  <c:v>205</c:v>
                </c:pt>
                <c:pt idx="203">
                  <c:v>206</c:v>
                </c:pt>
                <c:pt idx="204">
                  <c:v>207</c:v>
                </c:pt>
                <c:pt idx="205">
                  <c:v>208</c:v>
                </c:pt>
                <c:pt idx="206">
                  <c:v>209</c:v>
                </c:pt>
                <c:pt idx="207">
                  <c:v>210</c:v>
                </c:pt>
                <c:pt idx="208">
                  <c:v>211</c:v>
                </c:pt>
                <c:pt idx="209">
                  <c:v>212</c:v>
                </c:pt>
                <c:pt idx="210">
                  <c:v>213</c:v>
                </c:pt>
                <c:pt idx="211">
                  <c:v>214</c:v>
                </c:pt>
                <c:pt idx="212">
                  <c:v>215</c:v>
                </c:pt>
                <c:pt idx="213">
                  <c:v>216</c:v>
                </c:pt>
                <c:pt idx="214">
                  <c:v>217</c:v>
                </c:pt>
                <c:pt idx="215">
                  <c:v>218</c:v>
                </c:pt>
                <c:pt idx="216">
                  <c:v>219</c:v>
                </c:pt>
                <c:pt idx="217">
                  <c:v>220</c:v>
                </c:pt>
                <c:pt idx="218">
                  <c:v>221</c:v>
                </c:pt>
                <c:pt idx="219">
                  <c:v>222</c:v>
                </c:pt>
                <c:pt idx="220">
                  <c:v>223</c:v>
                </c:pt>
                <c:pt idx="221">
                  <c:v>224</c:v>
                </c:pt>
                <c:pt idx="222">
                  <c:v>225</c:v>
                </c:pt>
                <c:pt idx="223">
                  <c:v>226</c:v>
                </c:pt>
                <c:pt idx="224">
                  <c:v>227</c:v>
                </c:pt>
                <c:pt idx="225">
                  <c:v>228</c:v>
                </c:pt>
                <c:pt idx="226">
                  <c:v>229</c:v>
                </c:pt>
                <c:pt idx="227">
                  <c:v>230</c:v>
                </c:pt>
                <c:pt idx="228">
                  <c:v>231</c:v>
                </c:pt>
                <c:pt idx="229">
                  <c:v>232</c:v>
                </c:pt>
                <c:pt idx="230">
                  <c:v>233</c:v>
                </c:pt>
                <c:pt idx="231">
                  <c:v>234</c:v>
                </c:pt>
                <c:pt idx="232">
                  <c:v>235</c:v>
                </c:pt>
                <c:pt idx="233">
                  <c:v>236</c:v>
                </c:pt>
                <c:pt idx="234">
                  <c:v>237</c:v>
                </c:pt>
                <c:pt idx="235">
                  <c:v>238</c:v>
                </c:pt>
                <c:pt idx="236">
                  <c:v>239</c:v>
                </c:pt>
                <c:pt idx="237">
                  <c:v>240</c:v>
                </c:pt>
                <c:pt idx="238">
                  <c:v>241</c:v>
                </c:pt>
                <c:pt idx="239">
                  <c:v>242</c:v>
                </c:pt>
                <c:pt idx="240">
                  <c:v>243</c:v>
                </c:pt>
                <c:pt idx="241">
                  <c:v>244</c:v>
                </c:pt>
                <c:pt idx="242">
                  <c:v>245</c:v>
                </c:pt>
                <c:pt idx="243">
                  <c:v>246</c:v>
                </c:pt>
                <c:pt idx="244">
                  <c:v>247</c:v>
                </c:pt>
                <c:pt idx="245">
                  <c:v>248</c:v>
                </c:pt>
                <c:pt idx="246">
                  <c:v>249</c:v>
                </c:pt>
                <c:pt idx="247">
                  <c:v>250</c:v>
                </c:pt>
                <c:pt idx="248">
                  <c:v>251</c:v>
                </c:pt>
                <c:pt idx="249">
                  <c:v>252</c:v>
                </c:pt>
                <c:pt idx="250">
                  <c:v>253</c:v>
                </c:pt>
                <c:pt idx="251">
                  <c:v>254</c:v>
                </c:pt>
                <c:pt idx="252">
                  <c:v>255</c:v>
                </c:pt>
                <c:pt idx="253">
                  <c:v>256</c:v>
                </c:pt>
                <c:pt idx="254">
                  <c:v>257</c:v>
                </c:pt>
                <c:pt idx="255">
                  <c:v>258</c:v>
                </c:pt>
                <c:pt idx="256">
                  <c:v>259</c:v>
                </c:pt>
                <c:pt idx="257">
                  <c:v>260</c:v>
                </c:pt>
                <c:pt idx="258">
                  <c:v>261</c:v>
                </c:pt>
                <c:pt idx="259">
                  <c:v>262</c:v>
                </c:pt>
                <c:pt idx="260">
                  <c:v>263</c:v>
                </c:pt>
                <c:pt idx="261">
                  <c:v>264</c:v>
                </c:pt>
                <c:pt idx="262">
                  <c:v>265</c:v>
                </c:pt>
                <c:pt idx="263">
                  <c:v>266</c:v>
                </c:pt>
                <c:pt idx="264">
                  <c:v>267</c:v>
                </c:pt>
                <c:pt idx="265">
                  <c:v>268</c:v>
                </c:pt>
                <c:pt idx="266">
                  <c:v>269</c:v>
                </c:pt>
                <c:pt idx="267">
                  <c:v>270</c:v>
                </c:pt>
                <c:pt idx="268">
                  <c:v>271</c:v>
                </c:pt>
                <c:pt idx="269">
                  <c:v>272</c:v>
                </c:pt>
                <c:pt idx="270">
                  <c:v>273</c:v>
                </c:pt>
                <c:pt idx="271">
                  <c:v>274</c:v>
                </c:pt>
                <c:pt idx="272">
                  <c:v>275</c:v>
                </c:pt>
                <c:pt idx="273">
                  <c:v>276</c:v>
                </c:pt>
                <c:pt idx="274">
                  <c:v>277</c:v>
                </c:pt>
                <c:pt idx="275">
                  <c:v>278</c:v>
                </c:pt>
                <c:pt idx="276">
                  <c:v>279</c:v>
                </c:pt>
                <c:pt idx="277">
                  <c:v>280</c:v>
                </c:pt>
                <c:pt idx="278">
                  <c:v>281</c:v>
                </c:pt>
                <c:pt idx="279">
                  <c:v>282</c:v>
                </c:pt>
                <c:pt idx="280">
                  <c:v>283</c:v>
                </c:pt>
                <c:pt idx="281">
                  <c:v>284</c:v>
                </c:pt>
                <c:pt idx="282">
                  <c:v>285</c:v>
                </c:pt>
                <c:pt idx="283">
                  <c:v>286</c:v>
                </c:pt>
                <c:pt idx="284">
                  <c:v>287</c:v>
                </c:pt>
                <c:pt idx="285">
                  <c:v>288</c:v>
                </c:pt>
                <c:pt idx="286">
                  <c:v>289</c:v>
                </c:pt>
                <c:pt idx="287">
                  <c:v>290</c:v>
                </c:pt>
                <c:pt idx="288">
                  <c:v>291</c:v>
                </c:pt>
                <c:pt idx="289">
                  <c:v>292</c:v>
                </c:pt>
                <c:pt idx="290">
                  <c:v>293</c:v>
                </c:pt>
                <c:pt idx="291">
                  <c:v>294</c:v>
                </c:pt>
                <c:pt idx="292">
                  <c:v>295</c:v>
                </c:pt>
                <c:pt idx="293">
                  <c:v>296</c:v>
                </c:pt>
                <c:pt idx="294">
                  <c:v>297</c:v>
                </c:pt>
                <c:pt idx="295">
                  <c:v>298</c:v>
                </c:pt>
                <c:pt idx="296">
                  <c:v>299</c:v>
                </c:pt>
                <c:pt idx="297">
                  <c:v>300</c:v>
                </c:pt>
                <c:pt idx="298">
                  <c:v>301</c:v>
                </c:pt>
                <c:pt idx="299">
                  <c:v>302</c:v>
                </c:pt>
                <c:pt idx="300">
                  <c:v>303</c:v>
                </c:pt>
                <c:pt idx="301">
                  <c:v>304</c:v>
                </c:pt>
                <c:pt idx="302">
                  <c:v>305</c:v>
                </c:pt>
                <c:pt idx="303">
                  <c:v>306</c:v>
                </c:pt>
                <c:pt idx="304">
                  <c:v>307</c:v>
                </c:pt>
                <c:pt idx="305">
                  <c:v>308</c:v>
                </c:pt>
                <c:pt idx="306">
                  <c:v>309</c:v>
                </c:pt>
                <c:pt idx="307">
                  <c:v>310</c:v>
                </c:pt>
                <c:pt idx="308">
                  <c:v>311</c:v>
                </c:pt>
                <c:pt idx="309">
                  <c:v>312</c:v>
                </c:pt>
                <c:pt idx="310">
                  <c:v>313</c:v>
                </c:pt>
                <c:pt idx="311">
                  <c:v>314</c:v>
                </c:pt>
                <c:pt idx="312">
                  <c:v>315</c:v>
                </c:pt>
                <c:pt idx="313">
                  <c:v>316</c:v>
                </c:pt>
                <c:pt idx="314">
                  <c:v>317</c:v>
                </c:pt>
                <c:pt idx="315">
                  <c:v>318</c:v>
                </c:pt>
                <c:pt idx="316">
                  <c:v>319</c:v>
                </c:pt>
                <c:pt idx="317">
                  <c:v>320</c:v>
                </c:pt>
                <c:pt idx="318">
                  <c:v>321</c:v>
                </c:pt>
                <c:pt idx="319">
                  <c:v>322</c:v>
                </c:pt>
                <c:pt idx="320">
                  <c:v>323</c:v>
                </c:pt>
                <c:pt idx="321">
                  <c:v>324</c:v>
                </c:pt>
                <c:pt idx="322">
                  <c:v>325</c:v>
                </c:pt>
                <c:pt idx="323">
                  <c:v>326</c:v>
                </c:pt>
                <c:pt idx="324">
                  <c:v>327</c:v>
                </c:pt>
                <c:pt idx="325">
                  <c:v>328</c:v>
                </c:pt>
                <c:pt idx="326">
                  <c:v>329</c:v>
                </c:pt>
                <c:pt idx="327">
                  <c:v>330</c:v>
                </c:pt>
                <c:pt idx="328">
                  <c:v>331</c:v>
                </c:pt>
                <c:pt idx="329">
                  <c:v>332</c:v>
                </c:pt>
                <c:pt idx="330">
                  <c:v>333</c:v>
                </c:pt>
                <c:pt idx="331">
                  <c:v>334</c:v>
                </c:pt>
                <c:pt idx="332">
                  <c:v>335</c:v>
                </c:pt>
                <c:pt idx="333">
                  <c:v>336</c:v>
                </c:pt>
                <c:pt idx="334">
                  <c:v>337</c:v>
                </c:pt>
                <c:pt idx="335">
                  <c:v>338</c:v>
                </c:pt>
                <c:pt idx="336">
                  <c:v>339</c:v>
                </c:pt>
                <c:pt idx="337">
                  <c:v>340</c:v>
                </c:pt>
                <c:pt idx="338">
                  <c:v>341</c:v>
                </c:pt>
                <c:pt idx="339">
                  <c:v>342</c:v>
                </c:pt>
                <c:pt idx="340">
                  <c:v>343</c:v>
                </c:pt>
                <c:pt idx="341">
                  <c:v>344</c:v>
                </c:pt>
                <c:pt idx="342">
                  <c:v>345</c:v>
                </c:pt>
                <c:pt idx="343">
                  <c:v>346</c:v>
                </c:pt>
                <c:pt idx="344">
                  <c:v>347</c:v>
                </c:pt>
                <c:pt idx="345">
                  <c:v>348</c:v>
                </c:pt>
                <c:pt idx="346">
                  <c:v>349</c:v>
                </c:pt>
                <c:pt idx="347">
                  <c:v>350</c:v>
                </c:pt>
                <c:pt idx="348">
                  <c:v>351</c:v>
                </c:pt>
                <c:pt idx="349">
                  <c:v>352</c:v>
                </c:pt>
                <c:pt idx="350">
                  <c:v>353</c:v>
                </c:pt>
                <c:pt idx="351">
                  <c:v>354</c:v>
                </c:pt>
                <c:pt idx="352">
                  <c:v>355</c:v>
                </c:pt>
                <c:pt idx="353">
                  <c:v>356</c:v>
                </c:pt>
                <c:pt idx="354">
                  <c:v>357</c:v>
                </c:pt>
                <c:pt idx="355">
                  <c:v>358</c:v>
                </c:pt>
                <c:pt idx="356">
                  <c:v>359</c:v>
                </c:pt>
                <c:pt idx="357">
                  <c:v>360</c:v>
                </c:pt>
              </c:numCache>
            </c:numRef>
          </c:xVal>
          <c:yVal>
            <c:numRef>
              <c:f>Chart_data!$D$6:$D$363</c:f>
              <c:numCache>
                <c:formatCode>#,##0.00</c:formatCode>
                <c:ptCount val="358"/>
                <c:pt idx="0">
                  <c:v>4.67</c:v>
                </c:pt>
                <c:pt idx="1">
                  <c:v>4.71</c:v>
                </c:pt>
                <c:pt idx="2">
                  <c:v>4.75</c:v>
                </c:pt>
                <c:pt idx="3">
                  <c:v>4.79</c:v>
                </c:pt>
                <c:pt idx="4">
                  <c:v>4.7766666666666664</c:v>
                </c:pt>
                <c:pt idx="5">
                  <c:v>4.7633333333333328</c:v>
                </c:pt>
                <c:pt idx="6">
                  <c:v>4.7499999999999991</c:v>
                </c:pt>
                <c:pt idx="7">
                  <c:v>4.7366666666666655</c:v>
                </c:pt>
                <c:pt idx="8">
                  <c:v>4.7233333333333318</c:v>
                </c:pt>
                <c:pt idx="9">
                  <c:v>4.71</c:v>
                </c:pt>
                <c:pt idx="10">
                  <c:v>4.6708333333333334</c:v>
                </c:pt>
                <c:pt idx="11">
                  <c:v>4.6316666666666668</c:v>
                </c:pt>
                <c:pt idx="12">
                  <c:v>4.5925000000000002</c:v>
                </c:pt>
                <c:pt idx="13">
                  <c:v>4.5533333333333337</c:v>
                </c:pt>
                <c:pt idx="14">
                  <c:v>4.5141666666666671</c:v>
                </c:pt>
                <c:pt idx="15">
                  <c:v>4.4750000000000005</c:v>
                </c:pt>
                <c:pt idx="16">
                  <c:v>4.435833333333334</c:v>
                </c:pt>
                <c:pt idx="17">
                  <c:v>4.3966666666666674</c:v>
                </c:pt>
                <c:pt idx="18">
                  <c:v>4.3575000000000008</c:v>
                </c:pt>
                <c:pt idx="19">
                  <c:v>4.3183333333333342</c:v>
                </c:pt>
                <c:pt idx="20">
                  <c:v>4.2791666666666677</c:v>
                </c:pt>
                <c:pt idx="21">
                  <c:v>4.24</c:v>
                </c:pt>
                <c:pt idx="22">
                  <c:v>4.2166666666666668</c:v>
                </c:pt>
                <c:pt idx="23">
                  <c:v>4.1933333333333334</c:v>
                </c:pt>
                <c:pt idx="24">
                  <c:v>4.17</c:v>
                </c:pt>
                <c:pt idx="25">
                  <c:v>4.1466666666666665</c:v>
                </c:pt>
                <c:pt idx="26">
                  <c:v>4.1233333333333331</c:v>
                </c:pt>
                <c:pt idx="27">
                  <c:v>4.0999999999999996</c:v>
                </c:pt>
                <c:pt idx="28">
                  <c:v>4.0766666666666662</c:v>
                </c:pt>
                <c:pt idx="29">
                  <c:v>4.0533333333333328</c:v>
                </c:pt>
                <c:pt idx="30">
                  <c:v>4.0299999999999994</c:v>
                </c:pt>
                <c:pt idx="31">
                  <c:v>4.0066666666666659</c:v>
                </c:pt>
                <c:pt idx="32">
                  <c:v>3.9833333333333325</c:v>
                </c:pt>
                <c:pt idx="33">
                  <c:v>3.96</c:v>
                </c:pt>
                <c:pt idx="34">
                  <c:v>3.94875</c:v>
                </c:pt>
                <c:pt idx="35">
                  <c:v>3.9375</c:v>
                </c:pt>
                <c:pt idx="36">
                  <c:v>3.92625</c:v>
                </c:pt>
                <c:pt idx="37">
                  <c:v>3.915</c:v>
                </c:pt>
                <c:pt idx="38">
                  <c:v>3.9037500000000001</c:v>
                </c:pt>
                <c:pt idx="39">
                  <c:v>3.8925000000000001</c:v>
                </c:pt>
                <c:pt idx="40">
                  <c:v>3.8812500000000001</c:v>
                </c:pt>
                <c:pt idx="41">
                  <c:v>3.87</c:v>
                </c:pt>
                <c:pt idx="42">
                  <c:v>3.8587500000000001</c:v>
                </c:pt>
                <c:pt idx="43">
                  <c:v>3.8475000000000001</c:v>
                </c:pt>
                <c:pt idx="44">
                  <c:v>3.8362500000000002</c:v>
                </c:pt>
                <c:pt idx="45">
                  <c:v>3.8250000000000002</c:v>
                </c:pt>
                <c:pt idx="46">
                  <c:v>3.8137500000000002</c:v>
                </c:pt>
                <c:pt idx="47">
                  <c:v>3.8025000000000002</c:v>
                </c:pt>
                <c:pt idx="48">
                  <c:v>3.7912500000000002</c:v>
                </c:pt>
                <c:pt idx="49">
                  <c:v>3.7800000000000002</c:v>
                </c:pt>
                <c:pt idx="50">
                  <c:v>3.7687500000000003</c:v>
                </c:pt>
                <c:pt idx="51">
                  <c:v>3.7575000000000003</c:v>
                </c:pt>
                <c:pt idx="52">
                  <c:v>3.7462500000000003</c:v>
                </c:pt>
                <c:pt idx="53">
                  <c:v>3.7350000000000003</c:v>
                </c:pt>
                <c:pt idx="54">
                  <c:v>3.7237500000000003</c:v>
                </c:pt>
                <c:pt idx="55">
                  <c:v>3.7125000000000004</c:v>
                </c:pt>
                <c:pt idx="56">
                  <c:v>3.7012500000000004</c:v>
                </c:pt>
                <c:pt idx="57">
                  <c:v>3.69</c:v>
                </c:pt>
                <c:pt idx="58">
                  <c:v>3.6870833333333333</c:v>
                </c:pt>
                <c:pt idx="59">
                  <c:v>3.6841666666666666</c:v>
                </c:pt>
                <c:pt idx="60">
                  <c:v>3.6812499999999999</c:v>
                </c:pt>
                <c:pt idx="61">
                  <c:v>3.6783333333333332</c:v>
                </c:pt>
                <c:pt idx="62">
                  <c:v>3.6754166666666666</c:v>
                </c:pt>
                <c:pt idx="63">
                  <c:v>3.6724999999999999</c:v>
                </c:pt>
                <c:pt idx="64">
                  <c:v>3.6695833333333332</c:v>
                </c:pt>
                <c:pt idx="65">
                  <c:v>3.6666666666666665</c:v>
                </c:pt>
                <c:pt idx="66">
                  <c:v>3.6637499999999998</c:v>
                </c:pt>
                <c:pt idx="67">
                  <c:v>3.6608333333333332</c:v>
                </c:pt>
                <c:pt idx="68">
                  <c:v>3.6579166666666665</c:v>
                </c:pt>
                <c:pt idx="69">
                  <c:v>3.6549999999999998</c:v>
                </c:pt>
                <c:pt idx="70">
                  <c:v>3.6520833333333331</c:v>
                </c:pt>
                <c:pt idx="71">
                  <c:v>3.6491666666666664</c:v>
                </c:pt>
                <c:pt idx="72">
                  <c:v>3.6462499999999998</c:v>
                </c:pt>
                <c:pt idx="73">
                  <c:v>3.6433333333333331</c:v>
                </c:pt>
                <c:pt idx="74">
                  <c:v>3.6404166666666664</c:v>
                </c:pt>
                <c:pt idx="75">
                  <c:v>3.6374999999999997</c:v>
                </c:pt>
                <c:pt idx="76">
                  <c:v>3.6345833333333331</c:v>
                </c:pt>
                <c:pt idx="77">
                  <c:v>3.6316666666666664</c:v>
                </c:pt>
                <c:pt idx="78">
                  <c:v>3.6287499999999997</c:v>
                </c:pt>
                <c:pt idx="79">
                  <c:v>3.625833333333333</c:v>
                </c:pt>
                <c:pt idx="80">
                  <c:v>3.6229166666666663</c:v>
                </c:pt>
                <c:pt idx="81">
                  <c:v>3.62</c:v>
                </c:pt>
                <c:pt idx="82">
                  <c:v>3.6180555555555558</c:v>
                </c:pt>
                <c:pt idx="83">
                  <c:v>3.6161111111111115</c:v>
                </c:pt>
                <c:pt idx="84">
                  <c:v>3.6141666666666672</c:v>
                </c:pt>
                <c:pt idx="85">
                  <c:v>3.6122222222222229</c:v>
                </c:pt>
                <c:pt idx="86">
                  <c:v>3.6102777777777786</c:v>
                </c:pt>
                <c:pt idx="87">
                  <c:v>3.6083333333333343</c:v>
                </c:pt>
                <c:pt idx="88">
                  <c:v>3.60638888888889</c:v>
                </c:pt>
                <c:pt idx="89">
                  <c:v>3.6044444444444457</c:v>
                </c:pt>
                <c:pt idx="90">
                  <c:v>3.6025000000000014</c:v>
                </c:pt>
                <c:pt idx="91">
                  <c:v>3.6005555555555571</c:v>
                </c:pt>
                <c:pt idx="92">
                  <c:v>3.5986111111111128</c:v>
                </c:pt>
                <c:pt idx="93">
                  <c:v>3.5966666666666685</c:v>
                </c:pt>
                <c:pt idx="94">
                  <c:v>3.5947222222222242</c:v>
                </c:pt>
                <c:pt idx="95">
                  <c:v>3.5927777777777798</c:v>
                </c:pt>
                <c:pt idx="96">
                  <c:v>3.5908333333333355</c:v>
                </c:pt>
                <c:pt idx="97">
                  <c:v>3.5888888888888912</c:v>
                </c:pt>
                <c:pt idx="98">
                  <c:v>3.5869444444444469</c:v>
                </c:pt>
                <c:pt idx="99">
                  <c:v>3.5850000000000026</c:v>
                </c:pt>
                <c:pt idx="100">
                  <c:v>3.5830555555555583</c:v>
                </c:pt>
                <c:pt idx="101">
                  <c:v>3.581111111111114</c:v>
                </c:pt>
                <c:pt idx="102">
                  <c:v>3.5791666666666697</c:v>
                </c:pt>
                <c:pt idx="103">
                  <c:v>3.5772222222222254</c:v>
                </c:pt>
                <c:pt idx="104">
                  <c:v>3.5752777777777811</c:v>
                </c:pt>
                <c:pt idx="105">
                  <c:v>3.5733333333333368</c:v>
                </c:pt>
                <c:pt idx="106">
                  <c:v>3.5713888888888925</c:v>
                </c:pt>
                <c:pt idx="107">
                  <c:v>3.5694444444444482</c:v>
                </c:pt>
                <c:pt idx="108">
                  <c:v>3.5675000000000039</c:v>
                </c:pt>
                <c:pt idx="109">
                  <c:v>3.5655555555555596</c:v>
                </c:pt>
                <c:pt idx="110">
                  <c:v>3.5636111111111153</c:v>
                </c:pt>
                <c:pt idx="111">
                  <c:v>3.561666666666671</c:v>
                </c:pt>
                <c:pt idx="112">
                  <c:v>3.5597222222222267</c:v>
                </c:pt>
                <c:pt idx="113">
                  <c:v>3.5577777777777824</c:v>
                </c:pt>
                <c:pt idx="114">
                  <c:v>3.5558333333333381</c:v>
                </c:pt>
                <c:pt idx="115">
                  <c:v>3.5538888888888938</c:v>
                </c:pt>
                <c:pt idx="116">
                  <c:v>3.5519444444444495</c:v>
                </c:pt>
                <c:pt idx="117">
                  <c:v>3.55</c:v>
                </c:pt>
                <c:pt idx="118">
                  <c:v>3.5505</c:v>
                </c:pt>
                <c:pt idx="119">
                  <c:v>3.5510000000000002</c:v>
                </c:pt>
                <c:pt idx="120">
                  <c:v>3.5515000000000003</c:v>
                </c:pt>
                <c:pt idx="121">
                  <c:v>3.5520000000000005</c:v>
                </c:pt>
                <c:pt idx="122">
                  <c:v>3.5525000000000007</c:v>
                </c:pt>
                <c:pt idx="123">
                  <c:v>3.5530000000000008</c:v>
                </c:pt>
                <c:pt idx="124">
                  <c:v>3.553500000000001</c:v>
                </c:pt>
                <c:pt idx="125">
                  <c:v>3.5540000000000012</c:v>
                </c:pt>
                <c:pt idx="126">
                  <c:v>3.5545000000000013</c:v>
                </c:pt>
                <c:pt idx="127">
                  <c:v>3.5550000000000015</c:v>
                </c:pt>
                <c:pt idx="128">
                  <c:v>3.5555000000000017</c:v>
                </c:pt>
                <c:pt idx="129">
                  <c:v>3.5560000000000018</c:v>
                </c:pt>
                <c:pt idx="130">
                  <c:v>3.556500000000002</c:v>
                </c:pt>
                <c:pt idx="131">
                  <c:v>3.5570000000000022</c:v>
                </c:pt>
                <c:pt idx="132">
                  <c:v>3.5575000000000023</c:v>
                </c:pt>
                <c:pt idx="133">
                  <c:v>3.5580000000000025</c:v>
                </c:pt>
                <c:pt idx="134">
                  <c:v>3.5585000000000027</c:v>
                </c:pt>
                <c:pt idx="135">
                  <c:v>3.5590000000000028</c:v>
                </c:pt>
                <c:pt idx="136">
                  <c:v>3.559500000000003</c:v>
                </c:pt>
                <c:pt idx="137">
                  <c:v>3.5600000000000032</c:v>
                </c:pt>
                <c:pt idx="138">
                  <c:v>3.5605000000000033</c:v>
                </c:pt>
                <c:pt idx="139">
                  <c:v>3.5610000000000035</c:v>
                </c:pt>
                <c:pt idx="140">
                  <c:v>3.5615000000000037</c:v>
                </c:pt>
                <c:pt idx="141">
                  <c:v>3.5620000000000038</c:v>
                </c:pt>
                <c:pt idx="142">
                  <c:v>3.562500000000004</c:v>
                </c:pt>
                <c:pt idx="143">
                  <c:v>3.5630000000000042</c:v>
                </c:pt>
                <c:pt idx="144">
                  <c:v>3.5635000000000043</c:v>
                </c:pt>
                <c:pt idx="145">
                  <c:v>3.5640000000000045</c:v>
                </c:pt>
                <c:pt idx="146">
                  <c:v>3.5645000000000047</c:v>
                </c:pt>
                <c:pt idx="147">
                  <c:v>3.5650000000000048</c:v>
                </c:pt>
                <c:pt idx="148">
                  <c:v>3.565500000000005</c:v>
                </c:pt>
                <c:pt idx="149">
                  <c:v>3.5660000000000052</c:v>
                </c:pt>
                <c:pt idx="150">
                  <c:v>3.5665000000000053</c:v>
                </c:pt>
                <c:pt idx="151">
                  <c:v>3.5670000000000055</c:v>
                </c:pt>
                <c:pt idx="152">
                  <c:v>3.5675000000000057</c:v>
                </c:pt>
                <c:pt idx="153">
                  <c:v>3.5680000000000058</c:v>
                </c:pt>
                <c:pt idx="154">
                  <c:v>3.568500000000006</c:v>
                </c:pt>
                <c:pt idx="155">
                  <c:v>3.5690000000000062</c:v>
                </c:pt>
                <c:pt idx="156">
                  <c:v>3.5695000000000063</c:v>
                </c:pt>
                <c:pt idx="157">
                  <c:v>3.5700000000000065</c:v>
                </c:pt>
                <c:pt idx="158">
                  <c:v>3.5705000000000067</c:v>
                </c:pt>
                <c:pt idx="159">
                  <c:v>3.5710000000000068</c:v>
                </c:pt>
                <c:pt idx="160">
                  <c:v>3.571500000000007</c:v>
                </c:pt>
                <c:pt idx="161">
                  <c:v>3.5720000000000072</c:v>
                </c:pt>
                <c:pt idx="162">
                  <c:v>3.5725000000000073</c:v>
                </c:pt>
                <c:pt idx="163">
                  <c:v>3.5730000000000075</c:v>
                </c:pt>
                <c:pt idx="164">
                  <c:v>3.5735000000000077</c:v>
                </c:pt>
                <c:pt idx="165">
                  <c:v>3.5740000000000078</c:v>
                </c:pt>
                <c:pt idx="166">
                  <c:v>3.574500000000008</c:v>
                </c:pt>
                <c:pt idx="167">
                  <c:v>3.5750000000000082</c:v>
                </c:pt>
                <c:pt idx="168">
                  <c:v>3.5755000000000083</c:v>
                </c:pt>
                <c:pt idx="169">
                  <c:v>3.5760000000000085</c:v>
                </c:pt>
                <c:pt idx="170">
                  <c:v>3.5765000000000087</c:v>
                </c:pt>
                <c:pt idx="171">
                  <c:v>3.5770000000000088</c:v>
                </c:pt>
                <c:pt idx="172">
                  <c:v>3.577500000000009</c:v>
                </c:pt>
                <c:pt idx="173">
                  <c:v>3.5780000000000092</c:v>
                </c:pt>
                <c:pt idx="174">
                  <c:v>3.5785000000000093</c:v>
                </c:pt>
                <c:pt idx="175">
                  <c:v>3.5790000000000095</c:v>
                </c:pt>
                <c:pt idx="176">
                  <c:v>3.5795000000000097</c:v>
                </c:pt>
                <c:pt idx="177">
                  <c:v>3.5800000000000098</c:v>
                </c:pt>
                <c:pt idx="178">
                  <c:v>3.58050000000001</c:v>
                </c:pt>
                <c:pt idx="179">
                  <c:v>3.5810000000000102</c:v>
                </c:pt>
                <c:pt idx="180">
                  <c:v>3.5815000000000103</c:v>
                </c:pt>
                <c:pt idx="181">
                  <c:v>3.5820000000000105</c:v>
                </c:pt>
                <c:pt idx="182">
                  <c:v>3.5825000000000107</c:v>
                </c:pt>
                <c:pt idx="183">
                  <c:v>3.5830000000000108</c:v>
                </c:pt>
                <c:pt idx="184">
                  <c:v>3.583500000000011</c:v>
                </c:pt>
                <c:pt idx="185">
                  <c:v>3.5840000000000112</c:v>
                </c:pt>
                <c:pt idx="186">
                  <c:v>3.5845000000000113</c:v>
                </c:pt>
                <c:pt idx="187">
                  <c:v>3.5850000000000115</c:v>
                </c:pt>
                <c:pt idx="188">
                  <c:v>3.5855000000000117</c:v>
                </c:pt>
                <c:pt idx="189">
                  <c:v>3.5860000000000118</c:v>
                </c:pt>
                <c:pt idx="190">
                  <c:v>3.586500000000012</c:v>
                </c:pt>
                <c:pt idx="191">
                  <c:v>3.5870000000000122</c:v>
                </c:pt>
                <c:pt idx="192">
                  <c:v>3.5875000000000123</c:v>
                </c:pt>
                <c:pt idx="193">
                  <c:v>3.5880000000000125</c:v>
                </c:pt>
                <c:pt idx="194">
                  <c:v>3.5885000000000127</c:v>
                </c:pt>
                <c:pt idx="195">
                  <c:v>3.5890000000000128</c:v>
                </c:pt>
                <c:pt idx="196">
                  <c:v>3.589500000000013</c:v>
                </c:pt>
                <c:pt idx="197">
                  <c:v>3.5900000000000132</c:v>
                </c:pt>
                <c:pt idx="198">
                  <c:v>3.5905000000000133</c:v>
                </c:pt>
                <c:pt idx="199">
                  <c:v>3.5910000000000135</c:v>
                </c:pt>
                <c:pt idx="200">
                  <c:v>3.5915000000000137</c:v>
                </c:pt>
                <c:pt idx="201">
                  <c:v>3.5920000000000138</c:v>
                </c:pt>
                <c:pt idx="202">
                  <c:v>3.592500000000014</c:v>
                </c:pt>
                <c:pt idx="203">
                  <c:v>3.5930000000000142</c:v>
                </c:pt>
                <c:pt idx="204">
                  <c:v>3.5935000000000143</c:v>
                </c:pt>
                <c:pt idx="205">
                  <c:v>3.5940000000000145</c:v>
                </c:pt>
                <c:pt idx="206">
                  <c:v>3.5945000000000147</c:v>
                </c:pt>
                <c:pt idx="207">
                  <c:v>3.5950000000000149</c:v>
                </c:pt>
                <c:pt idx="208">
                  <c:v>3.595500000000015</c:v>
                </c:pt>
                <c:pt idx="209">
                  <c:v>3.5960000000000152</c:v>
                </c:pt>
                <c:pt idx="210">
                  <c:v>3.5965000000000154</c:v>
                </c:pt>
                <c:pt idx="211">
                  <c:v>3.5970000000000155</c:v>
                </c:pt>
                <c:pt idx="212">
                  <c:v>3.5975000000000157</c:v>
                </c:pt>
                <c:pt idx="213">
                  <c:v>3.5980000000000159</c:v>
                </c:pt>
                <c:pt idx="214">
                  <c:v>3.598500000000016</c:v>
                </c:pt>
                <c:pt idx="215">
                  <c:v>3.5990000000000162</c:v>
                </c:pt>
                <c:pt idx="216">
                  <c:v>3.5995000000000164</c:v>
                </c:pt>
                <c:pt idx="217">
                  <c:v>3.6000000000000165</c:v>
                </c:pt>
                <c:pt idx="218">
                  <c:v>3.6005000000000167</c:v>
                </c:pt>
                <c:pt idx="219">
                  <c:v>3.6010000000000169</c:v>
                </c:pt>
                <c:pt idx="220">
                  <c:v>3.601500000000017</c:v>
                </c:pt>
                <c:pt idx="221">
                  <c:v>3.6020000000000172</c:v>
                </c:pt>
                <c:pt idx="222">
                  <c:v>3.6025000000000174</c:v>
                </c:pt>
                <c:pt idx="223">
                  <c:v>3.6030000000000175</c:v>
                </c:pt>
                <c:pt idx="224">
                  <c:v>3.6035000000000177</c:v>
                </c:pt>
                <c:pt idx="225">
                  <c:v>3.6040000000000179</c:v>
                </c:pt>
                <c:pt idx="226">
                  <c:v>3.604500000000018</c:v>
                </c:pt>
                <c:pt idx="227">
                  <c:v>3.6050000000000182</c:v>
                </c:pt>
                <c:pt idx="228">
                  <c:v>3.6055000000000184</c:v>
                </c:pt>
                <c:pt idx="229">
                  <c:v>3.6060000000000185</c:v>
                </c:pt>
                <c:pt idx="230">
                  <c:v>3.6065000000000187</c:v>
                </c:pt>
                <c:pt idx="231">
                  <c:v>3.6070000000000189</c:v>
                </c:pt>
                <c:pt idx="232">
                  <c:v>3.607500000000019</c:v>
                </c:pt>
                <c:pt idx="233">
                  <c:v>3.6080000000000192</c:v>
                </c:pt>
                <c:pt idx="234">
                  <c:v>3.6085000000000194</c:v>
                </c:pt>
                <c:pt idx="235">
                  <c:v>3.6090000000000195</c:v>
                </c:pt>
                <c:pt idx="236">
                  <c:v>3.6095000000000197</c:v>
                </c:pt>
                <c:pt idx="237">
                  <c:v>3.61</c:v>
                </c:pt>
                <c:pt idx="238">
                  <c:v>3.6105</c:v>
                </c:pt>
                <c:pt idx="239">
                  <c:v>3.6110000000000002</c:v>
                </c:pt>
                <c:pt idx="240">
                  <c:v>3.6115000000000004</c:v>
                </c:pt>
                <c:pt idx="241">
                  <c:v>3.6120000000000005</c:v>
                </c:pt>
                <c:pt idx="242">
                  <c:v>3.6125000000000007</c:v>
                </c:pt>
                <c:pt idx="243">
                  <c:v>3.6130000000000009</c:v>
                </c:pt>
                <c:pt idx="244">
                  <c:v>3.613500000000001</c:v>
                </c:pt>
                <c:pt idx="245">
                  <c:v>3.6140000000000012</c:v>
                </c:pt>
                <c:pt idx="246">
                  <c:v>3.6145000000000014</c:v>
                </c:pt>
                <c:pt idx="247">
                  <c:v>3.6150000000000015</c:v>
                </c:pt>
                <c:pt idx="248">
                  <c:v>3.6155000000000017</c:v>
                </c:pt>
                <c:pt idx="249">
                  <c:v>3.6160000000000019</c:v>
                </c:pt>
                <c:pt idx="250">
                  <c:v>3.616500000000002</c:v>
                </c:pt>
                <c:pt idx="251">
                  <c:v>3.6170000000000022</c:v>
                </c:pt>
                <c:pt idx="252">
                  <c:v>3.6175000000000024</c:v>
                </c:pt>
                <c:pt idx="253">
                  <c:v>3.6180000000000025</c:v>
                </c:pt>
                <c:pt idx="254">
                  <c:v>3.6185000000000027</c:v>
                </c:pt>
                <c:pt idx="255">
                  <c:v>3.6190000000000029</c:v>
                </c:pt>
                <c:pt idx="256">
                  <c:v>3.619500000000003</c:v>
                </c:pt>
                <c:pt idx="257">
                  <c:v>3.6200000000000032</c:v>
                </c:pt>
                <c:pt idx="258">
                  <c:v>3.6205000000000034</c:v>
                </c:pt>
                <c:pt idx="259">
                  <c:v>3.6210000000000035</c:v>
                </c:pt>
                <c:pt idx="260">
                  <c:v>3.6215000000000037</c:v>
                </c:pt>
                <c:pt idx="261">
                  <c:v>3.6220000000000039</c:v>
                </c:pt>
                <c:pt idx="262">
                  <c:v>3.6225000000000041</c:v>
                </c:pt>
                <c:pt idx="263">
                  <c:v>3.6230000000000042</c:v>
                </c:pt>
                <c:pt idx="264">
                  <c:v>3.6235000000000044</c:v>
                </c:pt>
                <c:pt idx="265">
                  <c:v>3.6240000000000046</c:v>
                </c:pt>
                <c:pt idx="266">
                  <c:v>3.6245000000000047</c:v>
                </c:pt>
                <c:pt idx="267">
                  <c:v>3.6250000000000049</c:v>
                </c:pt>
                <c:pt idx="268">
                  <c:v>3.6255000000000051</c:v>
                </c:pt>
                <c:pt idx="269">
                  <c:v>3.6260000000000052</c:v>
                </c:pt>
                <c:pt idx="270">
                  <c:v>3.6265000000000054</c:v>
                </c:pt>
                <c:pt idx="271">
                  <c:v>3.6270000000000056</c:v>
                </c:pt>
                <c:pt idx="272">
                  <c:v>3.6275000000000057</c:v>
                </c:pt>
                <c:pt idx="273">
                  <c:v>3.6280000000000059</c:v>
                </c:pt>
                <c:pt idx="274">
                  <c:v>3.6285000000000061</c:v>
                </c:pt>
                <c:pt idx="275">
                  <c:v>3.6290000000000062</c:v>
                </c:pt>
                <c:pt idx="276">
                  <c:v>3.6295000000000064</c:v>
                </c:pt>
                <c:pt idx="277">
                  <c:v>3.6300000000000066</c:v>
                </c:pt>
                <c:pt idx="278">
                  <c:v>3.6305000000000067</c:v>
                </c:pt>
                <c:pt idx="279">
                  <c:v>3.6310000000000069</c:v>
                </c:pt>
                <c:pt idx="280">
                  <c:v>3.6315000000000071</c:v>
                </c:pt>
                <c:pt idx="281">
                  <c:v>3.6320000000000072</c:v>
                </c:pt>
                <c:pt idx="282">
                  <c:v>3.6325000000000074</c:v>
                </c:pt>
                <c:pt idx="283">
                  <c:v>3.6330000000000076</c:v>
                </c:pt>
                <c:pt idx="284">
                  <c:v>3.6335000000000077</c:v>
                </c:pt>
                <c:pt idx="285">
                  <c:v>3.6340000000000079</c:v>
                </c:pt>
                <c:pt idx="286">
                  <c:v>3.6345000000000081</c:v>
                </c:pt>
                <c:pt idx="287">
                  <c:v>3.6350000000000082</c:v>
                </c:pt>
                <c:pt idx="288">
                  <c:v>3.6355000000000084</c:v>
                </c:pt>
                <c:pt idx="289">
                  <c:v>3.6360000000000086</c:v>
                </c:pt>
                <c:pt idx="290">
                  <c:v>3.6365000000000087</c:v>
                </c:pt>
                <c:pt idx="291">
                  <c:v>3.6370000000000089</c:v>
                </c:pt>
                <c:pt idx="292">
                  <c:v>3.6375000000000091</c:v>
                </c:pt>
                <c:pt idx="293">
                  <c:v>3.6380000000000092</c:v>
                </c:pt>
                <c:pt idx="294">
                  <c:v>3.6385000000000094</c:v>
                </c:pt>
                <c:pt idx="295">
                  <c:v>3.6390000000000096</c:v>
                </c:pt>
                <c:pt idx="296">
                  <c:v>3.6395000000000097</c:v>
                </c:pt>
                <c:pt idx="297">
                  <c:v>3.6400000000000099</c:v>
                </c:pt>
                <c:pt idx="298">
                  <c:v>3.6405000000000101</c:v>
                </c:pt>
                <c:pt idx="299">
                  <c:v>3.6410000000000102</c:v>
                </c:pt>
                <c:pt idx="300">
                  <c:v>3.6415000000000104</c:v>
                </c:pt>
                <c:pt idx="301">
                  <c:v>3.6420000000000106</c:v>
                </c:pt>
                <c:pt idx="302">
                  <c:v>3.6425000000000107</c:v>
                </c:pt>
                <c:pt idx="303">
                  <c:v>3.6430000000000109</c:v>
                </c:pt>
                <c:pt idx="304">
                  <c:v>3.6435000000000111</c:v>
                </c:pt>
                <c:pt idx="305">
                  <c:v>3.6440000000000112</c:v>
                </c:pt>
                <c:pt idx="306">
                  <c:v>3.6445000000000114</c:v>
                </c:pt>
                <c:pt idx="307">
                  <c:v>3.6450000000000116</c:v>
                </c:pt>
                <c:pt idx="308">
                  <c:v>3.6455000000000117</c:v>
                </c:pt>
                <c:pt idx="309">
                  <c:v>3.6460000000000119</c:v>
                </c:pt>
                <c:pt idx="310">
                  <c:v>3.6465000000000121</c:v>
                </c:pt>
                <c:pt idx="311">
                  <c:v>3.6470000000000122</c:v>
                </c:pt>
                <c:pt idx="312">
                  <c:v>3.6475000000000124</c:v>
                </c:pt>
                <c:pt idx="313">
                  <c:v>3.6480000000000126</c:v>
                </c:pt>
                <c:pt idx="314">
                  <c:v>3.6485000000000127</c:v>
                </c:pt>
                <c:pt idx="315">
                  <c:v>3.6490000000000129</c:v>
                </c:pt>
                <c:pt idx="316">
                  <c:v>3.6495000000000131</c:v>
                </c:pt>
                <c:pt idx="317">
                  <c:v>3.6500000000000132</c:v>
                </c:pt>
                <c:pt idx="318">
                  <c:v>3.6505000000000134</c:v>
                </c:pt>
                <c:pt idx="319">
                  <c:v>3.6510000000000136</c:v>
                </c:pt>
                <c:pt idx="320">
                  <c:v>3.6515000000000137</c:v>
                </c:pt>
                <c:pt idx="321">
                  <c:v>3.6520000000000139</c:v>
                </c:pt>
                <c:pt idx="322">
                  <c:v>3.6525000000000141</c:v>
                </c:pt>
                <c:pt idx="323">
                  <c:v>3.6530000000000142</c:v>
                </c:pt>
                <c:pt idx="324">
                  <c:v>3.6535000000000144</c:v>
                </c:pt>
                <c:pt idx="325">
                  <c:v>3.6540000000000146</c:v>
                </c:pt>
                <c:pt idx="326">
                  <c:v>3.6545000000000147</c:v>
                </c:pt>
                <c:pt idx="327">
                  <c:v>3.6550000000000149</c:v>
                </c:pt>
                <c:pt idx="328">
                  <c:v>3.6555000000000151</c:v>
                </c:pt>
                <c:pt idx="329">
                  <c:v>3.6560000000000152</c:v>
                </c:pt>
                <c:pt idx="330">
                  <c:v>3.6565000000000154</c:v>
                </c:pt>
                <c:pt idx="331">
                  <c:v>3.6570000000000156</c:v>
                </c:pt>
                <c:pt idx="332">
                  <c:v>3.6575000000000157</c:v>
                </c:pt>
                <c:pt idx="333">
                  <c:v>3.6580000000000159</c:v>
                </c:pt>
                <c:pt idx="334">
                  <c:v>3.6585000000000161</c:v>
                </c:pt>
                <c:pt idx="335">
                  <c:v>3.6590000000000162</c:v>
                </c:pt>
                <c:pt idx="336">
                  <c:v>3.6595000000000164</c:v>
                </c:pt>
                <c:pt idx="337">
                  <c:v>3.6600000000000166</c:v>
                </c:pt>
                <c:pt idx="338">
                  <c:v>3.6605000000000167</c:v>
                </c:pt>
                <c:pt idx="339">
                  <c:v>3.6610000000000169</c:v>
                </c:pt>
                <c:pt idx="340">
                  <c:v>3.6615000000000171</c:v>
                </c:pt>
                <c:pt idx="341">
                  <c:v>3.6620000000000172</c:v>
                </c:pt>
                <c:pt idx="342">
                  <c:v>3.6625000000000174</c:v>
                </c:pt>
                <c:pt idx="343">
                  <c:v>3.6630000000000176</c:v>
                </c:pt>
                <c:pt idx="344">
                  <c:v>3.6635000000000177</c:v>
                </c:pt>
                <c:pt idx="345">
                  <c:v>3.6640000000000179</c:v>
                </c:pt>
                <c:pt idx="346">
                  <c:v>3.6645000000000181</c:v>
                </c:pt>
                <c:pt idx="347">
                  <c:v>3.6650000000000182</c:v>
                </c:pt>
                <c:pt idx="348">
                  <c:v>3.6655000000000184</c:v>
                </c:pt>
                <c:pt idx="349">
                  <c:v>3.6660000000000186</c:v>
                </c:pt>
                <c:pt idx="350">
                  <c:v>3.6665000000000187</c:v>
                </c:pt>
                <c:pt idx="351">
                  <c:v>3.6670000000000189</c:v>
                </c:pt>
                <c:pt idx="352">
                  <c:v>3.6675000000000191</c:v>
                </c:pt>
                <c:pt idx="353">
                  <c:v>3.6680000000000192</c:v>
                </c:pt>
                <c:pt idx="354">
                  <c:v>3.6685000000000194</c:v>
                </c:pt>
                <c:pt idx="355">
                  <c:v>3.6690000000000196</c:v>
                </c:pt>
                <c:pt idx="356">
                  <c:v>3.6695000000000197</c:v>
                </c:pt>
                <c:pt idx="357">
                  <c:v>3.67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A01-4A1C-9B39-EFE5B1484683}"/>
            </c:ext>
          </c:extLst>
        </c:ser>
        <c:ser>
          <c:idx val="2"/>
          <c:order val="2"/>
          <c:tx>
            <c:strRef>
              <c:f>Chart_data!$E$3</c:f>
              <c:strCache>
                <c:ptCount val="1"/>
                <c:pt idx="0">
                  <c:v>year ago</c:v>
                </c:pt>
              </c:strCache>
            </c:strRef>
          </c:tx>
          <c:marker>
            <c:symbol val="none"/>
          </c:marker>
          <c:xVal>
            <c:numRef>
              <c:f>Chart_data!$B$6:$B$363</c:f>
              <c:numCache>
                <c:formatCode>General</c:formatCode>
                <c:ptCount val="358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  <c:pt idx="83">
                  <c:v>86</c:v>
                </c:pt>
                <c:pt idx="84">
                  <c:v>87</c:v>
                </c:pt>
                <c:pt idx="85">
                  <c:v>88</c:v>
                </c:pt>
                <c:pt idx="86">
                  <c:v>89</c:v>
                </c:pt>
                <c:pt idx="87">
                  <c:v>90</c:v>
                </c:pt>
                <c:pt idx="88">
                  <c:v>91</c:v>
                </c:pt>
                <c:pt idx="89">
                  <c:v>92</c:v>
                </c:pt>
                <c:pt idx="90">
                  <c:v>93</c:v>
                </c:pt>
                <c:pt idx="91">
                  <c:v>94</c:v>
                </c:pt>
                <c:pt idx="92">
                  <c:v>95</c:v>
                </c:pt>
                <c:pt idx="93">
                  <c:v>96</c:v>
                </c:pt>
                <c:pt idx="94">
                  <c:v>97</c:v>
                </c:pt>
                <c:pt idx="95">
                  <c:v>98</c:v>
                </c:pt>
                <c:pt idx="96">
                  <c:v>99</c:v>
                </c:pt>
                <c:pt idx="97">
                  <c:v>100</c:v>
                </c:pt>
                <c:pt idx="98">
                  <c:v>101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141</c:v>
                </c:pt>
                <c:pt idx="139">
                  <c:v>142</c:v>
                </c:pt>
                <c:pt idx="140">
                  <c:v>143</c:v>
                </c:pt>
                <c:pt idx="141">
                  <c:v>144</c:v>
                </c:pt>
                <c:pt idx="142">
                  <c:v>145</c:v>
                </c:pt>
                <c:pt idx="143">
                  <c:v>146</c:v>
                </c:pt>
                <c:pt idx="144">
                  <c:v>147</c:v>
                </c:pt>
                <c:pt idx="145">
                  <c:v>148</c:v>
                </c:pt>
                <c:pt idx="146">
                  <c:v>149</c:v>
                </c:pt>
                <c:pt idx="147">
                  <c:v>150</c:v>
                </c:pt>
                <c:pt idx="148">
                  <c:v>151</c:v>
                </c:pt>
                <c:pt idx="149">
                  <c:v>152</c:v>
                </c:pt>
                <c:pt idx="150">
                  <c:v>153</c:v>
                </c:pt>
                <c:pt idx="151">
                  <c:v>154</c:v>
                </c:pt>
                <c:pt idx="152">
                  <c:v>155</c:v>
                </c:pt>
                <c:pt idx="153">
                  <c:v>156</c:v>
                </c:pt>
                <c:pt idx="154">
                  <c:v>157</c:v>
                </c:pt>
                <c:pt idx="155">
                  <c:v>158</c:v>
                </c:pt>
                <c:pt idx="156">
                  <c:v>159</c:v>
                </c:pt>
                <c:pt idx="157">
                  <c:v>160</c:v>
                </c:pt>
                <c:pt idx="158">
                  <c:v>161</c:v>
                </c:pt>
                <c:pt idx="159">
                  <c:v>162</c:v>
                </c:pt>
                <c:pt idx="160">
                  <c:v>163</c:v>
                </c:pt>
                <c:pt idx="161">
                  <c:v>164</c:v>
                </c:pt>
                <c:pt idx="162">
                  <c:v>165</c:v>
                </c:pt>
                <c:pt idx="163">
                  <c:v>166</c:v>
                </c:pt>
                <c:pt idx="164">
                  <c:v>167</c:v>
                </c:pt>
                <c:pt idx="165">
                  <c:v>168</c:v>
                </c:pt>
                <c:pt idx="166">
                  <c:v>169</c:v>
                </c:pt>
                <c:pt idx="167">
                  <c:v>170</c:v>
                </c:pt>
                <c:pt idx="168">
                  <c:v>171</c:v>
                </c:pt>
                <c:pt idx="169">
                  <c:v>172</c:v>
                </c:pt>
                <c:pt idx="170">
                  <c:v>173</c:v>
                </c:pt>
                <c:pt idx="171">
                  <c:v>174</c:v>
                </c:pt>
                <c:pt idx="172">
                  <c:v>175</c:v>
                </c:pt>
                <c:pt idx="173">
                  <c:v>176</c:v>
                </c:pt>
                <c:pt idx="174">
                  <c:v>177</c:v>
                </c:pt>
                <c:pt idx="175">
                  <c:v>178</c:v>
                </c:pt>
                <c:pt idx="176">
                  <c:v>179</c:v>
                </c:pt>
                <c:pt idx="177">
                  <c:v>180</c:v>
                </c:pt>
                <c:pt idx="178">
                  <c:v>181</c:v>
                </c:pt>
                <c:pt idx="179">
                  <c:v>182</c:v>
                </c:pt>
                <c:pt idx="180">
                  <c:v>183</c:v>
                </c:pt>
                <c:pt idx="181">
                  <c:v>184</c:v>
                </c:pt>
                <c:pt idx="182">
                  <c:v>185</c:v>
                </c:pt>
                <c:pt idx="183">
                  <c:v>186</c:v>
                </c:pt>
                <c:pt idx="184">
                  <c:v>187</c:v>
                </c:pt>
                <c:pt idx="185">
                  <c:v>188</c:v>
                </c:pt>
                <c:pt idx="186">
                  <c:v>189</c:v>
                </c:pt>
                <c:pt idx="187">
                  <c:v>190</c:v>
                </c:pt>
                <c:pt idx="188">
                  <c:v>191</c:v>
                </c:pt>
                <c:pt idx="189">
                  <c:v>192</c:v>
                </c:pt>
                <c:pt idx="190">
                  <c:v>193</c:v>
                </c:pt>
                <c:pt idx="191">
                  <c:v>194</c:v>
                </c:pt>
                <c:pt idx="192">
                  <c:v>195</c:v>
                </c:pt>
                <c:pt idx="193">
                  <c:v>196</c:v>
                </c:pt>
                <c:pt idx="194">
                  <c:v>197</c:v>
                </c:pt>
                <c:pt idx="195">
                  <c:v>198</c:v>
                </c:pt>
                <c:pt idx="196">
                  <c:v>199</c:v>
                </c:pt>
                <c:pt idx="197">
                  <c:v>200</c:v>
                </c:pt>
                <c:pt idx="198">
                  <c:v>201</c:v>
                </c:pt>
                <c:pt idx="199">
                  <c:v>202</c:v>
                </c:pt>
                <c:pt idx="200">
                  <c:v>203</c:v>
                </c:pt>
                <c:pt idx="201">
                  <c:v>204</c:v>
                </c:pt>
                <c:pt idx="202">
                  <c:v>205</c:v>
                </c:pt>
                <c:pt idx="203">
                  <c:v>206</c:v>
                </c:pt>
                <c:pt idx="204">
                  <c:v>207</c:v>
                </c:pt>
                <c:pt idx="205">
                  <c:v>208</c:v>
                </c:pt>
                <c:pt idx="206">
                  <c:v>209</c:v>
                </c:pt>
                <c:pt idx="207">
                  <c:v>210</c:v>
                </c:pt>
                <c:pt idx="208">
                  <c:v>211</c:v>
                </c:pt>
                <c:pt idx="209">
                  <c:v>212</c:v>
                </c:pt>
                <c:pt idx="210">
                  <c:v>213</c:v>
                </c:pt>
                <c:pt idx="211">
                  <c:v>214</c:v>
                </c:pt>
                <c:pt idx="212">
                  <c:v>215</c:v>
                </c:pt>
                <c:pt idx="213">
                  <c:v>216</c:v>
                </c:pt>
                <c:pt idx="214">
                  <c:v>217</c:v>
                </c:pt>
                <c:pt idx="215">
                  <c:v>218</c:v>
                </c:pt>
                <c:pt idx="216">
                  <c:v>219</c:v>
                </c:pt>
                <c:pt idx="217">
                  <c:v>220</c:v>
                </c:pt>
                <c:pt idx="218">
                  <c:v>221</c:v>
                </c:pt>
                <c:pt idx="219">
                  <c:v>222</c:v>
                </c:pt>
                <c:pt idx="220">
                  <c:v>223</c:v>
                </c:pt>
                <c:pt idx="221">
                  <c:v>224</c:v>
                </c:pt>
                <c:pt idx="222">
                  <c:v>225</c:v>
                </c:pt>
                <c:pt idx="223">
                  <c:v>226</c:v>
                </c:pt>
                <c:pt idx="224">
                  <c:v>227</c:v>
                </c:pt>
                <c:pt idx="225">
                  <c:v>228</c:v>
                </c:pt>
                <c:pt idx="226">
                  <c:v>229</c:v>
                </c:pt>
                <c:pt idx="227">
                  <c:v>230</c:v>
                </c:pt>
                <c:pt idx="228">
                  <c:v>231</c:v>
                </c:pt>
                <c:pt idx="229">
                  <c:v>232</c:v>
                </c:pt>
                <c:pt idx="230">
                  <c:v>233</c:v>
                </c:pt>
                <c:pt idx="231">
                  <c:v>234</c:v>
                </c:pt>
                <c:pt idx="232">
                  <c:v>235</c:v>
                </c:pt>
                <c:pt idx="233">
                  <c:v>236</c:v>
                </c:pt>
                <c:pt idx="234">
                  <c:v>237</c:v>
                </c:pt>
                <c:pt idx="235">
                  <c:v>238</c:v>
                </c:pt>
                <c:pt idx="236">
                  <c:v>239</c:v>
                </c:pt>
                <c:pt idx="237">
                  <c:v>240</c:v>
                </c:pt>
                <c:pt idx="238">
                  <c:v>241</c:v>
                </c:pt>
                <c:pt idx="239">
                  <c:v>242</c:v>
                </c:pt>
                <c:pt idx="240">
                  <c:v>243</c:v>
                </c:pt>
                <c:pt idx="241">
                  <c:v>244</c:v>
                </c:pt>
                <c:pt idx="242">
                  <c:v>245</c:v>
                </c:pt>
                <c:pt idx="243">
                  <c:v>246</c:v>
                </c:pt>
                <c:pt idx="244">
                  <c:v>247</c:v>
                </c:pt>
                <c:pt idx="245">
                  <c:v>248</c:v>
                </c:pt>
                <c:pt idx="246">
                  <c:v>249</c:v>
                </c:pt>
                <c:pt idx="247">
                  <c:v>250</c:v>
                </c:pt>
                <c:pt idx="248">
                  <c:v>251</c:v>
                </c:pt>
                <c:pt idx="249">
                  <c:v>252</c:v>
                </c:pt>
                <c:pt idx="250">
                  <c:v>253</c:v>
                </c:pt>
                <c:pt idx="251">
                  <c:v>254</c:v>
                </c:pt>
                <c:pt idx="252">
                  <c:v>255</c:v>
                </c:pt>
                <c:pt idx="253">
                  <c:v>256</c:v>
                </c:pt>
                <c:pt idx="254">
                  <c:v>257</c:v>
                </c:pt>
                <c:pt idx="255">
                  <c:v>258</c:v>
                </c:pt>
                <c:pt idx="256">
                  <c:v>259</c:v>
                </c:pt>
                <c:pt idx="257">
                  <c:v>260</c:v>
                </c:pt>
                <c:pt idx="258">
                  <c:v>261</c:v>
                </c:pt>
                <c:pt idx="259">
                  <c:v>262</c:v>
                </c:pt>
                <c:pt idx="260">
                  <c:v>263</c:v>
                </c:pt>
                <c:pt idx="261">
                  <c:v>264</c:v>
                </c:pt>
                <c:pt idx="262">
                  <c:v>265</c:v>
                </c:pt>
                <c:pt idx="263">
                  <c:v>266</c:v>
                </c:pt>
                <c:pt idx="264">
                  <c:v>267</c:v>
                </c:pt>
                <c:pt idx="265">
                  <c:v>268</c:v>
                </c:pt>
                <c:pt idx="266">
                  <c:v>269</c:v>
                </c:pt>
                <c:pt idx="267">
                  <c:v>270</c:v>
                </c:pt>
                <c:pt idx="268">
                  <c:v>271</c:v>
                </c:pt>
                <c:pt idx="269">
                  <c:v>272</c:v>
                </c:pt>
                <c:pt idx="270">
                  <c:v>273</c:v>
                </c:pt>
                <c:pt idx="271">
                  <c:v>274</c:v>
                </c:pt>
                <c:pt idx="272">
                  <c:v>275</c:v>
                </c:pt>
                <c:pt idx="273">
                  <c:v>276</c:v>
                </c:pt>
                <c:pt idx="274">
                  <c:v>277</c:v>
                </c:pt>
                <c:pt idx="275">
                  <c:v>278</c:v>
                </c:pt>
                <c:pt idx="276">
                  <c:v>279</c:v>
                </c:pt>
                <c:pt idx="277">
                  <c:v>280</c:v>
                </c:pt>
                <c:pt idx="278">
                  <c:v>281</c:v>
                </c:pt>
                <c:pt idx="279">
                  <c:v>282</c:v>
                </c:pt>
                <c:pt idx="280">
                  <c:v>283</c:v>
                </c:pt>
                <c:pt idx="281">
                  <c:v>284</c:v>
                </c:pt>
                <c:pt idx="282">
                  <c:v>285</c:v>
                </c:pt>
                <c:pt idx="283">
                  <c:v>286</c:v>
                </c:pt>
                <c:pt idx="284">
                  <c:v>287</c:v>
                </c:pt>
                <c:pt idx="285">
                  <c:v>288</c:v>
                </c:pt>
                <c:pt idx="286">
                  <c:v>289</c:v>
                </c:pt>
                <c:pt idx="287">
                  <c:v>290</c:v>
                </c:pt>
                <c:pt idx="288">
                  <c:v>291</c:v>
                </c:pt>
                <c:pt idx="289">
                  <c:v>292</c:v>
                </c:pt>
                <c:pt idx="290">
                  <c:v>293</c:v>
                </c:pt>
                <c:pt idx="291">
                  <c:v>294</c:v>
                </c:pt>
                <c:pt idx="292">
                  <c:v>295</c:v>
                </c:pt>
                <c:pt idx="293">
                  <c:v>296</c:v>
                </c:pt>
                <c:pt idx="294">
                  <c:v>297</c:v>
                </c:pt>
                <c:pt idx="295">
                  <c:v>298</c:v>
                </c:pt>
                <c:pt idx="296">
                  <c:v>299</c:v>
                </c:pt>
                <c:pt idx="297">
                  <c:v>300</c:v>
                </c:pt>
                <c:pt idx="298">
                  <c:v>301</c:v>
                </c:pt>
                <c:pt idx="299">
                  <c:v>302</c:v>
                </c:pt>
                <c:pt idx="300">
                  <c:v>303</c:v>
                </c:pt>
                <c:pt idx="301">
                  <c:v>304</c:v>
                </c:pt>
                <c:pt idx="302">
                  <c:v>305</c:v>
                </c:pt>
                <c:pt idx="303">
                  <c:v>306</c:v>
                </c:pt>
                <c:pt idx="304">
                  <c:v>307</c:v>
                </c:pt>
                <c:pt idx="305">
                  <c:v>308</c:v>
                </c:pt>
                <c:pt idx="306">
                  <c:v>309</c:v>
                </c:pt>
                <c:pt idx="307">
                  <c:v>310</c:v>
                </c:pt>
                <c:pt idx="308">
                  <c:v>311</c:v>
                </c:pt>
                <c:pt idx="309">
                  <c:v>312</c:v>
                </c:pt>
                <c:pt idx="310">
                  <c:v>313</c:v>
                </c:pt>
                <c:pt idx="311">
                  <c:v>314</c:v>
                </c:pt>
                <c:pt idx="312">
                  <c:v>315</c:v>
                </c:pt>
                <c:pt idx="313">
                  <c:v>316</c:v>
                </c:pt>
                <c:pt idx="314">
                  <c:v>317</c:v>
                </c:pt>
                <c:pt idx="315">
                  <c:v>318</c:v>
                </c:pt>
                <c:pt idx="316">
                  <c:v>319</c:v>
                </c:pt>
                <c:pt idx="317">
                  <c:v>320</c:v>
                </c:pt>
                <c:pt idx="318">
                  <c:v>321</c:v>
                </c:pt>
                <c:pt idx="319">
                  <c:v>322</c:v>
                </c:pt>
                <c:pt idx="320">
                  <c:v>323</c:v>
                </c:pt>
                <c:pt idx="321">
                  <c:v>324</c:v>
                </c:pt>
                <c:pt idx="322">
                  <c:v>325</c:v>
                </c:pt>
                <c:pt idx="323">
                  <c:v>326</c:v>
                </c:pt>
                <c:pt idx="324">
                  <c:v>327</c:v>
                </c:pt>
                <c:pt idx="325">
                  <c:v>328</c:v>
                </c:pt>
                <c:pt idx="326">
                  <c:v>329</c:v>
                </c:pt>
                <c:pt idx="327">
                  <c:v>330</c:v>
                </c:pt>
                <c:pt idx="328">
                  <c:v>331</c:v>
                </c:pt>
                <c:pt idx="329">
                  <c:v>332</c:v>
                </c:pt>
                <c:pt idx="330">
                  <c:v>333</c:v>
                </c:pt>
                <c:pt idx="331">
                  <c:v>334</c:v>
                </c:pt>
                <c:pt idx="332">
                  <c:v>335</c:v>
                </c:pt>
                <c:pt idx="333">
                  <c:v>336</c:v>
                </c:pt>
                <c:pt idx="334">
                  <c:v>337</c:v>
                </c:pt>
                <c:pt idx="335">
                  <c:v>338</c:v>
                </c:pt>
                <c:pt idx="336">
                  <c:v>339</c:v>
                </c:pt>
                <c:pt idx="337">
                  <c:v>340</c:v>
                </c:pt>
                <c:pt idx="338">
                  <c:v>341</c:v>
                </c:pt>
                <c:pt idx="339">
                  <c:v>342</c:v>
                </c:pt>
                <c:pt idx="340">
                  <c:v>343</c:v>
                </c:pt>
                <c:pt idx="341">
                  <c:v>344</c:v>
                </c:pt>
                <c:pt idx="342">
                  <c:v>345</c:v>
                </c:pt>
                <c:pt idx="343">
                  <c:v>346</c:v>
                </c:pt>
                <c:pt idx="344">
                  <c:v>347</c:v>
                </c:pt>
                <c:pt idx="345">
                  <c:v>348</c:v>
                </c:pt>
                <c:pt idx="346">
                  <c:v>349</c:v>
                </c:pt>
                <c:pt idx="347">
                  <c:v>350</c:v>
                </c:pt>
                <c:pt idx="348">
                  <c:v>351</c:v>
                </c:pt>
                <c:pt idx="349">
                  <c:v>352</c:v>
                </c:pt>
                <c:pt idx="350">
                  <c:v>353</c:v>
                </c:pt>
                <c:pt idx="351">
                  <c:v>354</c:v>
                </c:pt>
                <c:pt idx="352">
                  <c:v>355</c:v>
                </c:pt>
                <c:pt idx="353">
                  <c:v>356</c:v>
                </c:pt>
                <c:pt idx="354">
                  <c:v>357</c:v>
                </c:pt>
                <c:pt idx="355">
                  <c:v>358</c:v>
                </c:pt>
                <c:pt idx="356">
                  <c:v>359</c:v>
                </c:pt>
                <c:pt idx="357">
                  <c:v>360</c:v>
                </c:pt>
              </c:numCache>
            </c:numRef>
          </c:xVal>
          <c:yVal>
            <c:numRef>
              <c:f>Chart_data!$E$6:$E$363</c:f>
              <c:numCache>
                <c:formatCode>#,##0.00</c:formatCode>
                <c:ptCount val="358"/>
                <c:pt idx="0">
                  <c:v>0.1</c:v>
                </c:pt>
                <c:pt idx="1">
                  <c:v>0.14666666666666667</c:v>
                </c:pt>
                <c:pt idx="2">
                  <c:v>0.19333333333333333</c:v>
                </c:pt>
                <c:pt idx="3">
                  <c:v>0.24</c:v>
                </c:pt>
                <c:pt idx="4">
                  <c:v>0.27166666666666667</c:v>
                </c:pt>
                <c:pt idx="5">
                  <c:v>0.30333333333333334</c:v>
                </c:pt>
                <c:pt idx="6">
                  <c:v>0.33500000000000002</c:v>
                </c:pt>
                <c:pt idx="7">
                  <c:v>0.3666666666666667</c:v>
                </c:pt>
                <c:pt idx="8">
                  <c:v>0.39833333333333337</c:v>
                </c:pt>
                <c:pt idx="9">
                  <c:v>0.43</c:v>
                </c:pt>
                <c:pt idx="10">
                  <c:v>0.46666666666666667</c:v>
                </c:pt>
                <c:pt idx="11">
                  <c:v>0.5033333333333333</c:v>
                </c:pt>
                <c:pt idx="12">
                  <c:v>0.53999999999999992</c:v>
                </c:pt>
                <c:pt idx="13">
                  <c:v>0.57666666666666655</c:v>
                </c:pt>
                <c:pt idx="14">
                  <c:v>0.61333333333333317</c:v>
                </c:pt>
                <c:pt idx="15">
                  <c:v>0.6499999999999998</c:v>
                </c:pt>
                <c:pt idx="16">
                  <c:v>0.68666666666666643</c:v>
                </c:pt>
                <c:pt idx="17">
                  <c:v>0.72333333333333305</c:v>
                </c:pt>
                <c:pt idx="18">
                  <c:v>0.75999999999999968</c:v>
                </c:pt>
                <c:pt idx="19">
                  <c:v>0.7966666666666663</c:v>
                </c:pt>
                <c:pt idx="20">
                  <c:v>0.83333333333333293</c:v>
                </c:pt>
                <c:pt idx="21">
                  <c:v>0.87</c:v>
                </c:pt>
                <c:pt idx="22">
                  <c:v>0.89500000000000002</c:v>
                </c:pt>
                <c:pt idx="23">
                  <c:v>0.92</c:v>
                </c:pt>
                <c:pt idx="24">
                  <c:v>0.94500000000000006</c:v>
                </c:pt>
                <c:pt idx="25">
                  <c:v>0.97000000000000008</c:v>
                </c:pt>
                <c:pt idx="26">
                  <c:v>0.99500000000000011</c:v>
                </c:pt>
                <c:pt idx="27">
                  <c:v>1.02</c:v>
                </c:pt>
                <c:pt idx="28">
                  <c:v>1.0449999999999999</c:v>
                </c:pt>
                <c:pt idx="29">
                  <c:v>1.0699999999999998</c:v>
                </c:pt>
                <c:pt idx="30">
                  <c:v>1.0949999999999998</c:v>
                </c:pt>
                <c:pt idx="31">
                  <c:v>1.1199999999999997</c:v>
                </c:pt>
                <c:pt idx="32">
                  <c:v>1.1449999999999996</c:v>
                </c:pt>
                <c:pt idx="33">
                  <c:v>1.17</c:v>
                </c:pt>
                <c:pt idx="34">
                  <c:v>1.1837499999999999</c:v>
                </c:pt>
                <c:pt idx="35">
                  <c:v>1.1974999999999998</c:v>
                </c:pt>
                <c:pt idx="36">
                  <c:v>1.2112499999999997</c:v>
                </c:pt>
                <c:pt idx="37">
                  <c:v>1.2249999999999996</c:v>
                </c:pt>
                <c:pt idx="38">
                  <c:v>1.2387499999999996</c:v>
                </c:pt>
                <c:pt idx="39">
                  <c:v>1.2524999999999995</c:v>
                </c:pt>
                <c:pt idx="40">
                  <c:v>1.2662499999999994</c:v>
                </c:pt>
                <c:pt idx="41">
                  <c:v>1.2799999999999994</c:v>
                </c:pt>
                <c:pt idx="42">
                  <c:v>1.2937499999999993</c:v>
                </c:pt>
                <c:pt idx="43">
                  <c:v>1.3074999999999992</c:v>
                </c:pt>
                <c:pt idx="44">
                  <c:v>1.3212499999999991</c:v>
                </c:pt>
                <c:pt idx="45">
                  <c:v>1.335</c:v>
                </c:pt>
                <c:pt idx="46">
                  <c:v>1.3487499999999999</c:v>
                </c:pt>
                <c:pt idx="47">
                  <c:v>1.3624999999999998</c:v>
                </c:pt>
                <c:pt idx="48">
                  <c:v>1.3762499999999998</c:v>
                </c:pt>
                <c:pt idx="49">
                  <c:v>1.3899999999999997</c:v>
                </c:pt>
                <c:pt idx="50">
                  <c:v>1.4037499999999996</c:v>
                </c:pt>
                <c:pt idx="51">
                  <c:v>1.4174999999999995</c:v>
                </c:pt>
                <c:pt idx="52">
                  <c:v>1.4312499999999995</c:v>
                </c:pt>
                <c:pt idx="53">
                  <c:v>1.4449999999999994</c:v>
                </c:pt>
                <c:pt idx="54">
                  <c:v>1.4587499999999993</c:v>
                </c:pt>
                <c:pt idx="55">
                  <c:v>1.4724999999999993</c:v>
                </c:pt>
                <c:pt idx="56">
                  <c:v>1.4862499999999992</c:v>
                </c:pt>
                <c:pt idx="57">
                  <c:v>1.5</c:v>
                </c:pt>
                <c:pt idx="58">
                  <c:v>1.5054166666666666</c:v>
                </c:pt>
                <c:pt idx="59">
                  <c:v>1.5108333333333333</c:v>
                </c:pt>
                <c:pt idx="60">
                  <c:v>1.5162499999999999</c:v>
                </c:pt>
                <c:pt idx="61">
                  <c:v>1.5216666666666665</c:v>
                </c:pt>
                <c:pt idx="62">
                  <c:v>1.5270833333333331</c:v>
                </c:pt>
                <c:pt idx="63">
                  <c:v>1.5324999999999998</c:v>
                </c:pt>
                <c:pt idx="64">
                  <c:v>1.5379166666666664</c:v>
                </c:pt>
                <c:pt idx="65">
                  <c:v>1.543333333333333</c:v>
                </c:pt>
                <c:pt idx="66">
                  <c:v>1.5487499999999996</c:v>
                </c:pt>
                <c:pt idx="67">
                  <c:v>1.5541666666666663</c:v>
                </c:pt>
                <c:pt idx="68">
                  <c:v>1.5595833333333329</c:v>
                </c:pt>
                <c:pt idx="69">
                  <c:v>1.5649999999999995</c:v>
                </c:pt>
                <c:pt idx="70">
                  <c:v>1.5704166666666661</c:v>
                </c:pt>
                <c:pt idx="71">
                  <c:v>1.5758333333333328</c:v>
                </c:pt>
                <c:pt idx="72">
                  <c:v>1.5812499999999994</c:v>
                </c:pt>
                <c:pt idx="73">
                  <c:v>1.586666666666666</c:v>
                </c:pt>
                <c:pt idx="74">
                  <c:v>1.5920833333333326</c:v>
                </c:pt>
                <c:pt idx="75">
                  <c:v>1.5974999999999993</c:v>
                </c:pt>
                <c:pt idx="76">
                  <c:v>1.6029166666666659</c:v>
                </c:pt>
                <c:pt idx="77">
                  <c:v>1.6083333333333325</c:v>
                </c:pt>
                <c:pt idx="78">
                  <c:v>1.6137499999999991</c:v>
                </c:pt>
                <c:pt idx="79">
                  <c:v>1.6191666666666658</c:v>
                </c:pt>
                <c:pt idx="80">
                  <c:v>1.6245833333333324</c:v>
                </c:pt>
                <c:pt idx="81">
                  <c:v>1.63</c:v>
                </c:pt>
                <c:pt idx="82">
                  <c:v>1.6336111111111109</c:v>
                </c:pt>
                <c:pt idx="83">
                  <c:v>1.6372222222222219</c:v>
                </c:pt>
                <c:pt idx="84">
                  <c:v>1.6408333333333329</c:v>
                </c:pt>
                <c:pt idx="85">
                  <c:v>1.6444444444444439</c:v>
                </c:pt>
                <c:pt idx="86">
                  <c:v>1.6480555555555549</c:v>
                </c:pt>
                <c:pt idx="87">
                  <c:v>1.651666666666666</c:v>
                </c:pt>
                <c:pt idx="88">
                  <c:v>1.655277777777777</c:v>
                </c:pt>
                <c:pt idx="89">
                  <c:v>1.658888888888888</c:v>
                </c:pt>
                <c:pt idx="90">
                  <c:v>1.662499999999999</c:v>
                </c:pt>
                <c:pt idx="91">
                  <c:v>1.66611111111111</c:v>
                </c:pt>
                <c:pt idx="92">
                  <c:v>1.669722222222221</c:v>
                </c:pt>
                <c:pt idx="93">
                  <c:v>1.673333333333332</c:v>
                </c:pt>
                <c:pt idx="94">
                  <c:v>1.676944444444443</c:v>
                </c:pt>
                <c:pt idx="95">
                  <c:v>1.680555555555554</c:v>
                </c:pt>
                <c:pt idx="96">
                  <c:v>1.684166666666665</c:v>
                </c:pt>
                <c:pt idx="97">
                  <c:v>1.687777777777776</c:v>
                </c:pt>
                <c:pt idx="98">
                  <c:v>1.6913888888888871</c:v>
                </c:pt>
                <c:pt idx="99">
                  <c:v>1.6949999999999981</c:v>
                </c:pt>
                <c:pt idx="100">
                  <c:v>1.6986111111111091</c:v>
                </c:pt>
                <c:pt idx="101">
                  <c:v>1.7022222222222201</c:v>
                </c:pt>
                <c:pt idx="102">
                  <c:v>1.7058333333333311</c:v>
                </c:pt>
                <c:pt idx="103">
                  <c:v>1.7094444444444421</c:v>
                </c:pt>
                <c:pt idx="104">
                  <c:v>1.7130555555555531</c:v>
                </c:pt>
                <c:pt idx="105">
                  <c:v>1.7166666666666641</c:v>
                </c:pt>
                <c:pt idx="106">
                  <c:v>1.7202777777777751</c:v>
                </c:pt>
                <c:pt idx="107">
                  <c:v>1.7238888888888861</c:v>
                </c:pt>
                <c:pt idx="108">
                  <c:v>1.7274999999999971</c:v>
                </c:pt>
                <c:pt idx="109">
                  <c:v>1.7311111111111082</c:v>
                </c:pt>
                <c:pt idx="110">
                  <c:v>1.7347222222222192</c:v>
                </c:pt>
                <c:pt idx="111">
                  <c:v>1.7383333333333302</c:v>
                </c:pt>
                <c:pt idx="112">
                  <c:v>1.7419444444444412</c:v>
                </c:pt>
                <c:pt idx="113">
                  <c:v>1.7455555555555522</c:v>
                </c:pt>
                <c:pt idx="114">
                  <c:v>1.7491666666666632</c:v>
                </c:pt>
                <c:pt idx="115">
                  <c:v>1.7527777777777742</c:v>
                </c:pt>
                <c:pt idx="116">
                  <c:v>1.7563888888888852</c:v>
                </c:pt>
                <c:pt idx="117">
                  <c:v>1.76</c:v>
                </c:pt>
                <c:pt idx="118">
                  <c:v>1.7614583333333333</c:v>
                </c:pt>
                <c:pt idx="119">
                  <c:v>1.7629166666666667</c:v>
                </c:pt>
                <c:pt idx="120">
                  <c:v>1.764375</c:v>
                </c:pt>
                <c:pt idx="121">
                  <c:v>1.7658333333333334</c:v>
                </c:pt>
                <c:pt idx="122">
                  <c:v>1.7672916666666667</c:v>
                </c:pt>
                <c:pt idx="123">
                  <c:v>1.76875</c:v>
                </c:pt>
                <c:pt idx="124">
                  <c:v>1.7702083333333334</c:v>
                </c:pt>
                <c:pt idx="125">
                  <c:v>1.7716666666666667</c:v>
                </c:pt>
                <c:pt idx="126">
                  <c:v>1.7731250000000001</c:v>
                </c:pt>
                <c:pt idx="127">
                  <c:v>1.7745833333333334</c:v>
                </c:pt>
                <c:pt idx="128">
                  <c:v>1.7760416666666667</c:v>
                </c:pt>
                <c:pt idx="129">
                  <c:v>1.7775000000000001</c:v>
                </c:pt>
                <c:pt idx="130">
                  <c:v>1.7789583333333334</c:v>
                </c:pt>
                <c:pt idx="131">
                  <c:v>1.7804166666666668</c:v>
                </c:pt>
                <c:pt idx="132">
                  <c:v>1.7818750000000001</c:v>
                </c:pt>
                <c:pt idx="133">
                  <c:v>1.7833333333333334</c:v>
                </c:pt>
                <c:pt idx="134">
                  <c:v>1.7847916666666668</c:v>
                </c:pt>
                <c:pt idx="135">
                  <c:v>1.7862500000000001</c:v>
                </c:pt>
                <c:pt idx="136">
                  <c:v>1.7877083333333335</c:v>
                </c:pt>
                <c:pt idx="137">
                  <c:v>1.7891666666666668</c:v>
                </c:pt>
                <c:pt idx="138">
                  <c:v>1.7906250000000001</c:v>
                </c:pt>
                <c:pt idx="139">
                  <c:v>1.7920833333333335</c:v>
                </c:pt>
                <c:pt idx="140">
                  <c:v>1.7935416666666668</c:v>
                </c:pt>
                <c:pt idx="141">
                  <c:v>1.7950000000000002</c:v>
                </c:pt>
                <c:pt idx="142">
                  <c:v>1.7964583333333335</c:v>
                </c:pt>
                <c:pt idx="143">
                  <c:v>1.7979166666666668</c:v>
                </c:pt>
                <c:pt idx="144">
                  <c:v>1.7993750000000002</c:v>
                </c:pt>
                <c:pt idx="145">
                  <c:v>1.8008333333333335</c:v>
                </c:pt>
                <c:pt idx="146">
                  <c:v>1.8022916666666668</c:v>
                </c:pt>
                <c:pt idx="147">
                  <c:v>1.8037500000000002</c:v>
                </c:pt>
                <c:pt idx="148">
                  <c:v>1.8052083333333335</c:v>
                </c:pt>
                <c:pt idx="149">
                  <c:v>1.8066666666666669</c:v>
                </c:pt>
                <c:pt idx="150">
                  <c:v>1.8081250000000002</c:v>
                </c:pt>
                <c:pt idx="151">
                  <c:v>1.8095833333333335</c:v>
                </c:pt>
                <c:pt idx="152">
                  <c:v>1.8110416666666669</c:v>
                </c:pt>
                <c:pt idx="153">
                  <c:v>1.8125000000000002</c:v>
                </c:pt>
                <c:pt idx="154">
                  <c:v>1.8139583333333336</c:v>
                </c:pt>
                <c:pt idx="155">
                  <c:v>1.8154166666666669</c:v>
                </c:pt>
                <c:pt idx="156">
                  <c:v>1.8168750000000002</c:v>
                </c:pt>
                <c:pt idx="157">
                  <c:v>1.8183333333333336</c:v>
                </c:pt>
                <c:pt idx="158">
                  <c:v>1.8197916666666669</c:v>
                </c:pt>
                <c:pt idx="159">
                  <c:v>1.8212500000000003</c:v>
                </c:pt>
                <c:pt idx="160">
                  <c:v>1.8227083333333336</c:v>
                </c:pt>
                <c:pt idx="161">
                  <c:v>1.8241666666666669</c:v>
                </c:pt>
                <c:pt idx="162">
                  <c:v>1.8256250000000003</c:v>
                </c:pt>
                <c:pt idx="163">
                  <c:v>1.8270833333333336</c:v>
                </c:pt>
                <c:pt idx="164">
                  <c:v>1.828541666666667</c:v>
                </c:pt>
                <c:pt idx="165">
                  <c:v>1.8300000000000003</c:v>
                </c:pt>
                <c:pt idx="166">
                  <c:v>1.8314583333333336</c:v>
                </c:pt>
                <c:pt idx="167">
                  <c:v>1.832916666666667</c:v>
                </c:pt>
                <c:pt idx="168">
                  <c:v>1.8343750000000003</c:v>
                </c:pt>
                <c:pt idx="169">
                  <c:v>1.8358333333333337</c:v>
                </c:pt>
                <c:pt idx="170">
                  <c:v>1.837291666666667</c:v>
                </c:pt>
                <c:pt idx="171">
                  <c:v>1.8387500000000003</c:v>
                </c:pt>
                <c:pt idx="172">
                  <c:v>1.8402083333333337</c:v>
                </c:pt>
                <c:pt idx="173">
                  <c:v>1.841666666666667</c:v>
                </c:pt>
                <c:pt idx="174">
                  <c:v>1.8431250000000003</c:v>
                </c:pt>
                <c:pt idx="175">
                  <c:v>1.8445833333333337</c:v>
                </c:pt>
                <c:pt idx="176">
                  <c:v>1.846041666666667</c:v>
                </c:pt>
                <c:pt idx="177">
                  <c:v>1.8475000000000004</c:v>
                </c:pt>
                <c:pt idx="178">
                  <c:v>1.8489583333333337</c:v>
                </c:pt>
                <c:pt idx="179">
                  <c:v>1.850416666666667</c:v>
                </c:pt>
                <c:pt idx="180">
                  <c:v>1.8518750000000004</c:v>
                </c:pt>
                <c:pt idx="181">
                  <c:v>1.8533333333333337</c:v>
                </c:pt>
                <c:pt idx="182">
                  <c:v>1.8547916666666671</c:v>
                </c:pt>
                <c:pt idx="183">
                  <c:v>1.8562500000000004</c:v>
                </c:pt>
                <c:pt idx="184">
                  <c:v>1.8577083333333337</c:v>
                </c:pt>
                <c:pt idx="185">
                  <c:v>1.8591666666666671</c:v>
                </c:pt>
                <c:pt idx="186">
                  <c:v>1.8606250000000004</c:v>
                </c:pt>
                <c:pt idx="187">
                  <c:v>1.8620833333333338</c:v>
                </c:pt>
                <c:pt idx="188">
                  <c:v>1.8635416666666671</c:v>
                </c:pt>
                <c:pt idx="189">
                  <c:v>1.8650000000000004</c:v>
                </c:pt>
                <c:pt idx="190">
                  <c:v>1.8664583333333338</c:v>
                </c:pt>
                <c:pt idx="191">
                  <c:v>1.8679166666666671</c:v>
                </c:pt>
                <c:pt idx="192">
                  <c:v>1.8693750000000005</c:v>
                </c:pt>
                <c:pt idx="193">
                  <c:v>1.8708333333333338</c:v>
                </c:pt>
                <c:pt idx="194">
                  <c:v>1.8722916666666671</c:v>
                </c:pt>
                <c:pt idx="195">
                  <c:v>1.8737500000000005</c:v>
                </c:pt>
                <c:pt idx="196">
                  <c:v>1.8752083333333338</c:v>
                </c:pt>
                <c:pt idx="197">
                  <c:v>1.8766666666666671</c:v>
                </c:pt>
                <c:pt idx="198">
                  <c:v>1.8781250000000005</c:v>
                </c:pt>
                <c:pt idx="199">
                  <c:v>1.8795833333333338</c:v>
                </c:pt>
                <c:pt idx="200">
                  <c:v>1.8810416666666672</c:v>
                </c:pt>
                <c:pt idx="201">
                  <c:v>1.8825000000000005</c:v>
                </c:pt>
                <c:pt idx="202">
                  <c:v>1.8839583333333338</c:v>
                </c:pt>
                <c:pt idx="203">
                  <c:v>1.8854166666666672</c:v>
                </c:pt>
                <c:pt idx="204">
                  <c:v>1.8868750000000005</c:v>
                </c:pt>
                <c:pt idx="205">
                  <c:v>1.8883333333333339</c:v>
                </c:pt>
                <c:pt idx="206">
                  <c:v>1.8897916666666672</c:v>
                </c:pt>
                <c:pt idx="207">
                  <c:v>1.8912500000000005</c:v>
                </c:pt>
                <c:pt idx="208">
                  <c:v>1.8927083333333339</c:v>
                </c:pt>
                <c:pt idx="209">
                  <c:v>1.8941666666666672</c:v>
                </c:pt>
                <c:pt idx="210">
                  <c:v>1.8956250000000006</c:v>
                </c:pt>
                <c:pt idx="211">
                  <c:v>1.8970833333333339</c:v>
                </c:pt>
                <c:pt idx="212">
                  <c:v>1.8985416666666672</c:v>
                </c:pt>
                <c:pt idx="213">
                  <c:v>1.9000000000000006</c:v>
                </c:pt>
                <c:pt idx="214">
                  <c:v>1.9014583333333339</c:v>
                </c:pt>
                <c:pt idx="215">
                  <c:v>1.9029166666666673</c:v>
                </c:pt>
                <c:pt idx="216">
                  <c:v>1.9043750000000006</c:v>
                </c:pt>
                <c:pt idx="217">
                  <c:v>1.9058333333333339</c:v>
                </c:pt>
                <c:pt idx="218">
                  <c:v>1.9072916666666673</c:v>
                </c:pt>
                <c:pt idx="219">
                  <c:v>1.9087500000000006</c:v>
                </c:pt>
                <c:pt idx="220">
                  <c:v>1.910208333333334</c:v>
                </c:pt>
                <c:pt idx="221">
                  <c:v>1.9116666666666673</c:v>
                </c:pt>
                <c:pt idx="222">
                  <c:v>1.9131250000000006</c:v>
                </c:pt>
                <c:pt idx="223">
                  <c:v>1.914583333333334</c:v>
                </c:pt>
                <c:pt idx="224">
                  <c:v>1.9160416666666673</c:v>
                </c:pt>
                <c:pt idx="225">
                  <c:v>1.9175000000000006</c:v>
                </c:pt>
                <c:pt idx="226">
                  <c:v>1.918958333333334</c:v>
                </c:pt>
                <c:pt idx="227">
                  <c:v>1.9204166666666673</c:v>
                </c:pt>
                <c:pt idx="228">
                  <c:v>1.9218750000000007</c:v>
                </c:pt>
                <c:pt idx="229">
                  <c:v>1.923333333333334</c:v>
                </c:pt>
                <c:pt idx="230">
                  <c:v>1.9247916666666673</c:v>
                </c:pt>
                <c:pt idx="231">
                  <c:v>1.9262500000000007</c:v>
                </c:pt>
                <c:pt idx="232">
                  <c:v>1.927708333333334</c:v>
                </c:pt>
                <c:pt idx="233">
                  <c:v>1.9291666666666674</c:v>
                </c:pt>
                <c:pt idx="234">
                  <c:v>1.9306250000000007</c:v>
                </c:pt>
                <c:pt idx="235">
                  <c:v>1.932083333333334</c:v>
                </c:pt>
                <c:pt idx="236">
                  <c:v>1.9335416666666674</c:v>
                </c:pt>
                <c:pt idx="237">
                  <c:v>1.9350000000000001</c:v>
                </c:pt>
                <c:pt idx="238">
                  <c:v>1.9364583333333334</c:v>
                </c:pt>
                <c:pt idx="239">
                  <c:v>1.9379166666666667</c:v>
                </c:pt>
                <c:pt idx="240">
                  <c:v>1.9393750000000001</c:v>
                </c:pt>
                <c:pt idx="241">
                  <c:v>1.9408333333333334</c:v>
                </c:pt>
                <c:pt idx="242">
                  <c:v>1.9422916666666667</c:v>
                </c:pt>
                <c:pt idx="243">
                  <c:v>1.9437500000000001</c:v>
                </c:pt>
                <c:pt idx="244">
                  <c:v>1.9452083333333334</c:v>
                </c:pt>
                <c:pt idx="245">
                  <c:v>1.9466666666666668</c:v>
                </c:pt>
                <c:pt idx="246">
                  <c:v>1.9481250000000001</c:v>
                </c:pt>
                <c:pt idx="247">
                  <c:v>1.9495833333333334</c:v>
                </c:pt>
                <c:pt idx="248">
                  <c:v>1.9510416666666668</c:v>
                </c:pt>
                <c:pt idx="249">
                  <c:v>1.9525000000000001</c:v>
                </c:pt>
                <c:pt idx="250">
                  <c:v>1.9539583333333335</c:v>
                </c:pt>
                <c:pt idx="251">
                  <c:v>1.9554166666666668</c:v>
                </c:pt>
                <c:pt idx="252">
                  <c:v>1.9568750000000001</c:v>
                </c:pt>
                <c:pt idx="253">
                  <c:v>1.9583333333333335</c:v>
                </c:pt>
                <c:pt idx="254">
                  <c:v>1.9597916666666668</c:v>
                </c:pt>
                <c:pt idx="255">
                  <c:v>1.9612500000000002</c:v>
                </c:pt>
                <c:pt idx="256">
                  <c:v>1.9627083333333335</c:v>
                </c:pt>
                <c:pt idx="257">
                  <c:v>1.9641666666666668</c:v>
                </c:pt>
                <c:pt idx="258">
                  <c:v>1.9656250000000002</c:v>
                </c:pt>
                <c:pt idx="259">
                  <c:v>1.9670833333333335</c:v>
                </c:pt>
                <c:pt idx="260">
                  <c:v>1.9685416666666669</c:v>
                </c:pt>
                <c:pt idx="261">
                  <c:v>1.9700000000000002</c:v>
                </c:pt>
                <c:pt idx="262">
                  <c:v>1.9714583333333335</c:v>
                </c:pt>
                <c:pt idx="263">
                  <c:v>1.9729166666666669</c:v>
                </c:pt>
                <c:pt idx="264">
                  <c:v>1.9743750000000002</c:v>
                </c:pt>
                <c:pt idx="265">
                  <c:v>1.9758333333333336</c:v>
                </c:pt>
                <c:pt idx="266">
                  <c:v>1.9772916666666669</c:v>
                </c:pt>
                <c:pt idx="267">
                  <c:v>1.9787500000000002</c:v>
                </c:pt>
                <c:pt idx="268">
                  <c:v>1.9802083333333336</c:v>
                </c:pt>
                <c:pt idx="269">
                  <c:v>1.9816666666666669</c:v>
                </c:pt>
                <c:pt idx="270">
                  <c:v>1.9831250000000002</c:v>
                </c:pt>
                <c:pt idx="271">
                  <c:v>1.9845833333333336</c:v>
                </c:pt>
                <c:pt idx="272">
                  <c:v>1.9860416666666669</c:v>
                </c:pt>
                <c:pt idx="273">
                  <c:v>1.9875000000000003</c:v>
                </c:pt>
                <c:pt idx="274">
                  <c:v>1.9889583333333336</c:v>
                </c:pt>
                <c:pt idx="275">
                  <c:v>1.9904166666666669</c:v>
                </c:pt>
                <c:pt idx="276">
                  <c:v>1.9918750000000003</c:v>
                </c:pt>
                <c:pt idx="277">
                  <c:v>1.9933333333333336</c:v>
                </c:pt>
                <c:pt idx="278">
                  <c:v>1.994791666666667</c:v>
                </c:pt>
                <c:pt idx="279">
                  <c:v>1.9962500000000003</c:v>
                </c:pt>
                <c:pt idx="280">
                  <c:v>1.9977083333333336</c:v>
                </c:pt>
                <c:pt idx="281">
                  <c:v>1.999166666666667</c:v>
                </c:pt>
                <c:pt idx="282">
                  <c:v>2.0006250000000003</c:v>
                </c:pt>
                <c:pt idx="283">
                  <c:v>2.0020833333333337</c:v>
                </c:pt>
                <c:pt idx="284">
                  <c:v>2.003541666666667</c:v>
                </c:pt>
                <c:pt idx="285">
                  <c:v>2.0050000000000003</c:v>
                </c:pt>
                <c:pt idx="286">
                  <c:v>2.0064583333333337</c:v>
                </c:pt>
                <c:pt idx="287">
                  <c:v>2.007916666666667</c:v>
                </c:pt>
                <c:pt idx="288">
                  <c:v>2.0093750000000004</c:v>
                </c:pt>
                <c:pt idx="289">
                  <c:v>2.0108333333333337</c:v>
                </c:pt>
                <c:pt idx="290">
                  <c:v>2.012291666666667</c:v>
                </c:pt>
                <c:pt idx="291">
                  <c:v>2.0137500000000004</c:v>
                </c:pt>
                <c:pt idx="292">
                  <c:v>2.0152083333333337</c:v>
                </c:pt>
                <c:pt idx="293">
                  <c:v>2.0166666666666671</c:v>
                </c:pt>
                <c:pt idx="294">
                  <c:v>2.0181250000000004</c:v>
                </c:pt>
                <c:pt idx="295">
                  <c:v>2.0195833333333337</c:v>
                </c:pt>
                <c:pt idx="296">
                  <c:v>2.0210416666666671</c:v>
                </c:pt>
                <c:pt idx="297">
                  <c:v>2.0225000000000004</c:v>
                </c:pt>
                <c:pt idx="298">
                  <c:v>2.0239583333333337</c:v>
                </c:pt>
                <c:pt idx="299">
                  <c:v>2.0254166666666671</c:v>
                </c:pt>
                <c:pt idx="300">
                  <c:v>2.0268750000000004</c:v>
                </c:pt>
                <c:pt idx="301">
                  <c:v>2.0283333333333338</c:v>
                </c:pt>
                <c:pt idx="302">
                  <c:v>2.0297916666666671</c:v>
                </c:pt>
                <c:pt idx="303">
                  <c:v>2.0312500000000004</c:v>
                </c:pt>
                <c:pt idx="304">
                  <c:v>2.0327083333333338</c:v>
                </c:pt>
                <c:pt idx="305">
                  <c:v>2.0341666666666671</c:v>
                </c:pt>
                <c:pt idx="306">
                  <c:v>2.0356250000000005</c:v>
                </c:pt>
                <c:pt idx="307">
                  <c:v>2.0370833333333338</c:v>
                </c:pt>
                <c:pt idx="308">
                  <c:v>2.0385416666666671</c:v>
                </c:pt>
                <c:pt idx="309">
                  <c:v>2.0400000000000005</c:v>
                </c:pt>
                <c:pt idx="310">
                  <c:v>2.0414583333333338</c:v>
                </c:pt>
                <c:pt idx="311">
                  <c:v>2.0429166666666672</c:v>
                </c:pt>
                <c:pt idx="312">
                  <c:v>2.0443750000000005</c:v>
                </c:pt>
                <c:pt idx="313">
                  <c:v>2.0458333333333338</c:v>
                </c:pt>
                <c:pt idx="314">
                  <c:v>2.0472916666666672</c:v>
                </c:pt>
                <c:pt idx="315">
                  <c:v>2.0487500000000005</c:v>
                </c:pt>
                <c:pt idx="316">
                  <c:v>2.0502083333333339</c:v>
                </c:pt>
                <c:pt idx="317">
                  <c:v>2.0516666666666672</c:v>
                </c:pt>
                <c:pt idx="318">
                  <c:v>2.0531250000000005</c:v>
                </c:pt>
                <c:pt idx="319">
                  <c:v>2.0545833333333339</c:v>
                </c:pt>
                <c:pt idx="320">
                  <c:v>2.0560416666666672</c:v>
                </c:pt>
                <c:pt idx="321">
                  <c:v>2.0575000000000006</c:v>
                </c:pt>
                <c:pt idx="322">
                  <c:v>2.0589583333333339</c:v>
                </c:pt>
                <c:pt idx="323">
                  <c:v>2.0604166666666672</c:v>
                </c:pt>
                <c:pt idx="324">
                  <c:v>2.0618750000000006</c:v>
                </c:pt>
                <c:pt idx="325">
                  <c:v>2.0633333333333339</c:v>
                </c:pt>
                <c:pt idx="326">
                  <c:v>2.0647916666666672</c:v>
                </c:pt>
                <c:pt idx="327">
                  <c:v>2.0662500000000006</c:v>
                </c:pt>
                <c:pt idx="328">
                  <c:v>2.0677083333333339</c:v>
                </c:pt>
                <c:pt idx="329">
                  <c:v>2.0691666666666673</c:v>
                </c:pt>
                <c:pt idx="330">
                  <c:v>2.0706250000000006</c:v>
                </c:pt>
                <c:pt idx="331">
                  <c:v>2.0720833333333339</c:v>
                </c:pt>
                <c:pt idx="332">
                  <c:v>2.0735416666666673</c:v>
                </c:pt>
                <c:pt idx="333">
                  <c:v>2.0750000000000006</c:v>
                </c:pt>
                <c:pt idx="334">
                  <c:v>2.076458333333334</c:v>
                </c:pt>
                <c:pt idx="335">
                  <c:v>2.0779166666666673</c:v>
                </c:pt>
                <c:pt idx="336">
                  <c:v>2.0793750000000006</c:v>
                </c:pt>
                <c:pt idx="337">
                  <c:v>2.080833333333334</c:v>
                </c:pt>
                <c:pt idx="338">
                  <c:v>2.0822916666666673</c:v>
                </c:pt>
                <c:pt idx="339">
                  <c:v>2.0837500000000007</c:v>
                </c:pt>
                <c:pt idx="340">
                  <c:v>2.085208333333334</c:v>
                </c:pt>
                <c:pt idx="341">
                  <c:v>2.0866666666666673</c:v>
                </c:pt>
                <c:pt idx="342">
                  <c:v>2.0881250000000007</c:v>
                </c:pt>
                <c:pt idx="343">
                  <c:v>2.089583333333334</c:v>
                </c:pt>
                <c:pt idx="344">
                  <c:v>2.0910416666666674</c:v>
                </c:pt>
                <c:pt idx="345">
                  <c:v>2.0925000000000007</c:v>
                </c:pt>
                <c:pt idx="346">
                  <c:v>2.093958333333334</c:v>
                </c:pt>
                <c:pt idx="347">
                  <c:v>2.0954166666666674</c:v>
                </c:pt>
                <c:pt idx="348">
                  <c:v>2.0968750000000007</c:v>
                </c:pt>
                <c:pt idx="349">
                  <c:v>2.098333333333334</c:v>
                </c:pt>
                <c:pt idx="350">
                  <c:v>2.0997916666666674</c:v>
                </c:pt>
                <c:pt idx="351">
                  <c:v>2.1012500000000007</c:v>
                </c:pt>
                <c:pt idx="352">
                  <c:v>2.1027083333333341</c:v>
                </c:pt>
                <c:pt idx="353">
                  <c:v>2.1041666666666674</c:v>
                </c:pt>
                <c:pt idx="354">
                  <c:v>2.1056250000000007</c:v>
                </c:pt>
                <c:pt idx="355">
                  <c:v>2.1070833333333341</c:v>
                </c:pt>
                <c:pt idx="356">
                  <c:v>2.1085416666666674</c:v>
                </c:pt>
                <c:pt idx="357">
                  <c:v>2.11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A01-4A1C-9B39-EFE5B1484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914752"/>
        <c:axId val="89913216"/>
      </c:scatterChart>
      <c:valAx>
        <c:axId val="89905792"/>
        <c:scaling>
          <c:orientation val="minMax"/>
          <c:max val="1"/>
          <c:min val="0"/>
        </c:scaling>
        <c:delete val="0"/>
        <c:axPos val="r"/>
        <c:numFmt formatCode="#,##0" sourceLinked="1"/>
        <c:majorTickMark val="none"/>
        <c:minorTickMark val="none"/>
        <c:tickLblPos val="none"/>
        <c:spPr>
          <a:noFill/>
          <a:ln>
            <a:noFill/>
          </a:ln>
        </c:spPr>
        <c:crossAx val="89911680"/>
        <c:crosses val="max"/>
        <c:crossBetween val="between"/>
      </c:valAx>
      <c:catAx>
        <c:axId val="89911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9905792"/>
        <c:crosses val="autoZero"/>
        <c:auto val="0"/>
        <c:lblAlgn val="ctr"/>
        <c:lblOffset val="100"/>
        <c:noMultiLvlLbl val="0"/>
      </c:catAx>
      <c:valAx>
        <c:axId val="89913216"/>
        <c:scaling>
          <c:orientation val="minMax"/>
          <c:max val="5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  <a:alpha val="75000"/>
                </a:sysClr>
              </a:solidFill>
            </a:ln>
          </c:spPr>
        </c:majorGridlines>
        <c:numFmt formatCode="0.0" sourceLinked="0"/>
        <c:majorTickMark val="cross"/>
        <c:minorTickMark val="none"/>
        <c:tickLblPos val="nextTo"/>
        <c:crossAx val="89914752"/>
        <c:crosses val="autoZero"/>
        <c:crossBetween val="midCat"/>
        <c:majorUnit val="0.5"/>
      </c:valAx>
      <c:valAx>
        <c:axId val="89914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9913216"/>
        <c:crosses val="autoZero"/>
        <c:crossBetween val="midCat"/>
      </c:valAx>
      <c:spPr>
        <a:ln>
          <a:solidFill>
            <a:schemeClr val="tx1">
              <a:lumMod val="75000"/>
              <a:lumOff val="25000"/>
            </a:schemeClr>
          </a:solidFill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45545207735821386"/>
          <c:y val="0.6769392463755276"/>
          <c:w val="0.48331583552057888"/>
          <c:h val="5.5046907310272793E-2"/>
        </c:manualLayout>
      </c:layout>
      <c:overlay val="1"/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50000"/>
          <a:lumOff val="50000"/>
        </a:schemeClr>
      </a:solidFill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4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Sheet2!$E$6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66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15A-410A-8704-021DC073600B}"/>
              </c:ext>
            </c:extLst>
          </c:dPt>
          <c:dPt>
            <c:idx val="67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15A-410A-8704-021DC073600B}"/>
              </c:ext>
            </c:extLst>
          </c:dPt>
          <c:cat>
            <c:numRef>
              <c:f>Sheet2!$D$7:$D$74</c:f>
              <c:numCache>
                <c:formatCode>General</c:formatCode>
                <c:ptCount val="68"/>
                <c:pt idx="0">
                  <c:v>2007</c:v>
                </c:pt>
                <c:pt idx="1">
                  <c:v>2007</c:v>
                </c:pt>
                <c:pt idx="2">
                  <c:v>2007</c:v>
                </c:pt>
                <c:pt idx="3">
                  <c:v>2007</c:v>
                </c:pt>
                <c:pt idx="4">
                  <c:v>2008</c:v>
                </c:pt>
                <c:pt idx="5">
                  <c:v>2008</c:v>
                </c:pt>
                <c:pt idx="6">
                  <c:v>2008</c:v>
                </c:pt>
                <c:pt idx="7">
                  <c:v>2008</c:v>
                </c:pt>
                <c:pt idx="8">
                  <c:v>2009</c:v>
                </c:pt>
                <c:pt idx="9">
                  <c:v>2009</c:v>
                </c:pt>
                <c:pt idx="10">
                  <c:v>2009</c:v>
                </c:pt>
                <c:pt idx="11">
                  <c:v>2009</c:v>
                </c:pt>
                <c:pt idx="12">
                  <c:v>2010</c:v>
                </c:pt>
                <c:pt idx="13">
                  <c:v>2010</c:v>
                </c:pt>
                <c:pt idx="14">
                  <c:v>2010</c:v>
                </c:pt>
                <c:pt idx="15">
                  <c:v>2010</c:v>
                </c:pt>
                <c:pt idx="16">
                  <c:v>2011</c:v>
                </c:pt>
                <c:pt idx="17">
                  <c:v>2011</c:v>
                </c:pt>
                <c:pt idx="18">
                  <c:v>2011</c:v>
                </c:pt>
                <c:pt idx="19">
                  <c:v>2011</c:v>
                </c:pt>
                <c:pt idx="20">
                  <c:v>2012</c:v>
                </c:pt>
                <c:pt idx="21">
                  <c:v>2012</c:v>
                </c:pt>
                <c:pt idx="22">
                  <c:v>2012</c:v>
                </c:pt>
                <c:pt idx="23">
                  <c:v>2012</c:v>
                </c:pt>
                <c:pt idx="24">
                  <c:v>2013</c:v>
                </c:pt>
                <c:pt idx="25">
                  <c:v>2013</c:v>
                </c:pt>
                <c:pt idx="26">
                  <c:v>2013</c:v>
                </c:pt>
                <c:pt idx="27">
                  <c:v>2013</c:v>
                </c:pt>
                <c:pt idx="28">
                  <c:v>2014</c:v>
                </c:pt>
                <c:pt idx="29">
                  <c:v>2014</c:v>
                </c:pt>
                <c:pt idx="30">
                  <c:v>2014</c:v>
                </c:pt>
                <c:pt idx="31">
                  <c:v>2014</c:v>
                </c:pt>
                <c:pt idx="32">
                  <c:v>2015</c:v>
                </c:pt>
                <c:pt idx="33">
                  <c:v>2015</c:v>
                </c:pt>
                <c:pt idx="34">
                  <c:v>2015</c:v>
                </c:pt>
                <c:pt idx="35">
                  <c:v>2015</c:v>
                </c:pt>
                <c:pt idx="36">
                  <c:v>2016</c:v>
                </c:pt>
                <c:pt idx="37">
                  <c:v>2016</c:v>
                </c:pt>
                <c:pt idx="38">
                  <c:v>2016</c:v>
                </c:pt>
                <c:pt idx="39">
                  <c:v>2016</c:v>
                </c:pt>
                <c:pt idx="40">
                  <c:v>2017</c:v>
                </c:pt>
                <c:pt idx="41">
                  <c:v>2017</c:v>
                </c:pt>
                <c:pt idx="42">
                  <c:v>2017</c:v>
                </c:pt>
                <c:pt idx="43">
                  <c:v>2017</c:v>
                </c:pt>
                <c:pt idx="44">
                  <c:v>2018</c:v>
                </c:pt>
                <c:pt idx="45">
                  <c:v>2018</c:v>
                </c:pt>
                <c:pt idx="46">
                  <c:v>2018</c:v>
                </c:pt>
                <c:pt idx="47">
                  <c:v>2018</c:v>
                </c:pt>
                <c:pt idx="48">
                  <c:v>2019</c:v>
                </c:pt>
                <c:pt idx="49">
                  <c:v>2019</c:v>
                </c:pt>
                <c:pt idx="50">
                  <c:v>2019</c:v>
                </c:pt>
                <c:pt idx="51">
                  <c:v>2019</c:v>
                </c:pt>
                <c:pt idx="52">
                  <c:v>2020</c:v>
                </c:pt>
                <c:pt idx="53">
                  <c:v>2020</c:v>
                </c:pt>
                <c:pt idx="54">
                  <c:v>2020</c:v>
                </c:pt>
                <c:pt idx="55">
                  <c:v>2020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2022</c:v>
                </c:pt>
                <c:pt idx="61">
                  <c:v>2022</c:v>
                </c:pt>
                <c:pt idx="62">
                  <c:v>2022</c:v>
                </c:pt>
                <c:pt idx="63">
                  <c:v>2022</c:v>
                </c:pt>
                <c:pt idx="64">
                  <c:v>2023</c:v>
                </c:pt>
                <c:pt idx="65">
                  <c:v>2023</c:v>
                </c:pt>
                <c:pt idx="66">
                  <c:v>2023</c:v>
                </c:pt>
                <c:pt idx="67">
                  <c:v>2023</c:v>
                </c:pt>
              </c:numCache>
            </c:numRef>
          </c:cat>
          <c:val>
            <c:numRef>
              <c:f>Sheet2!$E$7:$E$74</c:f>
              <c:numCache>
                <c:formatCode>0.0</c:formatCode>
                <c:ptCount val="68"/>
                <c:pt idx="0">
                  <c:v>0.9453050753365444</c:v>
                </c:pt>
                <c:pt idx="1">
                  <c:v>2.311255878871088</c:v>
                </c:pt>
                <c:pt idx="2">
                  <c:v>2.190858157651876</c:v>
                </c:pt>
                <c:pt idx="3">
                  <c:v>2.4536259290961926</c:v>
                </c:pt>
                <c:pt idx="4">
                  <c:v>-2.2790584029767746</c:v>
                </c:pt>
                <c:pt idx="5">
                  <c:v>2.0816028830630717</c:v>
                </c:pt>
                <c:pt idx="6">
                  <c:v>-2.1479017849608706</c:v>
                </c:pt>
                <c:pt idx="7">
                  <c:v>-8.3783507619077717</c:v>
                </c:pt>
                <c:pt idx="8">
                  <c:v>-4.4157179886569198</c:v>
                </c:pt>
                <c:pt idx="9">
                  <c:v>-0.57471620777015398</c:v>
                </c:pt>
                <c:pt idx="10">
                  <c:v>1.4644183433524915</c:v>
                </c:pt>
                <c:pt idx="11">
                  <c:v>4.4664547879113226</c:v>
                </c:pt>
                <c:pt idx="12">
                  <c:v>1.5480250950848484</c:v>
                </c:pt>
                <c:pt idx="13">
                  <c:v>3.7394356501167847</c:v>
                </c:pt>
                <c:pt idx="14">
                  <c:v>2.9816144838429537</c:v>
                </c:pt>
                <c:pt idx="15">
                  <c:v>2.0227751545476291</c:v>
                </c:pt>
                <c:pt idx="16">
                  <c:v>-0.95830184638887594</c:v>
                </c:pt>
                <c:pt idx="17">
                  <c:v>2.8907109738332437</c:v>
                </c:pt>
                <c:pt idx="18">
                  <c:v>-0.11106835912257917</c:v>
                </c:pt>
                <c:pt idx="19">
                  <c:v>4.718401461224575</c:v>
                </c:pt>
                <c:pt idx="20">
                  <c:v>3.1689481124483221</c:v>
                </c:pt>
                <c:pt idx="21">
                  <c:v>1.7319423274066326</c:v>
                </c:pt>
                <c:pt idx="22">
                  <c:v>0.54088648233405756</c:v>
                </c:pt>
                <c:pt idx="23">
                  <c:v>0.45627160089589669</c:v>
                </c:pt>
                <c:pt idx="24">
                  <c:v>3.590044091402711</c:v>
                </c:pt>
                <c:pt idx="25">
                  <c:v>0.49450025132720121</c:v>
                </c:pt>
                <c:pt idx="26">
                  <c:v>3.1706777294290056</c:v>
                </c:pt>
                <c:pt idx="27">
                  <c:v>3.2314316995104342</c:v>
                </c:pt>
                <c:pt idx="28">
                  <c:v>-1.1260344444356418</c:v>
                </c:pt>
                <c:pt idx="29">
                  <c:v>5.5256680977402883</c:v>
                </c:pt>
                <c:pt idx="30">
                  <c:v>4.9738997698089538</c:v>
                </c:pt>
                <c:pt idx="31">
                  <c:v>2.2702505615013635</c:v>
                </c:pt>
                <c:pt idx="32">
                  <c:v>3.1764305059085451</c:v>
                </c:pt>
                <c:pt idx="33">
                  <c:v>2.9985785779977236</c:v>
                </c:pt>
                <c:pt idx="34">
                  <c:v>1.3292010549360134</c:v>
                </c:pt>
                <c:pt idx="35">
                  <c:v>0.13016548202631206</c:v>
                </c:pt>
                <c:pt idx="36">
                  <c:v>2.0288220169540461</c:v>
                </c:pt>
                <c:pt idx="37">
                  <c:v>1.8947017340403383</c:v>
                </c:pt>
                <c:pt idx="38">
                  <c:v>2.1868733208587843</c:v>
                </c:pt>
                <c:pt idx="39">
                  <c:v>2.0260770353534241</c:v>
                </c:pt>
                <c:pt idx="40">
                  <c:v>2.2864861035127859</c:v>
                </c:pt>
                <c:pt idx="41">
                  <c:v>2.1547832488613139</c:v>
                </c:pt>
                <c:pt idx="42">
                  <c:v>3.2009099125706708</c:v>
                </c:pt>
                <c:pt idx="43">
                  <c:v>3.5456379291381124</c:v>
                </c:pt>
                <c:pt idx="44">
                  <c:v>2.55188920498155</c:v>
                </c:pt>
                <c:pt idx="45">
                  <c:v>3.5138376396687043</c:v>
                </c:pt>
                <c:pt idx="46">
                  <c:v>2.9261631374489561</c:v>
                </c:pt>
                <c:pt idx="47">
                  <c:v>1.0897561903360664</c:v>
                </c:pt>
                <c:pt idx="48">
                  <c:v>3.0961395462358876</c:v>
                </c:pt>
                <c:pt idx="49">
                  <c:v>2.0138186098941802</c:v>
                </c:pt>
                <c:pt idx="50">
                  <c:v>2.1035065818897358</c:v>
                </c:pt>
                <c:pt idx="51">
                  <c:v>2.1266295040869077</c:v>
                </c:pt>
                <c:pt idx="52">
                  <c:v>-5.0999999999999996</c:v>
                </c:pt>
                <c:pt idx="53">
                  <c:v>-31.2</c:v>
                </c:pt>
                <c:pt idx="54">
                  <c:v>33.799999999999997</c:v>
                </c:pt>
                <c:pt idx="55">
                  <c:v>4.5</c:v>
                </c:pt>
                <c:pt idx="56">
                  <c:v>6.3</c:v>
                </c:pt>
                <c:pt idx="57">
                  <c:v>6.7</c:v>
                </c:pt>
                <c:pt idx="58">
                  <c:v>2.2999999999999998</c:v>
                </c:pt>
                <c:pt idx="59">
                  <c:v>6.9</c:v>
                </c:pt>
                <c:pt idx="60">
                  <c:v>-1.6</c:v>
                </c:pt>
                <c:pt idx="61">
                  <c:v>-0.6</c:v>
                </c:pt>
                <c:pt idx="62">
                  <c:v>3.2</c:v>
                </c:pt>
                <c:pt idx="63">
                  <c:v>2.4</c:v>
                </c:pt>
                <c:pt idx="64">
                  <c:v>0.7</c:v>
                </c:pt>
                <c:pt idx="65">
                  <c:v>0.1</c:v>
                </c:pt>
                <c:pt idx="66">
                  <c:v>-1.3</c:v>
                </c:pt>
                <c:pt idx="67">
                  <c:v>-1.2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5A-410A-8704-021DC0736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76025520"/>
        <c:axId val="376025840"/>
      </c:barChart>
      <c:catAx>
        <c:axId val="37602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025840"/>
        <c:crosses val="autoZero"/>
        <c:auto val="1"/>
        <c:lblAlgn val="ctr"/>
        <c:lblOffset val="100"/>
        <c:tickLblSkip val="4"/>
        <c:noMultiLvlLbl val="0"/>
      </c:catAx>
      <c:valAx>
        <c:axId val="376025840"/>
        <c:scaling>
          <c:orientation val="minMax"/>
          <c:max val="35"/>
          <c:min val="-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02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0.85573</cdr:x>
      <cdr:y>0.39776</cdr:y>
    </cdr:from>
    <cdr:to>
      <cdr:x>0.97478</cdr:x>
      <cdr:y>0.45786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19D4433-A1CD-49B0-98B2-7EFF7F7E29F2}"/>
            </a:ext>
          </a:extLst>
        </cdr:cNvPr>
        <cdr:cNvSpPr txBox="1"/>
      </cdr:nvSpPr>
      <cdr:spPr>
        <a:xfrm xmlns:a="http://schemas.openxmlformats.org/drawingml/2006/main">
          <a:off x="3226196" y="1083489"/>
          <a:ext cx="448833" cy="163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="1"/>
            <a:t>PCE</a:t>
          </a:r>
        </a:p>
      </cdr:txBody>
    </cdr:sp>
  </cdr:relSizeAnchor>
  <cdr:relSizeAnchor xmlns:cdr="http://schemas.openxmlformats.org/drawingml/2006/chartDrawing">
    <cdr:from>
      <cdr:x>0.79953</cdr:x>
      <cdr:y>0.2452</cdr:y>
    </cdr:from>
    <cdr:to>
      <cdr:x>0.96917</cdr:x>
      <cdr:y>0.31525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A31986A-A279-4357-AEF9-336813A2CEC2}"/>
            </a:ext>
          </a:extLst>
        </cdr:cNvPr>
        <cdr:cNvSpPr txBox="1"/>
      </cdr:nvSpPr>
      <cdr:spPr>
        <a:xfrm xmlns:a="http://schemas.openxmlformats.org/drawingml/2006/main">
          <a:off x="3014338" y="667918"/>
          <a:ext cx="639564" cy="190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CPI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0.83547</cdr:x>
      <cdr:y>0.54561</cdr:y>
    </cdr:from>
    <cdr:to>
      <cdr:x>0.92932</cdr:x>
      <cdr:y>0.58968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9E99B80-E73D-427A-87A6-0D624BFFDF5F}"/>
            </a:ext>
          </a:extLst>
        </cdr:cNvPr>
        <cdr:cNvSpPr txBox="1"/>
      </cdr:nvSpPr>
      <cdr:spPr>
        <a:xfrm xmlns:a="http://schemas.openxmlformats.org/drawingml/2006/main">
          <a:off x="8434011" y="2903362"/>
          <a:ext cx="947381" cy="234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Services</a:t>
          </a:r>
        </a:p>
      </cdr:txBody>
    </cdr:sp>
  </cdr:relSizeAnchor>
  <cdr:relSizeAnchor xmlns:cdr="http://schemas.openxmlformats.org/drawingml/2006/chartDrawing">
    <cdr:from>
      <cdr:x>0.65855</cdr:x>
      <cdr:y>0.35561</cdr:y>
    </cdr:from>
    <cdr:to>
      <cdr:x>0.85964</cdr:x>
      <cdr:y>0.41013</cdr:y>
    </cdr:to>
    <cdr:sp macro="" textlink="">
      <cdr:nv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3E5EC76A-0552-4AE6-9F73-EFD8212CBDD9}"/>
            </a:ext>
          </a:extLst>
        </cdr:cNvPr>
        <cdr:cNvSpPr/>
      </cdr:nvSpPr>
      <cdr:spPr>
        <a:xfrm xmlns:a="http://schemas.openxmlformats.org/drawingml/2006/main" rot="10800000" flipH="1" flipV="1">
          <a:off x="6648053" y="1892301"/>
          <a:ext cx="2029956" cy="290146"/>
        </a:xfrm>
        <a:prstGeom xmlns:a="http://schemas.openxmlformats.org/drawingml/2006/main" prst="straightConnector1">
          <a:avLst/>
        </a:prstGeom>
        <a:ln xmlns:a="http://schemas.openxmlformats.org/drawingml/2006/main" w="3175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0.60602</cdr:x>
      <cdr:y>0.32259</cdr:y>
    </cdr:from>
    <cdr:to>
      <cdr:x>0.73874</cdr:x>
      <cdr:y>0.38863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E916374B-5AAC-456F-86EC-367BF7528332}"/>
            </a:ext>
          </a:extLst>
        </cdr:cNvPr>
        <cdr:cNvSpPr txBox="1"/>
      </cdr:nvSpPr>
      <cdr:spPr>
        <a:xfrm xmlns:a="http://schemas.openxmlformats.org/drawingml/2006/main">
          <a:off x="6117674" y="1716590"/>
          <a:ext cx="1339797" cy="351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Total</a:t>
          </a:r>
        </a:p>
      </cdr:txBody>
    </cdr:sp>
  </cdr:relSizeAnchor>
  <cdr:relSizeAnchor xmlns:cdr="http://schemas.openxmlformats.org/drawingml/2006/chartDrawing">
    <cdr:from>
      <cdr:x>0.79867</cdr:x>
      <cdr:y>0.18853</cdr:y>
    </cdr:from>
    <cdr:to>
      <cdr:x>0.92583</cdr:x>
      <cdr:y>0.24061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FB4A9F80-D5F9-4A93-8B2B-BDEF8D3D894E}"/>
            </a:ext>
          </a:extLst>
        </cdr:cNvPr>
        <cdr:cNvSpPr txBox="1"/>
      </cdr:nvSpPr>
      <cdr:spPr>
        <a:xfrm xmlns:a="http://schemas.openxmlformats.org/drawingml/2006/main">
          <a:off x="8062546" y="1003243"/>
          <a:ext cx="1283676" cy="277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Goods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0.52377</cdr:x>
      <cdr:y>0.69433</cdr:y>
    </cdr:from>
    <cdr:to>
      <cdr:x>0.77377</cdr:x>
      <cdr:y>0.80857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0D0CE91-5530-4682-AC48-BDC5C51840D7}"/>
            </a:ext>
          </a:extLst>
        </cdr:cNvPr>
        <cdr:cNvSpPr txBox="1"/>
      </cdr:nvSpPr>
      <cdr:spPr>
        <a:xfrm xmlns:a="http://schemas.openxmlformats.org/drawingml/2006/main">
          <a:off x="1871571" y="1987231"/>
          <a:ext cx="893318" cy="326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800" b="1"/>
            <a:t>Consumption</a:t>
          </a:r>
        </a:p>
      </cdr:txBody>
    </cdr:sp>
  </cdr:relSizeAnchor>
  <cdr:relSizeAnchor xmlns:cdr="http://schemas.openxmlformats.org/drawingml/2006/chartDrawing">
    <cdr:from>
      <cdr:x>0.62358</cdr:x>
      <cdr:y>0.39438</cdr:y>
    </cdr:from>
    <cdr:to>
      <cdr:x>0.82936</cdr:x>
      <cdr:y>0.46443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4F957B82-52B8-4B45-AA5D-D9873165B6C1}"/>
            </a:ext>
          </a:extLst>
        </cdr:cNvPr>
        <cdr:cNvSpPr txBox="1"/>
      </cdr:nvSpPr>
      <cdr:spPr>
        <a:xfrm xmlns:a="http://schemas.openxmlformats.org/drawingml/2006/main">
          <a:off x="2228224" y="1128756"/>
          <a:ext cx="735308" cy="200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800" b="1" dirty="0"/>
            <a:t>Income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0.06466</cdr:x>
      <cdr:y>0.86709</cdr:y>
    </cdr:from>
    <cdr:to>
      <cdr:x>0.08832</cdr:x>
      <cdr:y>0.91047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9CCDAEF-22B3-489D-8332-39A8B701FA2D}"/>
            </a:ext>
          </a:extLst>
        </cdr:cNvPr>
        <cdr:cNvSpPr txBox="1"/>
      </cdr:nvSpPr>
      <cdr:spPr>
        <a:xfrm xmlns:a="http://schemas.openxmlformats.org/drawingml/2006/main">
          <a:off x="652737" y="4614038"/>
          <a:ext cx="238846" cy="230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/>
        <a:p xmlns:a="http://schemas.openxmlformats.org/drawingml/2006/main">
          <a:r>
            <a:rPr lang="en-US" sz="800"/>
            <a:t>3m</a:t>
          </a:r>
        </a:p>
      </cdr:txBody>
    </cdr:sp>
  </cdr:relSizeAnchor>
  <cdr:relSizeAnchor xmlns:cdr="http://schemas.openxmlformats.org/drawingml/2006/chartDrawing">
    <cdr:from>
      <cdr:x>0.08593</cdr:x>
      <cdr:y>0.88813</cdr:y>
    </cdr:from>
    <cdr:to>
      <cdr:x>0.10959</cdr:x>
      <cdr:y>0.93151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9F8017F1-1A3B-4D94-B003-86BAA81D3C18}"/>
            </a:ext>
          </a:extLst>
        </cdr:cNvPr>
        <cdr:cNvSpPr txBox="1"/>
      </cdr:nvSpPr>
      <cdr:spPr>
        <a:xfrm xmlns:a="http://schemas.openxmlformats.org/drawingml/2006/main">
          <a:off x="657225" y="3705225"/>
          <a:ext cx="180974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800"/>
            <a:t>1yr</a:t>
          </a:r>
        </a:p>
      </cdr:txBody>
    </cdr:sp>
  </cdr:relSizeAnchor>
  <cdr:relSizeAnchor xmlns:cdr="http://schemas.openxmlformats.org/drawingml/2006/chartDrawing">
    <cdr:from>
      <cdr:x>0.1457</cdr:x>
      <cdr:y>0.88813</cdr:y>
    </cdr:from>
    <cdr:to>
      <cdr:x>0.16943</cdr:x>
      <cdr:y>0.93116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ABE4848-85E9-4950-A713-41F1C4639A68}"/>
            </a:ext>
          </a:extLst>
        </cdr:cNvPr>
        <cdr:cNvSpPr txBox="1"/>
      </cdr:nvSpPr>
      <cdr:spPr>
        <a:xfrm xmlns:a="http://schemas.openxmlformats.org/drawingml/2006/main">
          <a:off x="1114425" y="3705225"/>
          <a:ext cx="181444" cy="179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/>
            <a:t>3yr</a:t>
          </a:r>
        </a:p>
      </cdr:txBody>
    </cdr:sp>
  </cdr:relSizeAnchor>
  <cdr:relSizeAnchor xmlns:cdr="http://schemas.openxmlformats.org/drawingml/2006/chartDrawing">
    <cdr:from>
      <cdr:x>0.20548</cdr:x>
      <cdr:y>0.88813</cdr:y>
    </cdr:from>
    <cdr:to>
      <cdr:x>0.2292</cdr:x>
      <cdr:y>0.93116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819D87B5-0057-4402-B345-81BD6CA45D41}"/>
            </a:ext>
          </a:extLst>
        </cdr:cNvPr>
        <cdr:cNvSpPr txBox="1"/>
      </cdr:nvSpPr>
      <cdr:spPr>
        <a:xfrm xmlns:a="http://schemas.openxmlformats.org/drawingml/2006/main">
          <a:off x="1571625" y="3705225"/>
          <a:ext cx="181444" cy="179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800"/>
            <a:t>5yr</a:t>
          </a:r>
        </a:p>
      </cdr:txBody>
    </cdr:sp>
  </cdr:relSizeAnchor>
  <cdr:relSizeAnchor xmlns:cdr="http://schemas.openxmlformats.org/drawingml/2006/chartDrawing">
    <cdr:from>
      <cdr:x>0.33241</cdr:x>
      <cdr:y>0.89081</cdr:y>
    </cdr:from>
    <cdr:to>
      <cdr:x>0.36811</cdr:x>
      <cdr:y>0.91817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5E5AB21E-D04E-408A-A398-A2A5C5CD5CCA}"/>
            </a:ext>
          </a:extLst>
        </cdr:cNvPr>
        <cdr:cNvSpPr txBox="1"/>
      </cdr:nvSpPr>
      <cdr:spPr>
        <a:xfrm xmlns:a="http://schemas.openxmlformats.org/drawingml/2006/main">
          <a:off x="2172023" y="3160497"/>
          <a:ext cx="233269" cy="97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800"/>
            <a:t>10yr</a:t>
          </a:r>
        </a:p>
      </cdr:txBody>
    </cdr:sp>
  </cdr:relSizeAnchor>
  <cdr:relSizeAnchor xmlns:cdr="http://schemas.openxmlformats.org/drawingml/2006/chartDrawing">
    <cdr:from>
      <cdr:x>0.91353</cdr:x>
      <cdr:y>0.88276</cdr:y>
    </cdr:from>
    <cdr:to>
      <cdr:x>0.94846</cdr:x>
      <cdr:y>0.92614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B651E07-B9C8-42BB-ABDA-394A6D5745A4}"/>
            </a:ext>
          </a:extLst>
        </cdr:cNvPr>
        <cdr:cNvSpPr txBox="1"/>
      </cdr:nvSpPr>
      <cdr:spPr>
        <a:xfrm xmlns:a="http://schemas.openxmlformats.org/drawingml/2006/main">
          <a:off x="5969136" y="3131922"/>
          <a:ext cx="228238" cy="153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n-US" sz="800"/>
            <a:t>30yr</a:t>
          </a:r>
        </a:p>
      </cdr:txBody>
    </cdr:sp>
  </cdr:relSizeAnchor>
  <cdr:relSizeAnchor xmlns:cdr="http://schemas.openxmlformats.org/drawingml/2006/chartDrawing">
    <cdr:from>
      <cdr:x>0.06351</cdr:x>
      <cdr:y>0.92694</cdr:y>
    </cdr:from>
    <cdr:to>
      <cdr:x>0.98506</cdr:x>
      <cdr:y>0.97945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2C2DF083-E26C-4BDB-A2F6-88EA3B225260}"/>
            </a:ext>
          </a:extLst>
        </cdr:cNvPr>
        <cdr:cNvSpPr txBox="1"/>
      </cdr:nvSpPr>
      <cdr:spPr>
        <a:xfrm xmlns:a="http://schemas.openxmlformats.org/drawingml/2006/main">
          <a:off x="485775" y="3867151"/>
          <a:ext cx="704850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050" b="1"/>
            <a:t>Term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0.06466</cdr:x>
      <cdr:y>0.88813</cdr:y>
    </cdr:from>
    <cdr:to>
      <cdr:x>0.08832</cdr:x>
      <cdr:y>0.93151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9CCDAEF-22B3-489D-8332-39A8B701FA2D}"/>
            </a:ext>
          </a:extLst>
        </cdr:cNvPr>
        <cdr:cNvSpPr txBox="1"/>
      </cdr:nvSpPr>
      <cdr:spPr>
        <a:xfrm xmlns:a="http://schemas.openxmlformats.org/drawingml/2006/main">
          <a:off x="494558" y="3705225"/>
          <a:ext cx="180974" cy="180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/>
        <a:p xmlns:a="http://schemas.openxmlformats.org/drawingml/2006/main">
          <a:r>
            <a:rPr lang="en-US" sz="800"/>
            <a:t>3m</a:t>
          </a:r>
        </a:p>
      </cdr:txBody>
    </cdr:sp>
  </cdr:relSizeAnchor>
  <cdr:relSizeAnchor xmlns:cdr="http://schemas.openxmlformats.org/drawingml/2006/chartDrawing">
    <cdr:from>
      <cdr:x>0.08593</cdr:x>
      <cdr:y>0.88813</cdr:y>
    </cdr:from>
    <cdr:to>
      <cdr:x>0.10959</cdr:x>
      <cdr:y>0.93151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9F8017F1-1A3B-4D94-B003-86BAA81D3C18}"/>
            </a:ext>
          </a:extLst>
        </cdr:cNvPr>
        <cdr:cNvSpPr txBox="1"/>
      </cdr:nvSpPr>
      <cdr:spPr>
        <a:xfrm xmlns:a="http://schemas.openxmlformats.org/drawingml/2006/main">
          <a:off x="657225" y="3705225"/>
          <a:ext cx="180974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800"/>
            <a:t>1yr</a:t>
          </a:r>
        </a:p>
      </cdr:txBody>
    </cdr:sp>
  </cdr:relSizeAnchor>
  <cdr:relSizeAnchor xmlns:cdr="http://schemas.openxmlformats.org/drawingml/2006/chartDrawing">
    <cdr:from>
      <cdr:x>0.1457</cdr:x>
      <cdr:y>0.88813</cdr:y>
    </cdr:from>
    <cdr:to>
      <cdr:x>0.16943</cdr:x>
      <cdr:y>0.93116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0ABE4848-85E9-4950-A713-41F1C4639A68}"/>
            </a:ext>
          </a:extLst>
        </cdr:cNvPr>
        <cdr:cNvSpPr txBox="1"/>
      </cdr:nvSpPr>
      <cdr:spPr>
        <a:xfrm xmlns:a="http://schemas.openxmlformats.org/drawingml/2006/main">
          <a:off x="1114425" y="3705225"/>
          <a:ext cx="181444" cy="179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/>
            <a:t>3yr</a:t>
          </a:r>
        </a:p>
      </cdr:txBody>
    </cdr:sp>
  </cdr:relSizeAnchor>
  <cdr:relSizeAnchor xmlns:cdr="http://schemas.openxmlformats.org/drawingml/2006/chartDrawing">
    <cdr:from>
      <cdr:x>0.20548</cdr:x>
      <cdr:y>0.88813</cdr:y>
    </cdr:from>
    <cdr:to>
      <cdr:x>0.2292</cdr:x>
      <cdr:y>0.93116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819D87B5-0057-4402-B345-81BD6CA45D41}"/>
            </a:ext>
          </a:extLst>
        </cdr:cNvPr>
        <cdr:cNvSpPr txBox="1"/>
      </cdr:nvSpPr>
      <cdr:spPr>
        <a:xfrm xmlns:a="http://schemas.openxmlformats.org/drawingml/2006/main">
          <a:off x="1571625" y="3705225"/>
          <a:ext cx="181444" cy="179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800"/>
            <a:t>5yr</a:t>
          </a:r>
        </a:p>
      </cdr:txBody>
    </cdr:sp>
  </cdr:relSizeAnchor>
  <cdr:relSizeAnchor xmlns:cdr="http://schemas.openxmlformats.org/drawingml/2006/chartDrawing">
    <cdr:from>
      <cdr:x>0.33241</cdr:x>
      <cdr:y>0.89081</cdr:y>
    </cdr:from>
    <cdr:to>
      <cdr:x>0.36811</cdr:x>
      <cdr:y>0.91817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5E5AB21E-D04E-408A-A398-A2A5C5CD5CCA}"/>
            </a:ext>
          </a:extLst>
        </cdr:cNvPr>
        <cdr:cNvSpPr txBox="1"/>
      </cdr:nvSpPr>
      <cdr:spPr>
        <a:xfrm xmlns:a="http://schemas.openxmlformats.org/drawingml/2006/main">
          <a:off x="2172023" y="3160497"/>
          <a:ext cx="233269" cy="97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800" dirty="0"/>
            <a:t>10yr</a:t>
          </a:r>
        </a:p>
      </cdr:txBody>
    </cdr:sp>
  </cdr:relSizeAnchor>
  <cdr:relSizeAnchor xmlns:cdr="http://schemas.openxmlformats.org/drawingml/2006/chartDrawing">
    <cdr:from>
      <cdr:x>0.91353</cdr:x>
      <cdr:y>0.88276</cdr:y>
    </cdr:from>
    <cdr:to>
      <cdr:x>0.94846</cdr:x>
      <cdr:y>0.92614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BB651E07-B9C8-42BB-ABDA-394A6D5745A4}"/>
            </a:ext>
          </a:extLst>
        </cdr:cNvPr>
        <cdr:cNvSpPr txBox="1"/>
      </cdr:nvSpPr>
      <cdr:spPr>
        <a:xfrm xmlns:a="http://schemas.openxmlformats.org/drawingml/2006/main">
          <a:off x="5969136" y="3131922"/>
          <a:ext cx="228238" cy="153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t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n-US" sz="800"/>
            <a:t>30yr</a:t>
          </a:r>
        </a:p>
      </cdr:txBody>
    </cdr:sp>
  </cdr:relSizeAnchor>
  <cdr:relSizeAnchor xmlns:cdr="http://schemas.openxmlformats.org/drawingml/2006/chartDrawing">
    <cdr:from>
      <cdr:x>0.06351</cdr:x>
      <cdr:y>0.92694</cdr:y>
    </cdr:from>
    <cdr:to>
      <cdr:x>0.98506</cdr:x>
      <cdr:y>0.97945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2C2DF083-E26C-4BDB-A2F6-88EA3B225260}"/>
            </a:ext>
          </a:extLst>
        </cdr:cNvPr>
        <cdr:cNvSpPr txBox="1"/>
      </cdr:nvSpPr>
      <cdr:spPr>
        <a:xfrm xmlns:a="http://schemas.openxmlformats.org/drawingml/2006/main">
          <a:off x="485775" y="3867151"/>
          <a:ext cx="704850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050" b="1"/>
            <a:t>Term</a:t>
          </a:r>
        </a:p>
      </cdr:txBody>
    </cdr:sp>
  </cdr:relSizeAnchor>
  <cdr:relSizeAnchor xmlns:cdr="http://schemas.openxmlformats.org/drawingml/2006/chartDrawing">
    <cdr:from>
      <cdr:x>0.05748</cdr:x>
      <cdr:y>0.12372</cdr:y>
    </cdr:from>
    <cdr:to>
      <cdr:x>0.08274</cdr:x>
      <cdr:y>0.1906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1BC66F0B-3D72-3614-3453-DA6742C65229}"/>
            </a:ext>
          </a:extLst>
        </cdr:cNvPr>
        <cdr:cNvSpPr/>
      </cdr:nvSpPr>
      <cdr:spPr>
        <a:xfrm xmlns:a="http://schemas.openxmlformats.org/drawingml/2006/main">
          <a:off x="580293" y="618159"/>
          <a:ext cx="254977" cy="33410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0.34471</cdr:x>
      <cdr:y>0.29931</cdr:y>
    </cdr:from>
    <cdr:to>
      <cdr:x>0.36997</cdr:x>
      <cdr:y>0.36618</cdr:y>
    </cdr:to>
    <cdr:sp macro="" textlink="">
      <cdr:nvSpPr>
        <cdr:cNvPr id="10" name="Oval 9">
          <a:extLst xmlns:a="http://schemas.openxmlformats.org/drawingml/2006/main">
            <a:ext uri="{FF2B5EF4-FFF2-40B4-BE49-F238E27FC236}">
              <a16:creationId xmlns:a16="http://schemas.microsoft.com/office/drawing/2014/main" id="{4730CBE4-EAA4-1046-F703-0DDB527A9727}"/>
            </a:ext>
          </a:extLst>
        </cdr:cNvPr>
        <cdr:cNvSpPr/>
      </cdr:nvSpPr>
      <cdr:spPr>
        <a:xfrm xmlns:a="http://schemas.openxmlformats.org/drawingml/2006/main">
          <a:off x="3479795" y="1495436"/>
          <a:ext cx="254977" cy="334108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632766-586A-4F69-8E35-26CB101EAD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295D2-2AF4-4D1A-BA5B-4878BD48F9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r">
              <a:defRPr sz="1200"/>
            </a:lvl1pPr>
          </a:lstStyle>
          <a:p>
            <a:fld id="{C41C9E66-4A79-4FCF-9DFD-11391AF18517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A6D96-D806-4FF9-A270-5C168A922B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8A9F6-0F6D-4086-990F-16617D8A50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r">
              <a:defRPr sz="1200"/>
            </a:lvl1pPr>
          </a:lstStyle>
          <a:p>
            <a:fld id="{41541E0F-E194-42C0-9698-2D044E658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04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r">
              <a:defRPr sz="1200"/>
            </a:lvl1pPr>
          </a:lstStyle>
          <a:p>
            <a:fld id="{40151FAE-6FD2-0948-BD87-8043DAACC79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2" rIns="93163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7"/>
          </a:xfrm>
          <a:prstGeom prst="rect">
            <a:avLst/>
          </a:prstGeom>
        </p:spPr>
        <p:txBody>
          <a:bodyPr vert="horz" lIns="93163" tIns="46582" rIns="93163" bIns="4658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r">
              <a:defRPr sz="1200"/>
            </a:lvl1pPr>
          </a:lstStyle>
          <a:p>
            <a:fld id="{5A480CB5-2EA2-4C4D-81DF-396080FB8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6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F0C791E3-512F-46E4-A869-EA01AB7576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3470" indent="-2859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800" indent="-22876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320" indent="-22876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840" indent="-22876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360" indent="-22876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880" indent="-22876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1400" indent="-22876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8920" indent="-22876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0E8F2E4-8645-43BE-8116-1DC1C6EE238B}" type="slidenum">
              <a:rPr lang="en-US" altLang="en-US">
                <a:latin typeface="Times New Roman" panose="02020603050405020304" pitchFamily="18" charset="0"/>
              </a:rPr>
              <a:pPr algn="r"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6A25EDC-B398-4E40-9209-75F45CA7DC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688975"/>
            <a:ext cx="6130925" cy="3449638"/>
          </a:xfrm>
          <a:ln cap="flat"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974A76D5-826C-47C5-B16D-6B747A187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26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80CB5-2EA2-4C4D-81DF-396080FB86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32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80CB5-2EA2-4C4D-81DF-396080FB861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12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80CB5-2EA2-4C4D-81DF-396080FB861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1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6121E7-EE0D-6E43-A11F-62A39D5F21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5638" y="3670300"/>
            <a:ext cx="8340725" cy="10236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rgbClr val="414141"/>
                </a:solidFill>
              </a:defRPr>
            </a:lvl1pPr>
            <a:lvl2pPr marL="457200" indent="0" algn="ctr">
              <a:buNone/>
              <a:defRPr b="1"/>
            </a:lvl2pPr>
            <a:lvl3pPr marL="914400" indent="0" algn="ctr">
              <a:buNone/>
              <a:defRPr b="1"/>
            </a:lvl3pPr>
            <a:lvl4pPr marL="1371600" indent="0" algn="ctr">
              <a:buNone/>
              <a:defRPr b="1"/>
            </a:lvl4pPr>
            <a:lvl5pPr marL="1828800" indent="0" algn="ctr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BDE27BE-9F7D-FC45-8995-A9CCD78926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25638" y="4840288"/>
            <a:ext cx="8351837" cy="1547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09E62F-CA50-B94D-9466-716F2BD4E36A}"/>
              </a:ext>
            </a:extLst>
          </p:cNvPr>
          <p:cNvCxnSpPr>
            <a:cxnSpLocks/>
          </p:cNvCxnSpPr>
          <p:nvPr userDrawn="1"/>
        </p:nvCxnSpPr>
        <p:spPr>
          <a:xfrm>
            <a:off x="9282" y="6858000"/>
            <a:ext cx="12182718" cy="0"/>
          </a:xfrm>
          <a:prstGeom prst="line">
            <a:avLst/>
          </a:prstGeom>
          <a:ln w="101600">
            <a:solidFill>
              <a:srgbClr val="EE89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297A4-647A-5C46-9AC9-2E8AF84127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4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75592C2-D8EB-714F-A06C-2D7DF127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23" y="778373"/>
            <a:ext cx="5562601" cy="1126820"/>
          </a:xfrm>
          <a:prstGeom prst="rect">
            <a:avLst/>
          </a:prstGeom>
        </p:spPr>
        <p:txBody>
          <a:bodyPr/>
          <a:lstStyle>
            <a:lvl1pPr>
              <a:defRPr sz="3800" b="1">
                <a:ln>
                  <a:noFill/>
                </a:ln>
                <a:solidFill>
                  <a:srgbClr val="41414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EAAC23-A677-6E4B-9BFB-FDB282A13F39}"/>
              </a:ext>
            </a:extLst>
          </p:cNvPr>
          <p:cNvCxnSpPr>
            <a:cxnSpLocks/>
          </p:cNvCxnSpPr>
          <p:nvPr userDrawn="1"/>
        </p:nvCxnSpPr>
        <p:spPr>
          <a:xfrm>
            <a:off x="189764" y="778373"/>
            <a:ext cx="0" cy="1126820"/>
          </a:xfrm>
          <a:prstGeom prst="line">
            <a:avLst/>
          </a:prstGeom>
          <a:ln w="381000">
            <a:solidFill>
              <a:srgbClr val="EE89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93EDCFDF-8A5D-9840-B144-12376AECE255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411913" y="2105025"/>
            <a:ext cx="5018087" cy="37861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7DAD9AF-B2C9-004E-B521-D024CE8366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0523" y="2105025"/>
            <a:ext cx="5562600" cy="3786188"/>
          </a:xfrm>
          <a:prstGeom prst="rect">
            <a:avLst/>
          </a:prstGeom>
        </p:spPr>
        <p:txBody>
          <a:bodyPr/>
          <a:lstStyle>
            <a:lvl1pPr marL="285750" indent="-285750" algn="l">
              <a:buClr>
                <a:srgbClr val="EE8921"/>
              </a:buClr>
              <a:buSzPct val="100000"/>
              <a:buFont typeface="AppleMyungjo Regular" pitchFamily="2" charset="-127"/>
              <a:buChar char="◼"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35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BBB5A2-D28E-FD40-9106-E9BABF1B2A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8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D81E0-5746-0A4E-88EA-B3AFC3CE2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322" y="1214469"/>
            <a:ext cx="12226322" cy="564353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B5D516-2467-4DB5-B836-6C1499DAB8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7355" y="1844385"/>
            <a:ext cx="9477289" cy="31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45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693579-E565-214D-89E5-8195F4C3B1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A2375-69A9-DA41-8278-608BB3BED3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322" y="1214469"/>
            <a:ext cx="12226322" cy="5643531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54C441-1AD8-41DD-AF5B-EE5E94A174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7355" y="1844385"/>
            <a:ext cx="9477289" cy="31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2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DB380-648B-C847-AF00-832AE3BC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B0AF7-0901-A348-9049-3EDD6DEE510D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9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99E9-8E4E-B444-B7E0-A3675E812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4997"/>
            <a:ext cx="3416808" cy="1524635"/>
          </a:xfrm>
          <a:prstGeom prst="rect">
            <a:avLst/>
          </a:prstGeom>
        </p:spPr>
        <p:txBody>
          <a:bodyPr/>
          <a:lstStyle>
            <a:lvl1pPr>
              <a:defRPr sz="3200" b="1">
                <a:ln>
                  <a:noFill/>
                </a:ln>
                <a:solidFill>
                  <a:srgbClr val="41414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924B10-29E4-CF46-A708-6162487EC0FF}"/>
              </a:ext>
            </a:extLst>
          </p:cNvPr>
          <p:cNvCxnSpPr/>
          <p:nvPr userDrawn="1"/>
        </p:nvCxnSpPr>
        <p:spPr>
          <a:xfrm>
            <a:off x="0" y="2694432"/>
            <a:ext cx="4255008" cy="0"/>
          </a:xfrm>
          <a:prstGeom prst="line">
            <a:avLst/>
          </a:prstGeom>
          <a:ln w="101600">
            <a:solidFill>
              <a:srgbClr val="EE89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ECE718-2574-AC49-A982-9697756A12D9}"/>
              </a:ext>
            </a:extLst>
          </p:cNvPr>
          <p:cNvCxnSpPr>
            <a:cxnSpLocks/>
          </p:cNvCxnSpPr>
          <p:nvPr userDrawn="1"/>
        </p:nvCxnSpPr>
        <p:spPr>
          <a:xfrm>
            <a:off x="5387009" y="5827776"/>
            <a:ext cx="6804991" cy="0"/>
          </a:xfrm>
          <a:prstGeom prst="line">
            <a:avLst/>
          </a:prstGeom>
          <a:ln w="101600">
            <a:solidFill>
              <a:srgbClr val="EE89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7680825-03C5-8841-BB60-607F083A95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7009" y="1627313"/>
            <a:ext cx="5966792" cy="39385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98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99E9-8E4E-B444-B7E0-A3675E812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4997"/>
            <a:ext cx="3416808" cy="1524635"/>
          </a:xfrm>
          <a:prstGeom prst="rect">
            <a:avLst/>
          </a:prstGeom>
        </p:spPr>
        <p:txBody>
          <a:bodyPr/>
          <a:lstStyle>
            <a:lvl1pPr>
              <a:defRPr sz="3200" b="1">
                <a:ln>
                  <a:noFill/>
                </a:ln>
                <a:solidFill>
                  <a:srgbClr val="41414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924B10-29E4-CF46-A708-6162487EC0FF}"/>
              </a:ext>
            </a:extLst>
          </p:cNvPr>
          <p:cNvCxnSpPr/>
          <p:nvPr userDrawn="1"/>
        </p:nvCxnSpPr>
        <p:spPr>
          <a:xfrm>
            <a:off x="0" y="2694432"/>
            <a:ext cx="4255008" cy="0"/>
          </a:xfrm>
          <a:prstGeom prst="line">
            <a:avLst/>
          </a:prstGeom>
          <a:ln w="101600">
            <a:solidFill>
              <a:srgbClr val="EE89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9ECE718-2574-AC49-A982-9697756A12D9}"/>
              </a:ext>
            </a:extLst>
          </p:cNvPr>
          <p:cNvCxnSpPr>
            <a:cxnSpLocks/>
          </p:cNvCxnSpPr>
          <p:nvPr userDrawn="1"/>
        </p:nvCxnSpPr>
        <p:spPr>
          <a:xfrm>
            <a:off x="5387009" y="5827776"/>
            <a:ext cx="6804991" cy="0"/>
          </a:xfrm>
          <a:prstGeom prst="line">
            <a:avLst/>
          </a:prstGeom>
          <a:ln w="101600">
            <a:solidFill>
              <a:srgbClr val="EE89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7680825-03C5-8841-BB60-607F083A95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7009" y="1627313"/>
            <a:ext cx="5966792" cy="3938583"/>
          </a:xfrm>
          <a:prstGeom prst="rect">
            <a:avLst/>
          </a:prstGeom>
        </p:spPr>
        <p:txBody>
          <a:bodyPr/>
          <a:lstStyle>
            <a:lvl1pPr marL="285750" indent="-285750" algn="l">
              <a:buClr>
                <a:srgbClr val="EE8921"/>
              </a:buClr>
              <a:buSzPct val="100000"/>
              <a:buFont typeface="AppleMyungjo Regular" pitchFamily="2" charset="-127"/>
              <a:buChar char="◼"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8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89F99DA-6F72-1B41-8B60-A2164201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5235"/>
            <a:ext cx="10515601" cy="1152914"/>
          </a:xfrm>
          <a:prstGeom prst="rect">
            <a:avLst/>
          </a:prstGeom>
        </p:spPr>
        <p:txBody>
          <a:bodyPr anchor="b"/>
          <a:lstStyle>
            <a:lvl1pPr algn="ctr">
              <a:defRPr sz="3800" b="1">
                <a:ln>
                  <a:noFill/>
                </a:ln>
                <a:solidFill>
                  <a:srgbClr val="41414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F8C641-B4F7-4243-AF46-E1663EA9ADE1}"/>
              </a:ext>
            </a:extLst>
          </p:cNvPr>
          <p:cNvCxnSpPr>
            <a:cxnSpLocks/>
          </p:cNvCxnSpPr>
          <p:nvPr userDrawn="1"/>
        </p:nvCxnSpPr>
        <p:spPr>
          <a:xfrm>
            <a:off x="5387009" y="4555567"/>
            <a:ext cx="6804991" cy="0"/>
          </a:xfrm>
          <a:prstGeom prst="line">
            <a:avLst/>
          </a:prstGeom>
          <a:ln w="101600">
            <a:solidFill>
              <a:srgbClr val="EE89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2D506E8-320A-3E4B-B02D-D3141231C4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647666"/>
            <a:ext cx="10515601" cy="6559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88276D-F470-7C4B-813B-9AAD05F67184}"/>
              </a:ext>
            </a:extLst>
          </p:cNvPr>
          <p:cNvCxnSpPr>
            <a:cxnSpLocks/>
          </p:cNvCxnSpPr>
          <p:nvPr userDrawn="1"/>
        </p:nvCxnSpPr>
        <p:spPr>
          <a:xfrm>
            <a:off x="1" y="2229810"/>
            <a:ext cx="6804991" cy="0"/>
          </a:xfrm>
          <a:prstGeom prst="line">
            <a:avLst/>
          </a:prstGeom>
          <a:ln w="101600">
            <a:solidFill>
              <a:srgbClr val="EE89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53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C8F13F5-7D85-A347-A163-87188706E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17736"/>
            <a:ext cx="5562601" cy="924047"/>
          </a:xfrm>
          <a:prstGeom prst="rect">
            <a:avLst/>
          </a:prstGeom>
        </p:spPr>
        <p:txBody>
          <a:bodyPr/>
          <a:lstStyle>
            <a:lvl1pPr>
              <a:defRPr sz="3200" b="1">
                <a:ln>
                  <a:noFill/>
                </a:ln>
                <a:solidFill>
                  <a:srgbClr val="41414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B10104-7A72-B346-96A1-43C3726D50FE}"/>
              </a:ext>
            </a:extLst>
          </p:cNvPr>
          <p:cNvCxnSpPr/>
          <p:nvPr userDrawn="1"/>
        </p:nvCxnSpPr>
        <p:spPr>
          <a:xfrm>
            <a:off x="665716" y="1536700"/>
            <a:ext cx="0" cy="5337313"/>
          </a:xfrm>
          <a:prstGeom prst="line">
            <a:avLst/>
          </a:prstGeom>
          <a:ln w="381000">
            <a:solidFill>
              <a:srgbClr val="EE89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9079940-79F8-C44C-80A8-84A7E57E89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57502" y="1536700"/>
            <a:ext cx="10094912" cy="5321300"/>
          </a:xfrm>
          <a:prstGeom prst="rect">
            <a:avLst/>
          </a:prstGeo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7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6C0B95B-538C-104A-8008-EA373A80E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90" y="759112"/>
            <a:ext cx="4286549" cy="924047"/>
          </a:xfrm>
          <a:prstGeom prst="rect">
            <a:avLst/>
          </a:prstGeom>
        </p:spPr>
        <p:txBody>
          <a:bodyPr/>
          <a:lstStyle>
            <a:lvl1pPr>
              <a:defRPr sz="3200" b="1">
                <a:ln>
                  <a:noFill/>
                </a:ln>
                <a:solidFill>
                  <a:srgbClr val="41414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F84582A-B574-4F49-916A-9FDC38EABC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4090" y="1793551"/>
            <a:ext cx="4286549" cy="6204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57597C6-F680-ED4C-B734-2885A9FBCB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8346" y="4103613"/>
            <a:ext cx="2604053" cy="199527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30681A-DC35-4547-AE7A-9778D2FA93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1770" y="4103613"/>
            <a:ext cx="2604053" cy="199527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E3E8808-71FA-A148-BAA2-E4FEC707BB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50330" y="4103613"/>
            <a:ext cx="2604053" cy="19952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D0CBF2-6BC1-0942-AC59-D3A84434B9B6}"/>
              </a:ext>
            </a:extLst>
          </p:cNvPr>
          <p:cNvSpPr txBox="1"/>
          <p:nvPr userDrawn="1"/>
        </p:nvSpPr>
        <p:spPr>
          <a:xfrm>
            <a:off x="712169" y="3595782"/>
            <a:ext cx="487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EE8921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8A3A0A-B9D5-A240-9B6A-4F6891F05876}"/>
              </a:ext>
            </a:extLst>
          </p:cNvPr>
          <p:cNvSpPr txBox="1"/>
          <p:nvPr userDrawn="1"/>
        </p:nvSpPr>
        <p:spPr>
          <a:xfrm>
            <a:off x="4381961" y="3595781"/>
            <a:ext cx="487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EE8921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BA9725-09C7-A049-9DDB-3A26217DF3A8}"/>
              </a:ext>
            </a:extLst>
          </p:cNvPr>
          <p:cNvSpPr txBox="1"/>
          <p:nvPr userDrawn="1"/>
        </p:nvSpPr>
        <p:spPr>
          <a:xfrm>
            <a:off x="8112713" y="3595781"/>
            <a:ext cx="487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EE8921"/>
                </a:solidFill>
              </a:rPr>
              <a:t>3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A81DF14-5FB5-BA40-AFF5-E8F5EA8E462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86400" y="758825"/>
            <a:ext cx="6705600" cy="16551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41C21AE0-54CE-C749-BF5D-E30AE77E1E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58346" y="3743491"/>
            <a:ext cx="2604053" cy="33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F3EF306C-05A6-724A-9980-328FFBF1592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32978" y="3743491"/>
            <a:ext cx="2602846" cy="33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73B491AA-7639-0D44-89DC-2DE983BB4E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43740" y="3743491"/>
            <a:ext cx="2636091" cy="33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0694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090D1444-0F42-0747-A5ED-6B817E6722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221" y="4050449"/>
            <a:ext cx="3391236" cy="199527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E64F3F74-DD99-0446-AFD6-A6638FA3B4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2485" y="4050448"/>
            <a:ext cx="3391236" cy="199527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D8F8AE3-7972-FF42-AAA4-B51A8ABB9B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3617" y="4050448"/>
            <a:ext cx="3391236" cy="19952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0C85E6A-7A48-CE42-9416-23BDEB725F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5637" y="415035"/>
            <a:ext cx="8340725" cy="10628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800" b="1">
                <a:solidFill>
                  <a:srgbClr val="414141"/>
                </a:solidFill>
              </a:defRPr>
            </a:lvl1pPr>
            <a:lvl2pPr marL="457200" indent="0" algn="ctr">
              <a:buNone/>
              <a:defRPr b="1"/>
            </a:lvl2pPr>
            <a:lvl3pPr marL="914400" indent="0" algn="ctr">
              <a:buNone/>
              <a:defRPr b="1"/>
            </a:lvl3pPr>
            <a:lvl4pPr marL="1371600" indent="0" algn="ctr">
              <a:buNone/>
              <a:defRPr b="1"/>
            </a:lvl4pPr>
            <a:lvl5pPr marL="1828800" indent="0" algn="ctr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0D7F320-D367-F042-A521-47B58E01970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8656" y="2276952"/>
            <a:ext cx="3392276" cy="1285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369065-1F4A-744F-88B5-A094443B64D0}"/>
              </a:ext>
            </a:extLst>
          </p:cNvPr>
          <p:cNvCxnSpPr>
            <a:cxnSpLocks/>
          </p:cNvCxnSpPr>
          <p:nvPr userDrawn="1"/>
        </p:nvCxnSpPr>
        <p:spPr>
          <a:xfrm>
            <a:off x="659219" y="2240375"/>
            <a:ext cx="3391237" cy="0"/>
          </a:xfrm>
          <a:prstGeom prst="line">
            <a:avLst/>
          </a:prstGeom>
          <a:ln w="101600">
            <a:solidFill>
              <a:srgbClr val="EE89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AB5C743E-B6A3-104A-A0F9-10D50618778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19951" y="2276952"/>
            <a:ext cx="3392276" cy="1285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D6CAC7-FCBC-C246-8FA7-91B40A76C98F}"/>
              </a:ext>
            </a:extLst>
          </p:cNvPr>
          <p:cNvCxnSpPr>
            <a:cxnSpLocks/>
          </p:cNvCxnSpPr>
          <p:nvPr userDrawn="1"/>
        </p:nvCxnSpPr>
        <p:spPr>
          <a:xfrm>
            <a:off x="4420514" y="2240375"/>
            <a:ext cx="3391237" cy="0"/>
          </a:xfrm>
          <a:prstGeom prst="line">
            <a:avLst/>
          </a:prstGeom>
          <a:ln w="101600">
            <a:solidFill>
              <a:srgbClr val="EE89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E796AD3-5C18-024D-973D-FBA06C1538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63097" y="2276952"/>
            <a:ext cx="3392276" cy="1285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031628-5DB3-9543-9E3A-601D01679AC2}"/>
              </a:ext>
            </a:extLst>
          </p:cNvPr>
          <p:cNvCxnSpPr>
            <a:cxnSpLocks/>
          </p:cNvCxnSpPr>
          <p:nvPr userDrawn="1"/>
        </p:nvCxnSpPr>
        <p:spPr>
          <a:xfrm>
            <a:off x="8163617" y="2240375"/>
            <a:ext cx="3391237" cy="0"/>
          </a:xfrm>
          <a:prstGeom prst="line">
            <a:avLst/>
          </a:prstGeom>
          <a:ln w="101600">
            <a:solidFill>
              <a:srgbClr val="EE89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B65601-43A1-FB46-AEA7-C23AB4C3B5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7854" y="3655862"/>
            <a:ext cx="3413125" cy="33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3900A350-ABA8-C342-BF15-E991695AC3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32485" y="3643491"/>
            <a:ext cx="3413125" cy="33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C345714B-FE5A-E047-AC61-BC56CD74C6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43248" y="3655862"/>
            <a:ext cx="3413125" cy="33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0290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8F6ABA3-585F-A941-BAF4-6AB0AF47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23" y="778373"/>
            <a:ext cx="6502655" cy="1126820"/>
          </a:xfrm>
          <a:prstGeom prst="rect">
            <a:avLst/>
          </a:prstGeom>
        </p:spPr>
        <p:txBody>
          <a:bodyPr/>
          <a:lstStyle>
            <a:lvl1pPr>
              <a:defRPr sz="3800" b="1">
                <a:ln>
                  <a:noFill/>
                </a:ln>
                <a:solidFill>
                  <a:srgbClr val="41414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0434DD-976E-F74A-8AAC-3AE731DA5E39}"/>
              </a:ext>
            </a:extLst>
          </p:cNvPr>
          <p:cNvCxnSpPr>
            <a:cxnSpLocks/>
          </p:cNvCxnSpPr>
          <p:nvPr userDrawn="1"/>
        </p:nvCxnSpPr>
        <p:spPr>
          <a:xfrm>
            <a:off x="189764" y="778373"/>
            <a:ext cx="0" cy="1126820"/>
          </a:xfrm>
          <a:prstGeom prst="line">
            <a:avLst/>
          </a:prstGeom>
          <a:ln w="381000">
            <a:solidFill>
              <a:srgbClr val="EE89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774A6F2-83B5-EF43-BBF6-B46BBB53DE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221" y="4050449"/>
            <a:ext cx="3391236" cy="199527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4BD835-E57D-C149-8B07-61EC8D1EE3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2485" y="4050448"/>
            <a:ext cx="3391236" cy="199527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5A4A911-A0A5-1248-B652-764EFBC187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3617" y="4050448"/>
            <a:ext cx="3391236" cy="199527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C1AD805-2790-4047-B164-315078046E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7854" y="3634596"/>
            <a:ext cx="3413125" cy="33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CACB46E5-2E7C-6A43-B36F-464AFC46B5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32485" y="3622225"/>
            <a:ext cx="3413125" cy="33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E615E92-AE2F-1944-AB9E-30B314B6D3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43248" y="3634596"/>
            <a:ext cx="3413125" cy="33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7899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EE47A6-2AB6-D14B-824E-9F4EA0F3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23" y="778372"/>
            <a:ext cx="2515449" cy="2932391"/>
          </a:xfrm>
          <a:prstGeom prst="rect">
            <a:avLst/>
          </a:prstGeom>
        </p:spPr>
        <p:txBody>
          <a:bodyPr anchor="b"/>
          <a:lstStyle>
            <a:lvl1pPr>
              <a:defRPr sz="3800" b="1">
                <a:ln>
                  <a:noFill/>
                </a:ln>
                <a:solidFill>
                  <a:srgbClr val="41414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70B0904-878A-024E-B822-D2CC698758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0523" y="3856270"/>
            <a:ext cx="2515449" cy="21894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F2F3589-BD68-6C43-8938-D5E2910A53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9247" y="3531513"/>
            <a:ext cx="2186075" cy="25291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9F73CFCE-AE71-BC49-A2FB-46B2FA1FBD6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257479" y="3530845"/>
            <a:ext cx="2186075" cy="25379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B7A085-4789-324E-AB31-C669D3BCC61D}"/>
              </a:ext>
            </a:extLst>
          </p:cNvPr>
          <p:cNvCxnSpPr>
            <a:cxnSpLocks/>
          </p:cNvCxnSpPr>
          <p:nvPr userDrawn="1"/>
        </p:nvCxnSpPr>
        <p:spPr>
          <a:xfrm flipH="1">
            <a:off x="6791013" y="3530843"/>
            <a:ext cx="1" cy="2529106"/>
          </a:xfrm>
          <a:prstGeom prst="line">
            <a:avLst/>
          </a:prstGeom>
          <a:ln w="101600">
            <a:solidFill>
              <a:srgbClr val="EE89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303B842-5F97-7B48-A3A8-1579A47B0A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78280" y="5232901"/>
            <a:ext cx="1834965" cy="386121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l">
              <a:buNone/>
              <a:defRPr sz="1600" b="1">
                <a:solidFill>
                  <a:srgbClr val="41414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1557045-FC35-0949-9916-BBBFFB1299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78279" y="5619022"/>
            <a:ext cx="1834966" cy="44656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9087C05-789F-EF45-A887-C14FE8FEF4A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62971" y="3521572"/>
            <a:ext cx="1" cy="2537254"/>
          </a:xfrm>
          <a:prstGeom prst="line">
            <a:avLst/>
          </a:prstGeom>
          <a:ln w="101600">
            <a:solidFill>
              <a:srgbClr val="EE89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5671A29F-B11D-D549-B166-202ADC242F9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746512" y="5236076"/>
            <a:ext cx="1834965" cy="386121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l">
              <a:buNone/>
              <a:defRPr sz="1600" b="1">
                <a:solidFill>
                  <a:srgbClr val="41414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961EAA14-228A-CA4E-9E22-EC338B5DD8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746511" y="5622197"/>
            <a:ext cx="1834966" cy="44656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8CB78498-4311-B149-8BD0-808EB279C51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99186" y="788313"/>
            <a:ext cx="2186075" cy="25291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878CA2A2-A1A1-8943-AB0F-4421F034D2D4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267418" y="787645"/>
            <a:ext cx="2186075" cy="25379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22586BA-BF98-F44D-9BDB-AABAD66E5B81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0952" y="787643"/>
            <a:ext cx="1" cy="2537921"/>
          </a:xfrm>
          <a:prstGeom prst="line">
            <a:avLst/>
          </a:prstGeom>
          <a:ln w="101600">
            <a:solidFill>
              <a:srgbClr val="EE89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E9569355-D1EB-2340-B352-D8D3FFF743C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088219" y="2489701"/>
            <a:ext cx="1834965" cy="386121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l">
              <a:buNone/>
              <a:defRPr sz="1600" b="1">
                <a:solidFill>
                  <a:srgbClr val="41414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B67CE44A-DF4C-9444-BB4C-23DFCE5140F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088218" y="2875822"/>
            <a:ext cx="1834966" cy="44656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6F3509E-C20B-E041-9AC3-5D78C5972E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72910" y="778372"/>
            <a:ext cx="1" cy="2537253"/>
          </a:xfrm>
          <a:prstGeom prst="line">
            <a:avLst/>
          </a:prstGeom>
          <a:ln w="101600">
            <a:solidFill>
              <a:srgbClr val="EE89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6C6F061-E1FC-A640-B198-F9A88261FF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756451" y="2492876"/>
            <a:ext cx="1834965" cy="386121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l">
              <a:buNone/>
              <a:defRPr sz="1600" b="1">
                <a:solidFill>
                  <a:srgbClr val="41414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10E3100B-C2A9-0249-8222-D2272C1110D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756450" y="2878997"/>
            <a:ext cx="1834966" cy="44656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44537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BBF9A4-7E63-544B-978B-6CB88BCF68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85" r="2508" b="15936"/>
          <a:stretch/>
        </p:blipFill>
        <p:spPr>
          <a:xfrm>
            <a:off x="345440" y="1"/>
            <a:ext cx="11846560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A03E98F-7A3B-D040-A9BE-FA0DC63AAF48}"/>
              </a:ext>
            </a:extLst>
          </p:cNvPr>
          <p:cNvSpPr/>
          <p:nvPr userDrawn="1"/>
        </p:nvSpPr>
        <p:spPr>
          <a:xfrm>
            <a:off x="11612914" y="6456042"/>
            <a:ext cx="297931" cy="2979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C95E9B38-63C9-44D6-9CD0-40608FD7397C}" type="slidenum">
              <a:rPr lang="en-US" sz="900" smtClean="0">
                <a:solidFill>
                  <a:schemeClr val="accent3"/>
                </a:solidFill>
              </a:rPr>
              <a:t>‹#›</a:t>
            </a:fld>
            <a:endParaRPr lang="en-US" sz="900">
              <a:solidFill>
                <a:schemeClr val="accent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B7AA43-9C3C-4049-A7D8-D28792AFE71F}"/>
              </a:ext>
            </a:extLst>
          </p:cNvPr>
          <p:cNvSpPr txBox="1"/>
          <p:nvPr userDrawn="1"/>
        </p:nvSpPr>
        <p:spPr>
          <a:xfrm>
            <a:off x="9166013" y="6496061"/>
            <a:ext cx="2446901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© 2023 Chmura Economics &amp; Analytics</a:t>
            </a:r>
            <a:endParaRPr lang="en-US" sz="9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05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7" r:id="rId2"/>
    <p:sldLayoutId id="2147483677" r:id="rId3"/>
    <p:sldLayoutId id="2147483676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5" r:id="rId10"/>
    <p:sldLayoutId id="2147483673" r:id="rId11"/>
    <p:sldLayoutId id="2147483674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650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BE556-3E72-CC63-A09C-823EA2B3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17736"/>
            <a:ext cx="7705532" cy="924047"/>
          </a:xfrm>
        </p:spPr>
        <p:txBody>
          <a:bodyPr/>
          <a:lstStyle/>
          <a:p>
            <a:r>
              <a:rPr lang="en-US" dirty="0"/>
              <a:t>Inflation-Adjusted Retail Sales Have Been Flat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994D45-AE53-1D6E-82A6-17E6F33F95F9}"/>
              </a:ext>
            </a:extLst>
          </p:cNvPr>
          <p:cNvSpPr txBox="1"/>
          <p:nvPr/>
        </p:nvSpPr>
        <p:spPr>
          <a:xfrm>
            <a:off x="1257300" y="6585436"/>
            <a:ext cx="3286708" cy="2725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2835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Census. Data through Oct 22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2618B46C-F943-2D0F-FCAC-BC634DEA205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982359" y="2074986"/>
            <a:ext cx="10510532" cy="4049434"/>
          </a:xfrm>
        </p:spPr>
      </p:pic>
    </p:spTree>
    <p:extLst>
      <p:ext uri="{BB962C8B-B14F-4D97-AF65-F5344CB8AC3E}">
        <p14:creationId xmlns:p14="http://schemas.microsoft.com/office/powerpoint/2010/main" val="222091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F777-692B-5657-DE3E-C561267FC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760" y="808523"/>
            <a:ext cx="2558415" cy="4735028"/>
          </a:xfrm>
        </p:spPr>
        <p:txBody>
          <a:bodyPr/>
          <a:lstStyle/>
          <a:p>
            <a:r>
              <a:rPr lang="en-US" dirty="0"/>
              <a:t>The Economy is Slowing: </a:t>
            </a:r>
            <a:br>
              <a:rPr lang="en-US" dirty="0"/>
            </a:br>
            <a:r>
              <a:rPr lang="en-US" dirty="0"/>
              <a:t>Job Ads </a:t>
            </a:r>
            <a:br>
              <a:rPr lang="en-US" dirty="0"/>
            </a:br>
            <a:r>
              <a:rPr lang="en-US" dirty="0"/>
              <a:t>-17.3% Since </a:t>
            </a:r>
            <a:br>
              <a:rPr lang="en-US" dirty="0"/>
            </a:br>
            <a:r>
              <a:rPr lang="en-US" dirty="0"/>
              <a:t>June 27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882FB-3146-6ABA-BB47-3BAB675168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20" r="22000"/>
          <a:stretch/>
        </p:blipFill>
        <p:spPr>
          <a:xfrm>
            <a:off x="0" y="467761"/>
            <a:ext cx="9509760" cy="592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05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565DB-ED08-E7D9-3617-FC8096F6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17736"/>
            <a:ext cx="10094913" cy="924047"/>
          </a:xfrm>
        </p:spPr>
        <p:txBody>
          <a:bodyPr/>
          <a:lstStyle/>
          <a:p>
            <a:r>
              <a:rPr lang="en-US"/>
              <a:t>Raising Federal Funds Rate Target Too Much Will Invert the Yield Curve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304912B-A2B3-5ECE-908E-89EC3A5DE7AA}"/>
              </a:ext>
            </a:extLst>
          </p:cNvPr>
          <p:cNvSpPr txBox="1"/>
          <p:nvPr/>
        </p:nvSpPr>
        <p:spPr>
          <a:xfrm>
            <a:off x="1257300" y="6532969"/>
            <a:ext cx="2483044" cy="2044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825">
                <a:solidFill>
                  <a:srgbClr val="232835">
                    <a:lumMod val="65000"/>
                    <a:lumOff val="35000"/>
                  </a:srgbClr>
                </a:solidFill>
                <a:latin typeface="Arial" panose="020B0604020202020204"/>
              </a:rPr>
              <a:t>Source: U.S. Treasury.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14336162"/>
              </p:ext>
            </p:extLst>
          </p:nvPr>
        </p:nvGraphicFramePr>
        <p:xfrm>
          <a:off x="1257300" y="1536700"/>
          <a:ext cx="10094913" cy="532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7395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43132283"/>
              </p:ext>
            </p:extLst>
          </p:nvPr>
        </p:nvGraphicFramePr>
        <p:xfrm>
          <a:off x="896817" y="1439241"/>
          <a:ext cx="10094913" cy="499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19565DB-ED08-E7D9-3617-FC8096F6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17736"/>
            <a:ext cx="10094913" cy="924047"/>
          </a:xfrm>
        </p:spPr>
        <p:txBody>
          <a:bodyPr/>
          <a:lstStyle/>
          <a:p>
            <a:r>
              <a:rPr lang="en-US" dirty="0"/>
              <a:t>An Inverted Yield Curve Typically Precedes a Recession (3-Month Bill vs. 10-Yr Note)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304912B-A2B3-5ECE-908E-89EC3A5DE7AA}"/>
              </a:ext>
            </a:extLst>
          </p:cNvPr>
          <p:cNvSpPr txBox="1"/>
          <p:nvPr/>
        </p:nvSpPr>
        <p:spPr>
          <a:xfrm>
            <a:off x="1257300" y="6532969"/>
            <a:ext cx="2483044" cy="2044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825">
                <a:solidFill>
                  <a:srgbClr val="232835">
                    <a:lumMod val="65000"/>
                    <a:lumOff val="35000"/>
                  </a:srgbClr>
                </a:solidFill>
                <a:latin typeface="Arial" panose="020B0604020202020204"/>
              </a:rPr>
              <a:t>Source: U.S. Treasury.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29D1F01-5E33-BE7A-F23E-2CFB55914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43" t="20525" r="42463"/>
          <a:stretch/>
        </p:blipFill>
        <p:spPr>
          <a:xfrm>
            <a:off x="10269416" y="102067"/>
            <a:ext cx="1309643" cy="177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25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1430D-28C0-BA38-8D99-E66663A02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8" y="417736"/>
            <a:ext cx="11155019" cy="924047"/>
          </a:xfrm>
        </p:spPr>
        <p:txBody>
          <a:bodyPr/>
          <a:lstStyle/>
          <a:p>
            <a:r>
              <a:rPr lang="en-US" sz="2900" dirty="0"/>
              <a:t>Thoughts From Minneapolis Fed President Kashkari, </a:t>
            </a:r>
            <a:br>
              <a:rPr lang="en-US" sz="2900" dirty="0"/>
            </a:br>
            <a:r>
              <a:rPr lang="en-US" sz="2900" dirty="0"/>
              <a:t>January 4,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0F3-65BF-4D16-8B28-59DB191B24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9746" y="1536700"/>
            <a:ext cx="10982036" cy="5321300"/>
          </a:xfrm>
        </p:spPr>
        <p:txBody>
          <a:bodyPr/>
          <a:lstStyle/>
          <a:p>
            <a:r>
              <a:rPr lang="en-US" dirty="0"/>
              <a:t>“While I believe it is too soon to definitely declare that inflation has peaked, we are seeing increasing evidence that it may have.” </a:t>
            </a:r>
          </a:p>
          <a:p>
            <a:r>
              <a:rPr lang="en-US" dirty="0"/>
              <a:t>“In my view, however, it will be appropriate to continue to raise rates at least at the next few meetings until we are confident inflation has peaked.”</a:t>
            </a:r>
          </a:p>
          <a:p>
            <a:r>
              <a:rPr lang="en-US" dirty="0"/>
              <a:t>Current range is 4.25% to 4.5%; Kashkari looking for about 5.4%</a:t>
            </a:r>
          </a:p>
          <a:p>
            <a:r>
              <a:rPr lang="en-US" dirty="0"/>
              <a:t>“Wherever that end point is, we won’t immediately know if it is high enough to bring inflation down to 2% in a reasonable period of time.”</a:t>
            </a:r>
          </a:p>
          <a:p>
            <a:r>
              <a:rPr lang="en-US" dirty="0"/>
              <a:t>“Any sign of slow progress that keeps inflation elevated for longer will warrant, in my view, taking the policy rate potentially much higher.”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9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7CCC9-E6AB-BF18-95F6-BB752D69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17736"/>
            <a:ext cx="9404928" cy="924047"/>
          </a:xfrm>
        </p:spPr>
        <p:txBody>
          <a:bodyPr/>
          <a:lstStyle/>
          <a:p>
            <a:r>
              <a:rPr lang="en-US"/>
              <a:t>Federal Reserve Chair Jerome Powell, August 19, 2022 (quote, emphasis mine)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368BC-220F-CC51-26E8-14551A38D2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57502" y="1764144"/>
            <a:ext cx="10094912" cy="4927349"/>
          </a:xfrm>
        </p:spPr>
        <p:txBody>
          <a:bodyPr/>
          <a:lstStyle/>
          <a:p>
            <a:pPr marL="137700" indent="-342900">
              <a:buFont typeface="Wingdings" pitchFamily="2" charset="2"/>
              <a:buChar char="§"/>
            </a:pPr>
            <a:r>
              <a:rPr lang="en-US" sz="2400" i="1" dirty="0"/>
              <a:t>Restoring price stability will take some time and </a:t>
            </a:r>
            <a:r>
              <a:rPr lang="en-US" sz="2400" b="1" i="1" dirty="0"/>
              <a:t>requires using our tools forcefully </a:t>
            </a:r>
            <a:r>
              <a:rPr lang="en-US" sz="2400" i="1" dirty="0"/>
              <a:t>to bring demand and supply into better balance. Reducing inflation is likely to </a:t>
            </a:r>
            <a:r>
              <a:rPr lang="en-US" sz="2400" b="1" i="1" dirty="0"/>
              <a:t>require a sustained period of below-trend growth</a:t>
            </a:r>
            <a:r>
              <a:rPr lang="en-US" sz="2400" i="1" dirty="0"/>
              <a:t>. </a:t>
            </a:r>
          </a:p>
          <a:p>
            <a:pPr marL="137700" indent="-342900">
              <a:buFont typeface="Wingdings" pitchFamily="2" charset="2"/>
              <a:buChar char="§"/>
            </a:pPr>
            <a:r>
              <a:rPr lang="en-US" sz="2400" i="1" dirty="0"/>
              <a:t>Moreover, there will very likely be some </a:t>
            </a:r>
            <a:r>
              <a:rPr lang="en-US" sz="2400" b="1" i="1" dirty="0"/>
              <a:t>softening of labor market </a:t>
            </a:r>
            <a:r>
              <a:rPr lang="en-US" sz="2400" i="1" dirty="0"/>
              <a:t>conditions. </a:t>
            </a:r>
          </a:p>
          <a:p>
            <a:pPr marL="137700" indent="-342900">
              <a:buFont typeface="Wingdings" pitchFamily="2" charset="2"/>
              <a:buChar char="§"/>
            </a:pPr>
            <a:r>
              <a:rPr lang="en-US" sz="2400" i="1" dirty="0"/>
              <a:t>While higher interest rates, slower growth, and softer labor market conditions will bring down inflation, they will also </a:t>
            </a:r>
            <a:r>
              <a:rPr lang="en-US" sz="2400" b="1" i="1" dirty="0"/>
              <a:t>bring some pain to households and businesses</a:t>
            </a:r>
            <a:r>
              <a:rPr lang="en-US" sz="2400" i="1" dirty="0"/>
              <a:t>. </a:t>
            </a:r>
          </a:p>
          <a:p>
            <a:pPr marL="137700" indent="-342900">
              <a:buFont typeface="Wingdings" pitchFamily="2" charset="2"/>
              <a:buChar char="§"/>
            </a:pPr>
            <a:r>
              <a:rPr lang="en-US" sz="2400" i="1" dirty="0"/>
              <a:t>These are the unfortunate costs of reducing inflation. But a </a:t>
            </a:r>
            <a:r>
              <a:rPr lang="en-US" sz="2400" b="1" i="1" dirty="0"/>
              <a:t>failure to restore price stability would mean far greater pain</a:t>
            </a:r>
          </a:p>
          <a:p>
            <a:pPr marL="137700" indent="-342900">
              <a:buFont typeface="Wingdings" pitchFamily="2" charset="2"/>
              <a:buChar char="§"/>
            </a:pPr>
            <a:r>
              <a:rPr lang="en-US" sz="2400" dirty="0"/>
              <a:t>“To bring price increases down to 2%, we may need to tolerate unemployment of 6.5% for two years.” Jason Furman, WSJ, 9-8-22</a:t>
            </a:r>
          </a:p>
        </p:txBody>
      </p:sp>
    </p:spTree>
    <p:extLst>
      <p:ext uri="{BB962C8B-B14F-4D97-AF65-F5344CB8AC3E}">
        <p14:creationId xmlns:p14="http://schemas.microsoft.com/office/powerpoint/2010/main" val="11839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4225F-7DE7-B010-1944-AA16CA91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17736"/>
            <a:ext cx="10477501" cy="924047"/>
          </a:xfrm>
        </p:spPr>
        <p:txBody>
          <a:bodyPr/>
          <a:lstStyle/>
          <a:p>
            <a:r>
              <a:rPr lang="en-US" dirty="0"/>
              <a:t>Historical Context: Double Dip Recession in 1980s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09E13FB7-48F9-0684-4EB8-CE10AE3C9A4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85267" y="1341783"/>
            <a:ext cx="11821466" cy="4554503"/>
          </a:xfrm>
        </p:spPr>
      </p:pic>
    </p:spTree>
    <p:extLst>
      <p:ext uri="{BB962C8B-B14F-4D97-AF65-F5344CB8AC3E}">
        <p14:creationId xmlns:p14="http://schemas.microsoft.com/office/powerpoint/2010/main" val="510796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4BAF9967-D2D3-4370-93D8-CDD23C442B1E}"/>
              </a:ext>
            </a:extLst>
          </p:cNvPr>
          <p:cNvGrpSpPr>
            <a:grpSpLocks/>
          </p:cNvGrpSpPr>
          <p:nvPr/>
        </p:nvGrpSpPr>
        <p:grpSpPr bwMode="auto">
          <a:xfrm>
            <a:off x="410583" y="86061"/>
            <a:ext cx="11164645" cy="6685877"/>
            <a:chOff x="28" y="0"/>
            <a:chExt cx="6408" cy="4283"/>
          </a:xfrm>
        </p:grpSpPr>
        <p:sp>
          <p:nvSpPr>
            <p:cNvPr id="4100" name="Freeform 3">
              <a:extLst>
                <a:ext uri="{FF2B5EF4-FFF2-40B4-BE49-F238E27FC236}">
                  <a16:creationId xmlns:a16="http://schemas.microsoft.com/office/drawing/2014/main" id="{071D4483-4F21-46FD-88D3-AB42CBD58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4107"/>
              <a:ext cx="6408" cy="141"/>
            </a:xfrm>
            <a:custGeom>
              <a:avLst/>
              <a:gdLst>
                <a:gd name="T0" fmla="*/ 6407 w 6408"/>
                <a:gd name="T1" fmla="*/ 0 h 141"/>
                <a:gd name="T2" fmla="*/ 6407 w 6408"/>
                <a:gd name="T3" fmla="*/ 140 h 141"/>
                <a:gd name="T4" fmla="*/ 0 w 6408"/>
                <a:gd name="T5" fmla="*/ 140 h 141"/>
                <a:gd name="T6" fmla="*/ 0 w 6408"/>
                <a:gd name="T7" fmla="*/ 0 h 141"/>
                <a:gd name="T8" fmla="*/ 6407 w 6408"/>
                <a:gd name="T9" fmla="*/ 0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1">
                  <a:moveTo>
                    <a:pt x="6407" y="0"/>
                  </a:moveTo>
                  <a:lnTo>
                    <a:pt x="6407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6407" y="0"/>
                  </a:lnTo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1" name="Freeform 4">
              <a:extLst>
                <a:ext uri="{FF2B5EF4-FFF2-40B4-BE49-F238E27FC236}">
                  <a16:creationId xmlns:a16="http://schemas.microsoft.com/office/drawing/2014/main" id="{6CB80198-7447-4715-8771-F537FD049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4031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Freeform 5">
              <a:extLst>
                <a:ext uri="{FF2B5EF4-FFF2-40B4-BE49-F238E27FC236}">
                  <a16:creationId xmlns:a16="http://schemas.microsoft.com/office/drawing/2014/main" id="{18AADBD7-A10B-4C9C-AF42-89AA696E8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3954"/>
              <a:ext cx="6408" cy="148"/>
            </a:xfrm>
            <a:custGeom>
              <a:avLst/>
              <a:gdLst>
                <a:gd name="T0" fmla="*/ 6407 w 6408"/>
                <a:gd name="T1" fmla="*/ 147 h 148"/>
                <a:gd name="T2" fmla="*/ 6407 w 6408"/>
                <a:gd name="T3" fmla="*/ 0 h 148"/>
                <a:gd name="T4" fmla="*/ 0 w 6408"/>
                <a:gd name="T5" fmla="*/ 0 h 148"/>
                <a:gd name="T6" fmla="*/ 0 w 6408"/>
                <a:gd name="T7" fmla="*/ 147 h 148"/>
                <a:gd name="T8" fmla="*/ 6407 w 6408"/>
                <a:gd name="T9" fmla="*/ 147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8">
                  <a:moveTo>
                    <a:pt x="6407" y="147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7"/>
                  </a:lnTo>
                  <a:lnTo>
                    <a:pt x="6407" y="147"/>
                  </a:lnTo>
                </a:path>
              </a:pathLst>
            </a:custGeom>
            <a:solidFill>
              <a:srgbClr val="03C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Freeform 6">
              <a:extLst>
                <a:ext uri="{FF2B5EF4-FFF2-40B4-BE49-F238E27FC236}">
                  <a16:creationId xmlns:a16="http://schemas.microsoft.com/office/drawing/2014/main" id="{964304A0-A45E-415B-808C-51388256F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3878"/>
              <a:ext cx="6408" cy="148"/>
            </a:xfrm>
            <a:custGeom>
              <a:avLst/>
              <a:gdLst>
                <a:gd name="T0" fmla="*/ 6407 w 6408"/>
                <a:gd name="T1" fmla="*/ 147 h 148"/>
                <a:gd name="T2" fmla="*/ 6407 w 6408"/>
                <a:gd name="T3" fmla="*/ 0 h 148"/>
                <a:gd name="T4" fmla="*/ 0 w 6408"/>
                <a:gd name="T5" fmla="*/ 0 h 148"/>
                <a:gd name="T6" fmla="*/ 0 w 6408"/>
                <a:gd name="T7" fmla="*/ 147 h 148"/>
                <a:gd name="T8" fmla="*/ 6407 w 6408"/>
                <a:gd name="T9" fmla="*/ 147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8">
                  <a:moveTo>
                    <a:pt x="6407" y="147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7"/>
                  </a:lnTo>
                  <a:lnTo>
                    <a:pt x="6407" y="147"/>
                  </a:lnTo>
                </a:path>
              </a:pathLst>
            </a:custGeom>
            <a:solidFill>
              <a:srgbClr val="03C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Freeform 7">
              <a:extLst>
                <a:ext uri="{FF2B5EF4-FFF2-40B4-BE49-F238E27FC236}">
                  <a16:creationId xmlns:a16="http://schemas.microsoft.com/office/drawing/2014/main" id="{F6AFA0B8-4277-4537-B2F9-AFF7F02CA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3802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05D1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Freeform 8">
              <a:extLst>
                <a:ext uri="{FF2B5EF4-FFF2-40B4-BE49-F238E27FC236}">
                  <a16:creationId xmlns:a16="http://schemas.microsoft.com/office/drawing/2014/main" id="{2A6901E8-B371-4650-AEE2-F78AAE9C2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3726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05D1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9">
              <a:extLst>
                <a:ext uri="{FF2B5EF4-FFF2-40B4-BE49-F238E27FC236}">
                  <a16:creationId xmlns:a16="http://schemas.microsoft.com/office/drawing/2014/main" id="{047D269D-F0D2-46FB-AD84-77E32A587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3650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08D1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10">
              <a:extLst>
                <a:ext uri="{FF2B5EF4-FFF2-40B4-BE49-F238E27FC236}">
                  <a16:creationId xmlns:a16="http://schemas.microsoft.com/office/drawing/2014/main" id="{CF08E4CC-9F0C-45C4-ABE0-244EEC93E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3574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0AD4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1">
              <a:extLst>
                <a:ext uri="{FF2B5EF4-FFF2-40B4-BE49-F238E27FC236}">
                  <a16:creationId xmlns:a16="http://schemas.microsoft.com/office/drawing/2014/main" id="{8FA9D187-77EE-4641-80AD-F04B7CAD6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3497"/>
              <a:ext cx="6408" cy="148"/>
            </a:xfrm>
            <a:custGeom>
              <a:avLst/>
              <a:gdLst>
                <a:gd name="T0" fmla="*/ 6407 w 6408"/>
                <a:gd name="T1" fmla="*/ 147 h 148"/>
                <a:gd name="T2" fmla="*/ 6407 w 6408"/>
                <a:gd name="T3" fmla="*/ 0 h 148"/>
                <a:gd name="T4" fmla="*/ 0 w 6408"/>
                <a:gd name="T5" fmla="*/ 0 h 148"/>
                <a:gd name="T6" fmla="*/ 0 w 6408"/>
                <a:gd name="T7" fmla="*/ 147 h 148"/>
                <a:gd name="T8" fmla="*/ 6407 w 6408"/>
                <a:gd name="T9" fmla="*/ 147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8">
                  <a:moveTo>
                    <a:pt x="6407" y="147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7"/>
                  </a:lnTo>
                  <a:lnTo>
                    <a:pt x="6407" y="147"/>
                  </a:lnTo>
                </a:path>
              </a:pathLst>
            </a:custGeom>
            <a:solidFill>
              <a:srgbClr val="0AD4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12">
              <a:extLst>
                <a:ext uri="{FF2B5EF4-FFF2-40B4-BE49-F238E27FC236}">
                  <a16:creationId xmlns:a16="http://schemas.microsoft.com/office/drawing/2014/main" id="{75237D74-574F-406A-BFEE-67C46CF59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3421"/>
              <a:ext cx="6408" cy="148"/>
            </a:xfrm>
            <a:custGeom>
              <a:avLst/>
              <a:gdLst>
                <a:gd name="T0" fmla="*/ 6407 w 6408"/>
                <a:gd name="T1" fmla="*/ 147 h 148"/>
                <a:gd name="T2" fmla="*/ 6407 w 6408"/>
                <a:gd name="T3" fmla="*/ 0 h 148"/>
                <a:gd name="T4" fmla="*/ 0 w 6408"/>
                <a:gd name="T5" fmla="*/ 0 h 148"/>
                <a:gd name="T6" fmla="*/ 0 w 6408"/>
                <a:gd name="T7" fmla="*/ 147 h 148"/>
                <a:gd name="T8" fmla="*/ 6407 w 6408"/>
                <a:gd name="T9" fmla="*/ 147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8">
                  <a:moveTo>
                    <a:pt x="6407" y="147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7"/>
                  </a:lnTo>
                  <a:lnTo>
                    <a:pt x="6407" y="147"/>
                  </a:lnTo>
                </a:path>
              </a:pathLst>
            </a:custGeom>
            <a:solidFill>
              <a:srgbClr val="0AD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3">
              <a:extLst>
                <a:ext uri="{FF2B5EF4-FFF2-40B4-BE49-F238E27FC236}">
                  <a16:creationId xmlns:a16="http://schemas.microsoft.com/office/drawing/2014/main" id="{6CB383B8-148A-437D-88AF-4F45DC6A2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3345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0DD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14">
              <a:extLst>
                <a:ext uri="{FF2B5EF4-FFF2-40B4-BE49-F238E27FC236}">
                  <a16:creationId xmlns:a16="http://schemas.microsoft.com/office/drawing/2014/main" id="{18CAE953-F40B-43DB-82C4-ED762EE2F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3269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0DD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5">
              <a:extLst>
                <a:ext uri="{FF2B5EF4-FFF2-40B4-BE49-F238E27FC236}">
                  <a16:creationId xmlns:a16="http://schemas.microsoft.com/office/drawing/2014/main" id="{9E21498B-EC91-451F-89DF-2138EE3BD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3193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0FD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6">
              <a:extLst>
                <a:ext uri="{FF2B5EF4-FFF2-40B4-BE49-F238E27FC236}">
                  <a16:creationId xmlns:a16="http://schemas.microsoft.com/office/drawing/2014/main" id="{310CE4A9-F47B-4293-ADD5-384F78254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3116"/>
              <a:ext cx="6408" cy="148"/>
            </a:xfrm>
            <a:custGeom>
              <a:avLst/>
              <a:gdLst>
                <a:gd name="T0" fmla="*/ 6407 w 6408"/>
                <a:gd name="T1" fmla="*/ 147 h 148"/>
                <a:gd name="T2" fmla="*/ 6407 w 6408"/>
                <a:gd name="T3" fmla="*/ 0 h 148"/>
                <a:gd name="T4" fmla="*/ 0 w 6408"/>
                <a:gd name="T5" fmla="*/ 0 h 148"/>
                <a:gd name="T6" fmla="*/ 0 w 6408"/>
                <a:gd name="T7" fmla="*/ 147 h 148"/>
                <a:gd name="T8" fmla="*/ 6407 w 6408"/>
                <a:gd name="T9" fmla="*/ 147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8">
                  <a:moveTo>
                    <a:pt x="6407" y="147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7"/>
                  </a:lnTo>
                  <a:lnTo>
                    <a:pt x="6407" y="147"/>
                  </a:lnTo>
                </a:path>
              </a:pathLst>
            </a:custGeom>
            <a:solidFill>
              <a:srgbClr val="0FD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7">
              <a:extLst>
                <a:ext uri="{FF2B5EF4-FFF2-40B4-BE49-F238E27FC236}">
                  <a16:creationId xmlns:a16="http://schemas.microsoft.com/office/drawing/2014/main" id="{FF41E09B-74BC-42C8-93FC-BFEB777A0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3040"/>
              <a:ext cx="6408" cy="148"/>
            </a:xfrm>
            <a:custGeom>
              <a:avLst/>
              <a:gdLst>
                <a:gd name="T0" fmla="*/ 6407 w 6408"/>
                <a:gd name="T1" fmla="*/ 147 h 148"/>
                <a:gd name="T2" fmla="*/ 6407 w 6408"/>
                <a:gd name="T3" fmla="*/ 0 h 148"/>
                <a:gd name="T4" fmla="*/ 0 w 6408"/>
                <a:gd name="T5" fmla="*/ 0 h 148"/>
                <a:gd name="T6" fmla="*/ 0 w 6408"/>
                <a:gd name="T7" fmla="*/ 147 h 148"/>
                <a:gd name="T8" fmla="*/ 6407 w 6408"/>
                <a:gd name="T9" fmla="*/ 147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8">
                  <a:moveTo>
                    <a:pt x="6407" y="147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7"/>
                  </a:lnTo>
                  <a:lnTo>
                    <a:pt x="6407" y="147"/>
                  </a:lnTo>
                </a:path>
              </a:pathLst>
            </a:custGeom>
            <a:solidFill>
              <a:srgbClr val="12D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8">
              <a:extLst>
                <a:ext uri="{FF2B5EF4-FFF2-40B4-BE49-F238E27FC236}">
                  <a16:creationId xmlns:a16="http://schemas.microsoft.com/office/drawing/2014/main" id="{5797B1C7-D3A4-43E6-82EF-6C13715A2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2964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12DB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19">
              <a:extLst>
                <a:ext uri="{FF2B5EF4-FFF2-40B4-BE49-F238E27FC236}">
                  <a16:creationId xmlns:a16="http://schemas.microsoft.com/office/drawing/2014/main" id="{0BC41F98-ED47-45A5-9E0C-413450889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2888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14DB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0">
              <a:extLst>
                <a:ext uri="{FF2B5EF4-FFF2-40B4-BE49-F238E27FC236}">
                  <a16:creationId xmlns:a16="http://schemas.microsoft.com/office/drawing/2014/main" id="{A862EAB2-FCD0-4E1E-9B0E-10B84BCD7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2812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17DE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21">
              <a:extLst>
                <a:ext uri="{FF2B5EF4-FFF2-40B4-BE49-F238E27FC236}">
                  <a16:creationId xmlns:a16="http://schemas.microsoft.com/office/drawing/2014/main" id="{1EA5AF1B-0592-4D0A-8218-DBCBEFD48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2736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17DE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22">
              <a:extLst>
                <a:ext uri="{FF2B5EF4-FFF2-40B4-BE49-F238E27FC236}">
                  <a16:creationId xmlns:a16="http://schemas.microsoft.com/office/drawing/2014/main" id="{4D8C67F6-95A4-40FC-8DD0-5E5C7230C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2659"/>
              <a:ext cx="6408" cy="148"/>
            </a:xfrm>
            <a:custGeom>
              <a:avLst/>
              <a:gdLst>
                <a:gd name="T0" fmla="*/ 6407 w 6408"/>
                <a:gd name="T1" fmla="*/ 147 h 148"/>
                <a:gd name="T2" fmla="*/ 6407 w 6408"/>
                <a:gd name="T3" fmla="*/ 0 h 148"/>
                <a:gd name="T4" fmla="*/ 0 w 6408"/>
                <a:gd name="T5" fmla="*/ 0 h 148"/>
                <a:gd name="T6" fmla="*/ 0 w 6408"/>
                <a:gd name="T7" fmla="*/ 147 h 148"/>
                <a:gd name="T8" fmla="*/ 6407 w 6408"/>
                <a:gd name="T9" fmla="*/ 147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8">
                  <a:moveTo>
                    <a:pt x="6407" y="147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7"/>
                  </a:lnTo>
                  <a:lnTo>
                    <a:pt x="6407" y="147"/>
                  </a:lnTo>
                </a:path>
              </a:pathLst>
            </a:custGeom>
            <a:solidFill>
              <a:srgbClr val="17DE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23">
              <a:extLst>
                <a:ext uri="{FF2B5EF4-FFF2-40B4-BE49-F238E27FC236}">
                  <a16:creationId xmlns:a16="http://schemas.microsoft.com/office/drawing/2014/main" id="{6D64F680-326C-4C5F-8D69-9DA4BA1E5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2583"/>
              <a:ext cx="6408" cy="148"/>
            </a:xfrm>
            <a:custGeom>
              <a:avLst/>
              <a:gdLst>
                <a:gd name="T0" fmla="*/ 6407 w 6408"/>
                <a:gd name="T1" fmla="*/ 147 h 148"/>
                <a:gd name="T2" fmla="*/ 6407 w 6408"/>
                <a:gd name="T3" fmla="*/ 0 h 148"/>
                <a:gd name="T4" fmla="*/ 0 w 6408"/>
                <a:gd name="T5" fmla="*/ 0 h 148"/>
                <a:gd name="T6" fmla="*/ 0 w 6408"/>
                <a:gd name="T7" fmla="*/ 147 h 148"/>
                <a:gd name="T8" fmla="*/ 6407 w 6408"/>
                <a:gd name="T9" fmla="*/ 147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8">
                  <a:moveTo>
                    <a:pt x="6407" y="147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7"/>
                  </a:lnTo>
                  <a:lnTo>
                    <a:pt x="6407" y="147"/>
                  </a:lnTo>
                </a:path>
              </a:pathLst>
            </a:custGeom>
            <a:solidFill>
              <a:srgbClr val="19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24">
              <a:extLst>
                <a:ext uri="{FF2B5EF4-FFF2-40B4-BE49-F238E27FC236}">
                  <a16:creationId xmlns:a16="http://schemas.microsoft.com/office/drawing/2014/main" id="{C0F71CFA-9F92-43E9-B3A1-8B6B0B889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2507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1C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25">
              <a:extLst>
                <a:ext uri="{FF2B5EF4-FFF2-40B4-BE49-F238E27FC236}">
                  <a16:creationId xmlns:a16="http://schemas.microsoft.com/office/drawing/2014/main" id="{86D04E58-C62C-46C9-9D8C-A778C634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2431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1CE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26">
              <a:extLst>
                <a:ext uri="{FF2B5EF4-FFF2-40B4-BE49-F238E27FC236}">
                  <a16:creationId xmlns:a16="http://schemas.microsoft.com/office/drawing/2014/main" id="{18C5F49E-814C-44D2-9159-AA83C53CB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2355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1FE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27">
              <a:extLst>
                <a:ext uri="{FF2B5EF4-FFF2-40B4-BE49-F238E27FC236}">
                  <a16:creationId xmlns:a16="http://schemas.microsoft.com/office/drawing/2014/main" id="{B5D470EE-02A1-474B-8C05-47CC6D4B5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2279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1FE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8">
              <a:extLst>
                <a:ext uri="{FF2B5EF4-FFF2-40B4-BE49-F238E27FC236}">
                  <a16:creationId xmlns:a16="http://schemas.microsoft.com/office/drawing/2014/main" id="{54FD5990-173D-404A-B011-7874CEB27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2203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21E5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29">
              <a:extLst>
                <a:ext uri="{FF2B5EF4-FFF2-40B4-BE49-F238E27FC236}">
                  <a16:creationId xmlns:a16="http://schemas.microsoft.com/office/drawing/2014/main" id="{B9BE6692-5901-4101-B034-096E3418F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2127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21E8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30">
              <a:extLst>
                <a:ext uri="{FF2B5EF4-FFF2-40B4-BE49-F238E27FC236}">
                  <a16:creationId xmlns:a16="http://schemas.microsoft.com/office/drawing/2014/main" id="{55E929BD-2690-4EEB-9E3A-61CA9F117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2050"/>
              <a:ext cx="6408" cy="148"/>
            </a:xfrm>
            <a:custGeom>
              <a:avLst/>
              <a:gdLst>
                <a:gd name="T0" fmla="*/ 6407 w 6408"/>
                <a:gd name="T1" fmla="*/ 147 h 148"/>
                <a:gd name="T2" fmla="*/ 6407 w 6408"/>
                <a:gd name="T3" fmla="*/ 0 h 148"/>
                <a:gd name="T4" fmla="*/ 0 w 6408"/>
                <a:gd name="T5" fmla="*/ 0 h 148"/>
                <a:gd name="T6" fmla="*/ 0 w 6408"/>
                <a:gd name="T7" fmla="*/ 147 h 148"/>
                <a:gd name="T8" fmla="*/ 6407 w 6408"/>
                <a:gd name="T9" fmla="*/ 147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8">
                  <a:moveTo>
                    <a:pt x="6407" y="147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7"/>
                  </a:lnTo>
                  <a:lnTo>
                    <a:pt x="6407" y="147"/>
                  </a:lnTo>
                </a:path>
              </a:pathLst>
            </a:custGeom>
            <a:solidFill>
              <a:srgbClr val="24E8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31">
              <a:extLst>
                <a:ext uri="{FF2B5EF4-FFF2-40B4-BE49-F238E27FC236}">
                  <a16:creationId xmlns:a16="http://schemas.microsoft.com/office/drawing/2014/main" id="{E2F8D0B1-1AFF-4806-901A-1E8E5C33A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1974"/>
              <a:ext cx="6408" cy="148"/>
            </a:xfrm>
            <a:custGeom>
              <a:avLst/>
              <a:gdLst>
                <a:gd name="T0" fmla="*/ 6407 w 6408"/>
                <a:gd name="T1" fmla="*/ 147 h 148"/>
                <a:gd name="T2" fmla="*/ 6407 w 6408"/>
                <a:gd name="T3" fmla="*/ 0 h 148"/>
                <a:gd name="T4" fmla="*/ 0 w 6408"/>
                <a:gd name="T5" fmla="*/ 0 h 148"/>
                <a:gd name="T6" fmla="*/ 0 w 6408"/>
                <a:gd name="T7" fmla="*/ 147 h 148"/>
                <a:gd name="T8" fmla="*/ 6407 w 6408"/>
                <a:gd name="T9" fmla="*/ 147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8">
                  <a:moveTo>
                    <a:pt x="6407" y="147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7"/>
                  </a:lnTo>
                  <a:lnTo>
                    <a:pt x="6407" y="147"/>
                  </a:lnTo>
                </a:path>
              </a:pathLst>
            </a:custGeom>
            <a:solidFill>
              <a:srgbClr val="24E8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32">
              <a:extLst>
                <a:ext uri="{FF2B5EF4-FFF2-40B4-BE49-F238E27FC236}">
                  <a16:creationId xmlns:a16="http://schemas.microsoft.com/office/drawing/2014/main" id="{A225F9FE-FF53-4536-A6AC-80F0CE78E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1898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26EB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33">
              <a:extLst>
                <a:ext uri="{FF2B5EF4-FFF2-40B4-BE49-F238E27FC236}">
                  <a16:creationId xmlns:a16="http://schemas.microsoft.com/office/drawing/2014/main" id="{CE750A39-A678-4F06-8328-0FAD01A1E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1822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26EB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34">
              <a:extLst>
                <a:ext uri="{FF2B5EF4-FFF2-40B4-BE49-F238E27FC236}">
                  <a16:creationId xmlns:a16="http://schemas.microsoft.com/office/drawing/2014/main" id="{E9FC260D-9242-4A5B-9FF2-DD8FE13FC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1746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29E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35">
              <a:extLst>
                <a:ext uri="{FF2B5EF4-FFF2-40B4-BE49-F238E27FC236}">
                  <a16:creationId xmlns:a16="http://schemas.microsoft.com/office/drawing/2014/main" id="{65749702-BD24-404B-95BF-2F758752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1670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29E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36">
              <a:extLst>
                <a:ext uri="{FF2B5EF4-FFF2-40B4-BE49-F238E27FC236}">
                  <a16:creationId xmlns:a16="http://schemas.microsoft.com/office/drawing/2014/main" id="{4A3A64DE-994D-46C7-BFEE-451E5E815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1593"/>
              <a:ext cx="6408" cy="148"/>
            </a:xfrm>
            <a:custGeom>
              <a:avLst/>
              <a:gdLst>
                <a:gd name="T0" fmla="*/ 6407 w 6408"/>
                <a:gd name="T1" fmla="*/ 147 h 148"/>
                <a:gd name="T2" fmla="*/ 6407 w 6408"/>
                <a:gd name="T3" fmla="*/ 0 h 148"/>
                <a:gd name="T4" fmla="*/ 0 w 6408"/>
                <a:gd name="T5" fmla="*/ 0 h 148"/>
                <a:gd name="T6" fmla="*/ 0 w 6408"/>
                <a:gd name="T7" fmla="*/ 147 h 148"/>
                <a:gd name="T8" fmla="*/ 6407 w 6408"/>
                <a:gd name="T9" fmla="*/ 147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8">
                  <a:moveTo>
                    <a:pt x="6407" y="147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7"/>
                  </a:lnTo>
                  <a:lnTo>
                    <a:pt x="6407" y="147"/>
                  </a:lnTo>
                </a:path>
              </a:pathLst>
            </a:custGeom>
            <a:solidFill>
              <a:srgbClr val="2BE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37">
              <a:extLst>
                <a:ext uri="{FF2B5EF4-FFF2-40B4-BE49-F238E27FC236}">
                  <a16:creationId xmlns:a16="http://schemas.microsoft.com/office/drawing/2014/main" id="{4C38C1EC-3CBF-47E2-8CAF-ED23ED65A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1517"/>
              <a:ext cx="6408" cy="148"/>
            </a:xfrm>
            <a:custGeom>
              <a:avLst/>
              <a:gdLst>
                <a:gd name="T0" fmla="*/ 6407 w 6408"/>
                <a:gd name="T1" fmla="*/ 147 h 148"/>
                <a:gd name="T2" fmla="*/ 6407 w 6408"/>
                <a:gd name="T3" fmla="*/ 0 h 148"/>
                <a:gd name="T4" fmla="*/ 0 w 6408"/>
                <a:gd name="T5" fmla="*/ 0 h 148"/>
                <a:gd name="T6" fmla="*/ 0 w 6408"/>
                <a:gd name="T7" fmla="*/ 147 h 148"/>
                <a:gd name="T8" fmla="*/ 6407 w 6408"/>
                <a:gd name="T9" fmla="*/ 147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8">
                  <a:moveTo>
                    <a:pt x="6407" y="147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7"/>
                  </a:lnTo>
                  <a:lnTo>
                    <a:pt x="6407" y="147"/>
                  </a:lnTo>
                </a:path>
              </a:pathLst>
            </a:custGeom>
            <a:solidFill>
              <a:srgbClr val="2BF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8">
              <a:extLst>
                <a:ext uri="{FF2B5EF4-FFF2-40B4-BE49-F238E27FC236}">
                  <a16:creationId xmlns:a16="http://schemas.microsoft.com/office/drawing/2014/main" id="{F94A0AA6-3463-46E5-BD43-F3E169FF2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1441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2EF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39">
              <a:extLst>
                <a:ext uri="{FF2B5EF4-FFF2-40B4-BE49-F238E27FC236}">
                  <a16:creationId xmlns:a16="http://schemas.microsoft.com/office/drawing/2014/main" id="{C438BD81-ED0E-4C41-899E-4542D9D81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1365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2EF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40">
              <a:extLst>
                <a:ext uri="{FF2B5EF4-FFF2-40B4-BE49-F238E27FC236}">
                  <a16:creationId xmlns:a16="http://schemas.microsoft.com/office/drawing/2014/main" id="{5D869DC7-8991-4A6E-B8F2-001FF047B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1289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30F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41">
              <a:extLst>
                <a:ext uri="{FF2B5EF4-FFF2-40B4-BE49-F238E27FC236}">
                  <a16:creationId xmlns:a16="http://schemas.microsoft.com/office/drawing/2014/main" id="{A4DE8F4A-C82B-4233-A4F7-4B918396F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1212"/>
              <a:ext cx="6408" cy="148"/>
            </a:xfrm>
            <a:custGeom>
              <a:avLst/>
              <a:gdLst>
                <a:gd name="T0" fmla="*/ 6407 w 6408"/>
                <a:gd name="T1" fmla="*/ 147 h 148"/>
                <a:gd name="T2" fmla="*/ 6407 w 6408"/>
                <a:gd name="T3" fmla="*/ 0 h 148"/>
                <a:gd name="T4" fmla="*/ 0 w 6408"/>
                <a:gd name="T5" fmla="*/ 0 h 148"/>
                <a:gd name="T6" fmla="*/ 0 w 6408"/>
                <a:gd name="T7" fmla="*/ 147 h 148"/>
                <a:gd name="T8" fmla="*/ 6407 w 6408"/>
                <a:gd name="T9" fmla="*/ 147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8">
                  <a:moveTo>
                    <a:pt x="6407" y="147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7"/>
                  </a:lnTo>
                  <a:lnTo>
                    <a:pt x="6407" y="147"/>
                  </a:lnTo>
                </a:path>
              </a:pathLst>
            </a:custGeom>
            <a:solidFill>
              <a:srgbClr val="30F2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42">
              <a:extLst>
                <a:ext uri="{FF2B5EF4-FFF2-40B4-BE49-F238E27FC236}">
                  <a16:creationId xmlns:a16="http://schemas.microsoft.com/office/drawing/2014/main" id="{62A7F40A-6822-44A3-8199-AF956295E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1136"/>
              <a:ext cx="6408" cy="148"/>
            </a:xfrm>
            <a:custGeom>
              <a:avLst/>
              <a:gdLst>
                <a:gd name="T0" fmla="*/ 6407 w 6408"/>
                <a:gd name="T1" fmla="*/ 147 h 148"/>
                <a:gd name="T2" fmla="*/ 6407 w 6408"/>
                <a:gd name="T3" fmla="*/ 0 h 148"/>
                <a:gd name="T4" fmla="*/ 0 w 6408"/>
                <a:gd name="T5" fmla="*/ 0 h 148"/>
                <a:gd name="T6" fmla="*/ 0 w 6408"/>
                <a:gd name="T7" fmla="*/ 147 h 148"/>
                <a:gd name="T8" fmla="*/ 6407 w 6408"/>
                <a:gd name="T9" fmla="*/ 147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8">
                  <a:moveTo>
                    <a:pt x="6407" y="147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7"/>
                  </a:lnTo>
                  <a:lnTo>
                    <a:pt x="6407" y="147"/>
                  </a:lnTo>
                </a:path>
              </a:pathLst>
            </a:custGeom>
            <a:solidFill>
              <a:srgbClr val="33F5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43">
              <a:extLst>
                <a:ext uri="{FF2B5EF4-FFF2-40B4-BE49-F238E27FC236}">
                  <a16:creationId xmlns:a16="http://schemas.microsoft.com/office/drawing/2014/main" id="{C423ED60-2658-42E7-93AC-C9EEB426E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1060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33F5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44">
              <a:extLst>
                <a:ext uri="{FF2B5EF4-FFF2-40B4-BE49-F238E27FC236}">
                  <a16:creationId xmlns:a16="http://schemas.microsoft.com/office/drawing/2014/main" id="{AEB77572-1236-4B05-9A30-1DA7AF71C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984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36F5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45">
              <a:extLst>
                <a:ext uri="{FF2B5EF4-FFF2-40B4-BE49-F238E27FC236}">
                  <a16:creationId xmlns:a16="http://schemas.microsoft.com/office/drawing/2014/main" id="{282C4C7C-BDE1-4666-A228-7AD748DD8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908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36F7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46">
              <a:extLst>
                <a:ext uri="{FF2B5EF4-FFF2-40B4-BE49-F238E27FC236}">
                  <a16:creationId xmlns:a16="http://schemas.microsoft.com/office/drawing/2014/main" id="{772A901E-E719-4C34-B27A-EA02DAC00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832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38F7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Freeform 47">
              <a:extLst>
                <a:ext uri="{FF2B5EF4-FFF2-40B4-BE49-F238E27FC236}">
                  <a16:creationId xmlns:a16="http://schemas.microsoft.com/office/drawing/2014/main" id="{EA0BC3C2-ACF0-4A7D-A863-F349C5678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755"/>
              <a:ext cx="6408" cy="148"/>
            </a:xfrm>
            <a:custGeom>
              <a:avLst/>
              <a:gdLst>
                <a:gd name="T0" fmla="*/ 6407 w 6408"/>
                <a:gd name="T1" fmla="*/ 147 h 148"/>
                <a:gd name="T2" fmla="*/ 6407 w 6408"/>
                <a:gd name="T3" fmla="*/ 0 h 148"/>
                <a:gd name="T4" fmla="*/ 0 w 6408"/>
                <a:gd name="T5" fmla="*/ 0 h 148"/>
                <a:gd name="T6" fmla="*/ 0 w 6408"/>
                <a:gd name="T7" fmla="*/ 147 h 148"/>
                <a:gd name="T8" fmla="*/ 6407 w 6408"/>
                <a:gd name="T9" fmla="*/ 147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8">
                  <a:moveTo>
                    <a:pt x="6407" y="147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7"/>
                  </a:lnTo>
                  <a:lnTo>
                    <a:pt x="6407" y="147"/>
                  </a:lnTo>
                </a:path>
              </a:pathLst>
            </a:custGeom>
            <a:solidFill>
              <a:srgbClr val="38FA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48">
              <a:extLst>
                <a:ext uri="{FF2B5EF4-FFF2-40B4-BE49-F238E27FC236}">
                  <a16:creationId xmlns:a16="http://schemas.microsoft.com/office/drawing/2014/main" id="{F5FE26FF-A649-4982-9829-1AD234224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679"/>
              <a:ext cx="6408" cy="148"/>
            </a:xfrm>
            <a:custGeom>
              <a:avLst/>
              <a:gdLst>
                <a:gd name="T0" fmla="*/ 6407 w 6408"/>
                <a:gd name="T1" fmla="*/ 147 h 148"/>
                <a:gd name="T2" fmla="*/ 6407 w 6408"/>
                <a:gd name="T3" fmla="*/ 0 h 148"/>
                <a:gd name="T4" fmla="*/ 0 w 6408"/>
                <a:gd name="T5" fmla="*/ 0 h 148"/>
                <a:gd name="T6" fmla="*/ 0 w 6408"/>
                <a:gd name="T7" fmla="*/ 147 h 148"/>
                <a:gd name="T8" fmla="*/ 6407 w 6408"/>
                <a:gd name="T9" fmla="*/ 147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8">
                  <a:moveTo>
                    <a:pt x="6407" y="147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7"/>
                  </a:lnTo>
                  <a:lnTo>
                    <a:pt x="6407" y="147"/>
                  </a:lnTo>
                </a:path>
              </a:pathLst>
            </a:custGeom>
            <a:solidFill>
              <a:srgbClr val="3BFA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Freeform 49">
              <a:extLst>
                <a:ext uri="{FF2B5EF4-FFF2-40B4-BE49-F238E27FC236}">
                  <a16:creationId xmlns:a16="http://schemas.microsoft.com/office/drawing/2014/main" id="{CBFA31F9-5E84-4F43-90B7-E14E5D79D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603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3DFA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50">
              <a:extLst>
                <a:ext uri="{FF2B5EF4-FFF2-40B4-BE49-F238E27FC236}">
                  <a16:creationId xmlns:a16="http://schemas.microsoft.com/office/drawing/2014/main" id="{81D17EB7-4F03-4294-91AB-59B86B895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527"/>
              <a:ext cx="6408" cy="147"/>
            </a:xfrm>
            <a:custGeom>
              <a:avLst/>
              <a:gdLst>
                <a:gd name="T0" fmla="*/ 6407 w 6408"/>
                <a:gd name="T1" fmla="*/ 146 h 147"/>
                <a:gd name="T2" fmla="*/ 6407 w 6408"/>
                <a:gd name="T3" fmla="*/ 0 h 147"/>
                <a:gd name="T4" fmla="*/ 0 w 6408"/>
                <a:gd name="T5" fmla="*/ 0 h 147"/>
                <a:gd name="T6" fmla="*/ 0 w 6408"/>
                <a:gd name="T7" fmla="*/ 146 h 147"/>
                <a:gd name="T8" fmla="*/ 6407 w 6408"/>
                <a:gd name="T9" fmla="*/ 146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147">
                  <a:moveTo>
                    <a:pt x="6407" y="146"/>
                  </a:moveTo>
                  <a:lnTo>
                    <a:pt x="6407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6407" y="146"/>
                  </a:lnTo>
                </a:path>
              </a:pathLst>
            </a:custGeom>
            <a:solidFill>
              <a:srgbClr val="3DF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51">
              <a:extLst>
                <a:ext uri="{FF2B5EF4-FFF2-40B4-BE49-F238E27FC236}">
                  <a16:creationId xmlns:a16="http://schemas.microsoft.com/office/drawing/2014/main" id="{06E59F99-A713-45E4-A2F3-3C7E66AAA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0"/>
              <a:ext cx="6408" cy="598"/>
            </a:xfrm>
            <a:custGeom>
              <a:avLst/>
              <a:gdLst>
                <a:gd name="T0" fmla="*/ 0 w 6408"/>
                <a:gd name="T1" fmla="*/ 0 h 598"/>
                <a:gd name="T2" fmla="*/ 6407 w 6408"/>
                <a:gd name="T3" fmla="*/ 0 h 598"/>
                <a:gd name="T4" fmla="*/ 6407 w 6408"/>
                <a:gd name="T5" fmla="*/ 597 h 598"/>
                <a:gd name="T6" fmla="*/ 0 w 6408"/>
                <a:gd name="T7" fmla="*/ 597 h 598"/>
                <a:gd name="T8" fmla="*/ 0 w 6408"/>
                <a:gd name="T9" fmla="*/ 0 h 5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598">
                  <a:moveTo>
                    <a:pt x="0" y="0"/>
                  </a:moveTo>
                  <a:lnTo>
                    <a:pt x="6407" y="0"/>
                  </a:lnTo>
                  <a:lnTo>
                    <a:pt x="6407" y="597"/>
                  </a:lnTo>
                  <a:lnTo>
                    <a:pt x="0" y="597"/>
                  </a:lnTo>
                  <a:lnTo>
                    <a:pt x="0" y="0"/>
                  </a:lnTo>
                </a:path>
              </a:pathLst>
            </a:custGeom>
            <a:solidFill>
              <a:srgbClr val="3DF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52">
              <a:extLst>
                <a:ext uri="{FF2B5EF4-FFF2-40B4-BE49-F238E27FC236}">
                  <a16:creationId xmlns:a16="http://schemas.microsoft.com/office/drawing/2014/main" id="{E62F8D2C-CF60-4E12-B14C-63FBC3982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" y="288"/>
              <a:ext cx="6408" cy="234"/>
            </a:xfrm>
            <a:custGeom>
              <a:avLst/>
              <a:gdLst>
                <a:gd name="T0" fmla="*/ 0 w 6408"/>
                <a:gd name="T1" fmla="*/ 0 h 234"/>
                <a:gd name="T2" fmla="*/ 6407 w 6408"/>
                <a:gd name="T3" fmla="*/ 0 h 234"/>
                <a:gd name="T4" fmla="*/ 6407 w 6408"/>
                <a:gd name="T5" fmla="*/ 233 h 234"/>
                <a:gd name="T6" fmla="*/ 0 w 6408"/>
                <a:gd name="T7" fmla="*/ 233 h 234"/>
                <a:gd name="T8" fmla="*/ 0 w 6408"/>
                <a:gd name="T9" fmla="*/ 0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08" h="234">
                  <a:moveTo>
                    <a:pt x="0" y="0"/>
                  </a:moveTo>
                  <a:lnTo>
                    <a:pt x="6407" y="0"/>
                  </a:lnTo>
                  <a:lnTo>
                    <a:pt x="6407" y="233"/>
                  </a:lnTo>
                  <a:lnTo>
                    <a:pt x="0" y="233"/>
                  </a:lnTo>
                  <a:lnTo>
                    <a:pt x="0" y="0"/>
                  </a:lnTo>
                </a:path>
              </a:pathLst>
            </a:custGeom>
            <a:solidFill>
              <a:srgbClr val="4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Freeform 53">
              <a:extLst>
                <a:ext uri="{FF2B5EF4-FFF2-40B4-BE49-F238E27FC236}">
                  <a16:creationId xmlns:a16="http://schemas.microsoft.com/office/drawing/2014/main" id="{C2BCF328-BAEF-4C40-9876-A295AC1BD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" y="1555"/>
              <a:ext cx="1318" cy="311"/>
            </a:xfrm>
            <a:custGeom>
              <a:avLst/>
              <a:gdLst>
                <a:gd name="T0" fmla="*/ 1200 w 1318"/>
                <a:gd name="T1" fmla="*/ 244 h 311"/>
                <a:gd name="T2" fmla="*/ 1261 w 1318"/>
                <a:gd name="T3" fmla="*/ 208 h 311"/>
                <a:gd name="T4" fmla="*/ 1297 w 1318"/>
                <a:gd name="T5" fmla="*/ 181 h 311"/>
                <a:gd name="T6" fmla="*/ 1317 w 1318"/>
                <a:gd name="T7" fmla="*/ 164 h 311"/>
                <a:gd name="T8" fmla="*/ 1297 w 1318"/>
                <a:gd name="T9" fmla="*/ 149 h 311"/>
                <a:gd name="T10" fmla="*/ 1258 w 1318"/>
                <a:gd name="T11" fmla="*/ 142 h 311"/>
                <a:gd name="T12" fmla="*/ 1236 w 1318"/>
                <a:gd name="T13" fmla="*/ 144 h 311"/>
                <a:gd name="T14" fmla="*/ 1226 w 1318"/>
                <a:gd name="T15" fmla="*/ 163 h 311"/>
                <a:gd name="T16" fmla="*/ 1204 w 1318"/>
                <a:gd name="T17" fmla="*/ 147 h 311"/>
                <a:gd name="T18" fmla="*/ 1183 w 1318"/>
                <a:gd name="T19" fmla="*/ 129 h 311"/>
                <a:gd name="T20" fmla="*/ 1144 w 1318"/>
                <a:gd name="T21" fmla="*/ 125 h 311"/>
                <a:gd name="T22" fmla="*/ 1129 w 1318"/>
                <a:gd name="T23" fmla="*/ 134 h 311"/>
                <a:gd name="T24" fmla="*/ 1121 w 1318"/>
                <a:gd name="T25" fmla="*/ 152 h 311"/>
                <a:gd name="T26" fmla="*/ 1107 w 1318"/>
                <a:gd name="T27" fmla="*/ 131 h 311"/>
                <a:gd name="T28" fmla="*/ 1072 w 1318"/>
                <a:gd name="T29" fmla="*/ 123 h 311"/>
                <a:gd name="T30" fmla="*/ 1027 w 1318"/>
                <a:gd name="T31" fmla="*/ 114 h 311"/>
                <a:gd name="T32" fmla="*/ 994 w 1318"/>
                <a:gd name="T33" fmla="*/ 109 h 311"/>
                <a:gd name="T34" fmla="*/ 957 w 1318"/>
                <a:gd name="T35" fmla="*/ 102 h 311"/>
                <a:gd name="T36" fmla="*/ 920 w 1318"/>
                <a:gd name="T37" fmla="*/ 92 h 311"/>
                <a:gd name="T38" fmla="*/ 884 w 1318"/>
                <a:gd name="T39" fmla="*/ 85 h 311"/>
                <a:gd name="T40" fmla="*/ 850 w 1318"/>
                <a:gd name="T41" fmla="*/ 83 h 311"/>
                <a:gd name="T42" fmla="*/ 816 w 1318"/>
                <a:gd name="T43" fmla="*/ 83 h 311"/>
                <a:gd name="T44" fmla="*/ 777 w 1318"/>
                <a:gd name="T45" fmla="*/ 83 h 311"/>
                <a:gd name="T46" fmla="*/ 733 w 1318"/>
                <a:gd name="T47" fmla="*/ 80 h 311"/>
                <a:gd name="T48" fmla="*/ 694 w 1318"/>
                <a:gd name="T49" fmla="*/ 77 h 311"/>
                <a:gd name="T50" fmla="*/ 660 w 1318"/>
                <a:gd name="T51" fmla="*/ 73 h 311"/>
                <a:gd name="T52" fmla="*/ 640 w 1318"/>
                <a:gd name="T53" fmla="*/ 73 h 311"/>
                <a:gd name="T54" fmla="*/ 632 w 1318"/>
                <a:gd name="T55" fmla="*/ 81 h 311"/>
                <a:gd name="T56" fmla="*/ 627 w 1318"/>
                <a:gd name="T57" fmla="*/ 99 h 311"/>
                <a:gd name="T58" fmla="*/ 619 w 1318"/>
                <a:gd name="T59" fmla="*/ 85 h 311"/>
                <a:gd name="T60" fmla="*/ 613 w 1318"/>
                <a:gd name="T61" fmla="*/ 62 h 311"/>
                <a:gd name="T62" fmla="*/ 583 w 1318"/>
                <a:gd name="T63" fmla="*/ 58 h 311"/>
                <a:gd name="T64" fmla="*/ 567 w 1318"/>
                <a:gd name="T65" fmla="*/ 66 h 311"/>
                <a:gd name="T66" fmla="*/ 557 w 1318"/>
                <a:gd name="T67" fmla="*/ 86 h 311"/>
                <a:gd name="T68" fmla="*/ 545 w 1318"/>
                <a:gd name="T69" fmla="*/ 78 h 311"/>
                <a:gd name="T70" fmla="*/ 538 w 1318"/>
                <a:gd name="T71" fmla="*/ 56 h 311"/>
                <a:gd name="T72" fmla="*/ 516 w 1318"/>
                <a:gd name="T73" fmla="*/ 44 h 311"/>
                <a:gd name="T74" fmla="*/ 480 w 1318"/>
                <a:gd name="T75" fmla="*/ 40 h 311"/>
                <a:gd name="T76" fmla="*/ 477 w 1318"/>
                <a:gd name="T77" fmla="*/ 53 h 311"/>
                <a:gd name="T78" fmla="*/ 458 w 1318"/>
                <a:gd name="T79" fmla="*/ 66 h 311"/>
                <a:gd name="T80" fmla="*/ 457 w 1318"/>
                <a:gd name="T81" fmla="*/ 51 h 311"/>
                <a:gd name="T82" fmla="*/ 435 w 1318"/>
                <a:gd name="T83" fmla="*/ 36 h 311"/>
                <a:gd name="T84" fmla="*/ 378 w 1318"/>
                <a:gd name="T85" fmla="*/ 31 h 311"/>
                <a:gd name="T86" fmla="*/ 316 w 1318"/>
                <a:gd name="T87" fmla="*/ 25 h 311"/>
                <a:gd name="T88" fmla="*/ 285 w 1318"/>
                <a:gd name="T89" fmla="*/ 22 h 311"/>
                <a:gd name="T90" fmla="*/ 223 w 1318"/>
                <a:gd name="T91" fmla="*/ 17 h 311"/>
                <a:gd name="T92" fmla="*/ 161 w 1318"/>
                <a:gd name="T93" fmla="*/ 12 h 311"/>
                <a:gd name="T94" fmla="*/ 128 w 1318"/>
                <a:gd name="T95" fmla="*/ 11 h 311"/>
                <a:gd name="T96" fmla="*/ 92 w 1318"/>
                <a:gd name="T97" fmla="*/ 10 h 311"/>
                <a:gd name="T98" fmla="*/ 49 w 1318"/>
                <a:gd name="T99" fmla="*/ 5 h 311"/>
                <a:gd name="T100" fmla="*/ 23 w 1318"/>
                <a:gd name="T101" fmla="*/ 0 h 311"/>
                <a:gd name="T102" fmla="*/ 18 w 1318"/>
                <a:gd name="T103" fmla="*/ 25 h 311"/>
                <a:gd name="T104" fmla="*/ 12 w 1318"/>
                <a:gd name="T105" fmla="*/ 75 h 311"/>
                <a:gd name="T106" fmla="*/ 19 w 1318"/>
                <a:gd name="T107" fmla="*/ 106 h 311"/>
                <a:gd name="T108" fmla="*/ 4 w 1318"/>
                <a:gd name="T109" fmla="*/ 122 h 311"/>
                <a:gd name="T110" fmla="*/ 1 w 1318"/>
                <a:gd name="T111" fmla="*/ 142 h 311"/>
                <a:gd name="T112" fmla="*/ 34 w 1318"/>
                <a:gd name="T113" fmla="*/ 156 h 311"/>
                <a:gd name="T114" fmla="*/ 143 w 1318"/>
                <a:gd name="T115" fmla="*/ 192 h 311"/>
                <a:gd name="T116" fmla="*/ 316 w 1318"/>
                <a:gd name="T117" fmla="*/ 240 h 311"/>
                <a:gd name="T118" fmla="*/ 529 w 1318"/>
                <a:gd name="T119" fmla="*/ 284 h 311"/>
                <a:gd name="T120" fmla="*/ 763 w 1318"/>
                <a:gd name="T121" fmla="*/ 309 h 311"/>
                <a:gd name="T122" fmla="*/ 999 w 1318"/>
                <a:gd name="T123" fmla="*/ 299 h 31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318" h="311">
                  <a:moveTo>
                    <a:pt x="1132" y="271"/>
                  </a:moveTo>
                  <a:lnTo>
                    <a:pt x="1150" y="265"/>
                  </a:lnTo>
                  <a:lnTo>
                    <a:pt x="1168" y="259"/>
                  </a:lnTo>
                  <a:lnTo>
                    <a:pt x="1184" y="252"/>
                  </a:lnTo>
                  <a:lnTo>
                    <a:pt x="1200" y="244"/>
                  </a:lnTo>
                  <a:lnTo>
                    <a:pt x="1214" y="237"/>
                  </a:lnTo>
                  <a:lnTo>
                    <a:pt x="1227" y="230"/>
                  </a:lnTo>
                  <a:lnTo>
                    <a:pt x="1240" y="223"/>
                  </a:lnTo>
                  <a:lnTo>
                    <a:pt x="1251" y="215"/>
                  </a:lnTo>
                  <a:lnTo>
                    <a:pt x="1261" y="208"/>
                  </a:lnTo>
                  <a:lnTo>
                    <a:pt x="1270" y="202"/>
                  </a:lnTo>
                  <a:lnTo>
                    <a:pt x="1279" y="196"/>
                  </a:lnTo>
                  <a:lnTo>
                    <a:pt x="1286" y="190"/>
                  </a:lnTo>
                  <a:lnTo>
                    <a:pt x="1292" y="185"/>
                  </a:lnTo>
                  <a:lnTo>
                    <a:pt x="1297" y="181"/>
                  </a:lnTo>
                  <a:lnTo>
                    <a:pt x="1300" y="179"/>
                  </a:lnTo>
                  <a:lnTo>
                    <a:pt x="1302" y="177"/>
                  </a:lnTo>
                  <a:lnTo>
                    <a:pt x="1310" y="172"/>
                  </a:lnTo>
                  <a:lnTo>
                    <a:pt x="1315" y="168"/>
                  </a:lnTo>
                  <a:lnTo>
                    <a:pt x="1317" y="164"/>
                  </a:lnTo>
                  <a:lnTo>
                    <a:pt x="1316" y="160"/>
                  </a:lnTo>
                  <a:lnTo>
                    <a:pt x="1314" y="157"/>
                  </a:lnTo>
                  <a:lnTo>
                    <a:pt x="1309" y="154"/>
                  </a:lnTo>
                  <a:lnTo>
                    <a:pt x="1304" y="151"/>
                  </a:lnTo>
                  <a:lnTo>
                    <a:pt x="1297" y="149"/>
                  </a:lnTo>
                  <a:lnTo>
                    <a:pt x="1289" y="147"/>
                  </a:lnTo>
                  <a:lnTo>
                    <a:pt x="1281" y="145"/>
                  </a:lnTo>
                  <a:lnTo>
                    <a:pt x="1273" y="144"/>
                  </a:lnTo>
                  <a:lnTo>
                    <a:pt x="1264" y="143"/>
                  </a:lnTo>
                  <a:lnTo>
                    <a:pt x="1258" y="142"/>
                  </a:lnTo>
                  <a:lnTo>
                    <a:pt x="1251" y="141"/>
                  </a:lnTo>
                  <a:lnTo>
                    <a:pt x="1247" y="141"/>
                  </a:lnTo>
                  <a:lnTo>
                    <a:pt x="1243" y="141"/>
                  </a:lnTo>
                  <a:lnTo>
                    <a:pt x="1239" y="141"/>
                  </a:lnTo>
                  <a:lnTo>
                    <a:pt x="1236" y="144"/>
                  </a:lnTo>
                  <a:lnTo>
                    <a:pt x="1235" y="147"/>
                  </a:lnTo>
                  <a:lnTo>
                    <a:pt x="1234" y="152"/>
                  </a:lnTo>
                  <a:lnTo>
                    <a:pt x="1232" y="156"/>
                  </a:lnTo>
                  <a:lnTo>
                    <a:pt x="1231" y="160"/>
                  </a:lnTo>
                  <a:lnTo>
                    <a:pt x="1226" y="163"/>
                  </a:lnTo>
                  <a:lnTo>
                    <a:pt x="1221" y="165"/>
                  </a:lnTo>
                  <a:lnTo>
                    <a:pt x="1212" y="164"/>
                  </a:lnTo>
                  <a:lnTo>
                    <a:pt x="1207" y="160"/>
                  </a:lnTo>
                  <a:lnTo>
                    <a:pt x="1205" y="153"/>
                  </a:lnTo>
                  <a:lnTo>
                    <a:pt x="1204" y="147"/>
                  </a:lnTo>
                  <a:lnTo>
                    <a:pt x="1203" y="139"/>
                  </a:lnTo>
                  <a:lnTo>
                    <a:pt x="1202" y="133"/>
                  </a:lnTo>
                  <a:lnTo>
                    <a:pt x="1198" y="129"/>
                  </a:lnTo>
                  <a:lnTo>
                    <a:pt x="1191" y="129"/>
                  </a:lnTo>
                  <a:lnTo>
                    <a:pt x="1183" y="129"/>
                  </a:lnTo>
                  <a:lnTo>
                    <a:pt x="1174" y="129"/>
                  </a:lnTo>
                  <a:lnTo>
                    <a:pt x="1166" y="129"/>
                  </a:lnTo>
                  <a:lnTo>
                    <a:pt x="1158" y="128"/>
                  </a:lnTo>
                  <a:lnTo>
                    <a:pt x="1150" y="126"/>
                  </a:lnTo>
                  <a:lnTo>
                    <a:pt x="1144" y="125"/>
                  </a:lnTo>
                  <a:lnTo>
                    <a:pt x="1139" y="125"/>
                  </a:lnTo>
                  <a:lnTo>
                    <a:pt x="1135" y="125"/>
                  </a:lnTo>
                  <a:lnTo>
                    <a:pt x="1132" y="128"/>
                  </a:lnTo>
                  <a:lnTo>
                    <a:pt x="1130" y="130"/>
                  </a:lnTo>
                  <a:lnTo>
                    <a:pt x="1129" y="134"/>
                  </a:lnTo>
                  <a:lnTo>
                    <a:pt x="1128" y="139"/>
                  </a:lnTo>
                  <a:lnTo>
                    <a:pt x="1127" y="144"/>
                  </a:lnTo>
                  <a:lnTo>
                    <a:pt x="1126" y="148"/>
                  </a:lnTo>
                  <a:lnTo>
                    <a:pt x="1125" y="150"/>
                  </a:lnTo>
                  <a:lnTo>
                    <a:pt x="1121" y="152"/>
                  </a:lnTo>
                  <a:lnTo>
                    <a:pt x="1117" y="151"/>
                  </a:lnTo>
                  <a:lnTo>
                    <a:pt x="1113" y="148"/>
                  </a:lnTo>
                  <a:lnTo>
                    <a:pt x="1111" y="143"/>
                  </a:lnTo>
                  <a:lnTo>
                    <a:pt x="1109" y="136"/>
                  </a:lnTo>
                  <a:lnTo>
                    <a:pt x="1107" y="131"/>
                  </a:lnTo>
                  <a:lnTo>
                    <a:pt x="1103" y="127"/>
                  </a:lnTo>
                  <a:lnTo>
                    <a:pt x="1099" y="124"/>
                  </a:lnTo>
                  <a:lnTo>
                    <a:pt x="1091" y="123"/>
                  </a:lnTo>
                  <a:lnTo>
                    <a:pt x="1083" y="124"/>
                  </a:lnTo>
                  <a:lnTo>
                    <a:pt x="1072" y="123"/>
                  </a:lnTo>
                  <a:lnTo>
                    <a:pt x="1061" y="121"/>
                  </a:lnTo>
                  <a:lnTo>
                    <a:pt x="1051" y="119"/>
                  </a:lnTo>
                  <a:lnTo>
                    <a:pt x="1041" y="117"/>
                  </a:lnTo>
                  <a:lnTo>
                    <a:pt x="1033" y="116"/>
                  </a:lnTo>
                  <a:lnTo>
                    <a:pt x="1027" y="114"/>
                  </a:lnTo>
                  <a:lnTo>
                    <a:pt x="1025" y="114"/>
                  </a:lnTo>
                  <a:lnTo>
                    <a:pt x="1017" y="113"/>
                  </a:lnTo>
                  <a:lnTo>
                    <a:pt x="1009" y="112"/>
                  </a:lnTo>
                  <a:lnTo>
                    <a:pt x="1001" y="111"/>
                  </a:lnTo>
                  <a:lnTo>
                    <a:pt x="994" y="109"/>
                  </a:lnTo>
                  <a:lnTo>
                    <a:pt x="986" y="108"/>
                  </a:lnTo>
                  <a:lnTo>
                    <a:pt x="979" y="107"/>
                  </a:lnTo>
                  <a:lnTo>
                    <a:pt x="971" y="105"/>
                  </a:lnTo>
                  <a:lnTo>
                    <a:pt x="963" y="103"/>
                  </a:lnTo>
                  <a:lnTo>
                    <a:pt x="957" y="102"/>
                  </a:lnTo>
                  <a:lnTo>
                    <a:pt x="949" y="100"/>
                  </a:lnTo>
                  <a:lnTo>
                    <a:pt x="942" y="98"/>
                  </a:lnTo>
                  <a:lnTo>
                    <a:pt x="934" y="96"/>
                  </a:lnTo>
                  <a:lnTo>
                    <a:pt x="928" y="94"/>
                  </a:lnTo>
                  <a:lnTo>
                    <a:pt x="920" y="92"/>
                  </a:lnTo>
                  <a:lnTo>
                    <a:pt x="913" y="91"/>
                  </a:lnTo>
                  <a:lnTo>
                    <a:pt x="905" y="89"/>
                  </a:lnTo>
                  <a:lnTo>
                    <a:pt x="897" y="87"/>
                  </a:lnTo>
                  <a:lnTo>
                    <a:pt x="891" y="86"/>
                  </a:lnTo>
                  <a:lnTo>
                    <a:pt x="884" y="85"/>
                  </a:lnTo>
                  <a:lnTo>
                    <a:pt x="876" y="83"/>
                  </a:lnTo>
                  <a:lnTo>
                    <a:pt x="871" y="83"/>
                  </a:lnTo>
                  <a:lnTo>
                    <a:pt x="864" y="83"/>
                  </a:lnTo>
                  <a:lnTo>
                    <a:pt x="857" y="83"/>
                  </a:lnTo>
                  <a:lnTo>
                    <a:pt x="850" y="83"/>
                  </a:lnTo>
                  <a:lnTo>
                    <a:pt x="844" y="83"/>
                  </a:lnTo>
                  <a:lnTo>
                    <a:pt x="837" y="83"/>
                  </a:lnTo>
                  <a:lnTo>
                    <a:pt x="830" y="83"/>
                  </a:lnTo>
                  <a:lnTo>
                    <a:pt x="824" y="83"/>
                  </a:lnTo>
                  <a:lnTo>
                    <a:pt x="816" y="83"/>
                  </a:lnTo>
                  <a:lnTo>
                    <a:pt x="809" y="83"/>
                  </a:lnTo>
                  <a:lnTo>
                    <a:pt x="801" y="83"/>
                  </a:lnTo>
                  <a:lnTo>
                    <a:pt x="793" y="83"/>
                  </a:lnTo>
                  <a:lnTo>
                    <a:pt x="786" y="83"/>
                  </a:lnTo>
                  <a:lnTo>
                    <a:pt x="777" y="83"/>
                  </a:lnTo>
                  <a:lnTo>
                    <a:pt x="768" y="82"/>
                  </a:lnTo>
                  <a:lnTo>
                    <a:pt x="759" y="82"/>
                  </a:lnTo>
                  <a:lnTo>
                    <a:pt x="750" y="81"/>
                  </a:lnTo>
                  <a:lnTo>
                    <a:pt x="742" y="81"/>
                  </a:lnTo>
                  <a:lnTo>
                    <a:pt x="733" y="80"/>
                  </a:lnTo>
                  <a:lnTo>
                    <a:pt x="725" y="79"/>
                  </a:lnTo>
                  <a:lnTo>
                    <a:pt x="716" y="79"/>
                  </a:lnTo>
                  <a:lnTo>
                    <a:pt x="708" y="78"/>
                  </a:lnTo>
                  <a:lnTo>
                    <a:pt x="700" y="78"/>
                  </a:lnTo>
                  <a:lnTo>
                    <a:pt x="694" y="77"/>
                  </a:lnTo>
                  <a:lnTo>
                    <a:pt x="686" y="77"/>
                  </a:lnTo>
                  <a:lnTo>
                    <a:pt x="680" y="76"/>
                  </a:lnTo>
                  <a:lnTo>
                    <a:pt x="675" y="75"/>
                  </a:lnTo>
                  <a:lnTo>
                    <a:pt x="669" y="74"/>
                  </a:lnTo>
                  <a:lnTo>
                    <a:pt x="660" y="73"/>
                  </a:lnTo>
                  <a:lnTo>
                    <a:pt x="653" y="72"/>
                  </a:lnTo>
                  <a:lnTo>
                    <a:pt x="648" y="72"/>
                  </a:lnTo>
                  <a:lnTo>
                    <a:pt x="646" y="72"/>
                  </a:lnTo>
                  <a:lnTo>
                    <a:pt x="642" y="72"/>
                  </a:lnTo>
                  <a:lnTo>
                    <a:pt x="640" y="73"/>
                  </a:lnTo>
                  <a:lnTo>
                    <a:pt x="639" y="73"/>
                  </a:lnTo>
                  <a:lnTo>
                    <a:pt x="637" y="74"/>
                  </a:lnTo>
                  <a:lnTo>
                    <a:pt x="634" y="75"/>
                  </a:lnTo>
                  <a:lnTo>
                    <a:pt x="633" y="78"/>
                  </a:lnTo>
                  <a:lnTo>
                    <a:pt x="632" y="81"/>
                  </a:lnTo>
                  <a:lnTo>
                    <a:pt x="632" y="86"/>
                  </a:lnTo>
                  <a:lnTo>
                    <a:pt x="631" y="90"/>
                  </a:lnTo>
                  <a:lnTo>
                    <a:pt x="630" y="94"/>
                  </a:lnTo>
                  <a:lnTo>
                    <a:pt x="629" y="97"/>
                  </a:lnTo>
                  <a:lnTo>
                    <a:pt x="627" y="99"/>
                  </a:lnTo>
                  <a:lnTo>
                    <a:pt x="624" y="99"/>
                  </a:lnTo>
                  <a:lnTo>
                    <a:pt x="622" y="96"/>
                  </a:lnTo>
                  <a:lnTo>
                    <a:pt x="621" y="94"/>
                  </a:lnTo>
                  <a:lnTo>
                    <a:pt x="620" y="90"/>
                  </a:lnTo>
                  <a:lnTo>
                    <a:pt x="619" y="85"/>
                  </a:lnTo>
                  <a:lnTo>
                    <a:pt x="618" y="80"/>
                  </a:lnTo>
                  <a:lnTo>
                    <a:pt x="617" y="75"/>
                  </a:lnTo>
                  <a:lnTo>
                    <a:pt x="617" y="69"/>
                  </a:lnTo>
                  <a:lnTo>
                    <a:pt x="615" y="65"/>
                  </a:lnTo>
                  <a:lnTo>
                    <a:pt x="613" y="62"/>
                  </a:lnTo>
                  <a:lnTo>
                    <a:pt x="609" y="60"/>
                  </a:lnTo>
                  <a:lnTo>
                    <a:pt x="603" y="59"/>
                  </a:lnTo>
                  <a:lnTo>
                    <a:pt x="598" y="58"/>
                  </a:lnTo>
                  <a:lnTo>
                    <a:pt x="590" y="58"/>
                  </a:lnTo>
                  <a:lnTo>
                    <a:pt x="583" y="58"/>
                  </a:lnTo>
                  <a:lnTo>
                    <a:pt x="574" y="57"/>
                  </a:lnTo>
                  <a:lnTo>
                    <a:pt x="572" y="58"/>
                  </a:lnTo>
                  <a:lnTo>
                    <a:pt x="570" y="59"/>
                  </a:lnTo>
                  <a:lnTo>
                    <a:pt x="568" y="62"/>
                  </a:lnTo>
                  <a:lnTo>
                    <a:pt x="567" y="66"/>
                  </a:lnTo>
                  <a:lnTo>
                    <a:pt x="566" y="70"/>
                  </a:lnTo>
                  <a:lnTo>
                    <a:pt x="566" y="74"/>
                  </a:lnTo>
                  <a:lnTo>
                    <a:pt x="564" y="78"/>
                  </a:lnTo>
                  <a:lnTo>
                    <a:pt x="562" y="81"/>
                  </a:lnTo>
                  <a:lnTo>
                    <a:pt x="557" y="86"/>
                  </a:lnTo>
                  <a:lnTo>
                    <a:pt x="553" y="85"/>
                  </a:lnTo>
                  <a:lnTo>
                    <a:pt x="548" y="82"/>
                  </a:lnTo>
                  <a:lnTo>
                    <a:pt x="546" y="80"/>
                  </a:lnTo>
                  <a:lnTo>
                    <a:pt x="546" y="79"/>
                  </a:lnTo>
                  <a:lnTo>
                    <a:pt x="545" y="78"/>
                  </a:lnTo>
                  <a:lnTo>
                    <a:pt x="544" y="75"/>
                  </a:lnTo>
                  <a:lnTo>
                    <a:pt x="543" y="70"/>
                  </a:lnTo>
                  <a:lnTo>
                    <a:pt x="542" y="66"/>
                  </a:lnTo>
                  <a:lnTo>
                    <a:pt x="539" y="61"/>
                  </a:lnTo>
                  <a:lnTo>
                    <a:pt x="538" y="56"/>
                  </a:lnTo>
                  <a:lnTo>
                    <a:pt x="537" y="51"/>
                  </a:lnTo>
                  <a:lnTo>
                    <a:pt x="535" y="49"/>
                  </a:lnTo>
                  <a:lnTo>
                    <a:pt x="530" y="47"/>
                  </a:lnTo>
                  <a:lnTo>
                    <a:pt x="524" y="45"/>
                  </a:lnTo>
                  <a:lnTo>
                    <a:pt x="516" y="44"/>
                  </a:lnTo>
                  <a:lnTo>
                    <a:pt x="507" y="43"/>
                  </a:lnTo>
                  <a:lnTo>
                    <a:pt x="498" y="41"/>
                  </a:lnTo>
                  <a:lnTo>
                    <a:pt x="490" y="40"/>
                  </a:lnTo>
                  <a:lnTo>
                    <a:pt x="485" y="40"/>
                  </a:lnTo>
                  <a:lnTo>
                    <a:pt x="480" y="40"/>
                  </a:lnTo>
                  <a:lnTo>
                    <a:pt x="478" y="41"/>
                  </a:lnTo>
                  <a:lnTo>
                    <a:pt x="477" y="43"/>
                  </a:lnTo>
                  <a:lnTo>
                    <a:pt x="477" y="46"/>
                  </a:lnTo>
                  <a:lnTo>
                    <a:pt x="477" y="49"/>
                  </a:lnTo>
                  <a:lnTo>
                    <a:pt x="477" y="53"/>
                  </a:lnTo>
                  <a:lnTo>
                    <a:pt x="476" y="58"/>
                  </a:lnTo>
                  <a:lnTo>
                    <a:pt x="473" y="62"/>
                  </a:lnTo>
                  <a:lnTo>
                    <a:pt x="467" y="68"/>
                  </a:lnTo>
                  <a:lnTo>
                    <a:pt x="462" y="68"/>
                  </a:lnTo>
                  <a:lnTo>
                    <a:pt x="458" y="66"/>
                  </a:lnTo>
                  <a:lnTo>
                    <a:pt x="457" y="65"/>
                  </a:lnTo>
                  <a:lnTo>
                    <a:pt x="457" y="64"/>
                  </a:lnTo>
                  <a:lnTo>
                    <a:pt x="457" y="61"/>
                  </a:lnTo>
                  <a:lnTo>
                    <a:pt x="457" y="57"/>
                  </a:lnTo>
                  <a:lnTo>
                    <a:pt x="457" y="51"/>
                  </a:lnTo>
                  <a:lnTo>
                    <a:pt x="455" y="46"/>
                  </a:lnTo>
                  <a:lnTo>
                    <a:pt x="452" y="41"/>
                  </a:lnTo>
                  <a:lnTo>
                    <a:pt x="449" y="38"/>
                  </a:lnTo>
                  <a:lnTo>
                    <a:pt x="443" y="37"/>
                  </a:lnTo>
                  <a:lnTo>
                    <a:pt x="435" y="36"/>
                  </a:lnTo>
                  <a:lnTo>
                    <a:pt x="427" y="35"/>
                  </a:lnTo>
                  <a:lnTo>
                    <a:pt x="416" y="34"/>
                  </a:lnTo>
                  <a:lnTo>
                    <a:pt x="404" y="33"/>
                  </a:lnTo>
                  <a:lnTo>
                    <a:pt x="392" y="32"/>
                  </a:lnTo>
                  <a:lnTo>
                    <a:pt x="378" y="31"/>
                  </a:lnTo>
                  <a:lnTo>
                    <a:pt x="365" y="29"/>
                  </a:lnTo>
                  <a:lnTo>
                    <a:pt x="351" y="28"/>
                  </a:lnTo>
                  <a:lnTo>
                    <a:pt x="338" y="26"/>
                  </a:lnTo>
                  <a:lnTo>
                    <a:pt x="327" y="26"/>
                  </a:lnTo>
                  <a:lnTo>
                    <a:pt x="316" y="25"/>
                  </a:lnTo>
                  <a:lnTo>
                    <a:pt x="305" y="24"/>
                  </a:lnTo>
                  <a:lnTo>
                    <a:pt x="297" y="23"/>
                  </a:lnTo>
                  <a:lnTo>
                    <a:pt x="290" y="23"/>
                  </a:lnTo>
                  <a:lnTo>
                    <a:pt x="286" y="22"/>
                  </a:lnTo>
                  <a:lnTo>
                    <a:pt x="285" y="22"/>
                  </a:lnTo>
                  <a:lnTo>
                    <a:pt x="274" y="21"/>
                  </a:lnTo>
                  <a:lnTo>
                    <a:pt x="262" y="20"/>
                  </a:lnTo>
                  <a:lnTo>
                    <a:pt x="250" y="19"/>
                  </a:lnTo>
                  <a:lnTo>
                    <a:pt x="236" y="18"/>
                  </a:lnTo>
                  <a:lnTo>
                    <a:pt x="223" y="17"/>
                  </a:lnTo>
                  <a:lnTo>
                    <a:pt x="210" y="16"/>
                  </a:lnTo>
                  <a:lnTo>
                    <a:pt x="197" y="14"/>
                  </a:lnTo>
                  <a:lnTo>
                    <a:pt x="185" y="14"/>
                  </a:lnTo>
                  <a:lnTo>
                    <a:pt x="172" y="13"/>
                  </a:lnTo>
                  <a:lnTo>
                    <a:pt x="161" y="12"/>
                  </a:lnTo>
                  <a:lnTo>
                    <a:pt x="151" y="12"/>
                  </a:lnTo>
                  <a:lnTo>
                    <a:pt x="143" y="11"/>
                  </a:lnTo>
                  <a:lnTo>
                    <a:pt x="135" y="11"/>
                  </a:lnTo>
                  <a:lnTo>
                    <a:pt x="131" y="11"/>
                  </a:lnTo>
                  <a:lnTo>
                    <a:pt x="128" y="11"/>
                  </a:lnTo>
                  <a:lnTo>
                    <a:pt x="126" y="11"/>
                  </a:lnTo>
                  <a:lnTo>
                    <a:pt x="117" y="11"/>
                  </a:lnTo>
                  <a:lnTo>
                    <a:pt x="109" y="11"/>
                  </a:lnTo>
                  <a:lnTo>
                    <a:pt x="100" y="11"/>
                  </a:lnTo>
                  <a:lnTo>
                    <a:pt x="92" y="10"/>
                  </a:lnTo>
                  <a:lnTo>
                    <a:pt x="82" y="10"/>
                  </a:lnTo>
                  <a:lnTo>
                    <a:pt x="73" y="9"/>
                  </a:lnTo>
                  <a:lnTo>
                    <a:pt x="65" y="8"/>
                  </a:lnTo>
                  <a:lnTo>
                    <a:pt x="57" y="7"/>
                  </a:lnTo>
                  <a:lnTo>
                    <a:pt x="49" y="5"/>
                  </a:lnTo>
                  <a:lnTo>
                    <a:pt x="43" y="4"/>
                  </a:lnTo>
                  <a:lnTo>
                    <a:pt x="36" y="3"/>
                  </a:lnTo>
                  <a:lnTo>
                    <a:pt x="31" y="2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5"/>
                  </a:lnTo>
                  <a:lnTo>
                    <a:pt x="19" y="13"/>
                  </a:lnTo>
                  <a:lnTo>
                    <a:pt x="18" y="25"/>
                  </a:lnTo>
                  <a:lnTo>
                    <a:pt x="16" y="36"/>
                  </a:lnTo>
                  <a:lnTo>
                    <a:pt x="15" y="49"/>
                  </a:lnTo>
                  <a:lnTo>
                    <a:pt x="13" y="60"/>
                  </a:lnTo>
                  <a:lnTo>
                    <a:pt x="12" y="69"/>
                  </a:lnTo>
                  <a:lnTo>
                    <a:pt x="12" y="75"/>
                  </a:lnTo>
                  <a:lnTo>
                    <a:pt x="12" y="80"/>
                  </a:lnTo>
                  <a:lnTo>
                    <a:pt x="15" y="87"/>
                  </a:lnTo>
                  <a:lnTo>
                    <a:pt x="17" y="94"/>
                  </a:lnTo>
                  <a:lnTo>
                    <a:pt x="18" y="100"/>
                  </a:lnTo>
                  <a:lnTo>
                    <a:pt x="19" y="106"/>
                  </a:lnTo>
                  <a:lnTo>
                    <a:pt x="19" y="111"/>
                  </a:lnTo>
                  <a:lnTo>
                    <a:pt x="18" y="116"/>
                  </a:lnTo>
                  <a:lnTo>
                    <a:pt x="13" y="118"/>
                  </a:lnTo>
                  <a:lnTo>
                    <a:pt x="9" y="119"/>
                  </a:lnTo>
                  <a:lnTo>
                    <a:pt x="4" y="122"/>
                  </a:lnTo>
                  <a:lnTo>
                    <a:pt x="2" y="125"/>
                  </a:lnTo>
                  <a:lnTo>
                    <a:pt x="0" y="129"/>
                  </a:lnTo>
                  <a:lnTo>
                    <a:pt x="0" y="133"/>
                  </a:lnTo>
                  <a:lnTo>
                    <a:pt x="0" y="137"/>
                  </a:lnTo>
                  <a:lnTo>
                    <a:pt x="1" y="142"/>
                  </a:lnTo>
                  <a:lnTo>
                    <a:pt x="3" y="145"/>
                  </a:lnTo>
                  <a:lnTo>
                    <a:pt x="6" y="145"/>
                  </a:lnTo>
                  <a:lnTo>
                    <a:pt x="11" y="148"/>
                  </a:lnTo>
                  <a:lnTo>
                    <a:pt x="20" y="151"/>
                  </a:lnTo>
                  <a:lnTo>
                    <a:pt x="34" y="156"/>
                  </a:lnTo>
                  <a:lnTo>
                    <a:pt x="49" y="162"/>
                  </a:lnTo>
                  <a:lnTo>
                    <a:pt x="68" y="169"/>
                  </a:lnTo>
                  <a:lnTo>
                    <a:pt x="91" y="176"/>
                  </a:lnTo>
                  <a:lnTo>
                    <a:pt x="116" y="183"/>
                  </a:lnTo>
                  <a:lnTo>
                    <a:pt x="143" y="192"/>
                  </a:lnTo>
                  <a:lnTo>
                    <a:pt x="173" y="201"/>
                  </a:lnTo>
                  <a:lnTo>
                    <a:pt x="206" y="211"/>
                  </a:lnTo>
                  <a:lnTo>
                    <a:pt x="241" y="221"/>
                  </a:lnTo>
                  <a:lnTo>
                    <a:pt x="276" y="231"/>
                  </a:lnTo>
                  <a:lnTo>
                    <a:pt x="316" y="240"/>
                  </a:lnTo>
                  <a:lnTo>
                    <a:pt x="356" y="249"/>
                  </a:lnTo>
                  <a:lnTo>
                    <a:pt x="397" y="259"/>
                  </a:lnTo>
                  <a:lnTo>
                    <a:pt x="440" y="268"/>
                  </a:lnTo>
                  <a:lnTo>
                    <a:pt x="485" y="276"/>
                  </a:lnTo>
                  <a:lnTo>
                    <a:pt x="529" y="284"/>
                  </a:lnTo>
                  <a:lnTo>
                    <a:pt x="575" y="290"/>
                  </a:lnTo>
                  <a:lnTo>
                    <a:pt x="621" y="297"/>
                  </a:lnTo>
                  <a:lnTo>
                    <a:pt x="668" y="302"/>
                  </a:lnTo>
                  <a:lnTo>
                    <a:pt x="716" y="306"/>
                  </a:lnTo>
                  <a:lnTo>
                    <a:pt x="763" y="309"/>
                  </a:lnTo>
                  <a:lnTo>
                    <a:pt x="811" y="310"/>
                  </a:lnTo>
                  <a:lnTo>
                    <a:pt x="858" y="310"/>
                  </a:lnTo>
                  <a:lnTo>
                    <a:pt x="905" y="308"/>
                  </a:lnTo>
                  <a:lnTo>
                    <a:pt x="952" y="304"/>
                  </a:lnTo>
                  <a:lnTo>
                    <a:pt x="999" y="299"/>
                  </a:lnTo>
                  <a:lnTo>
                    <a:pt x="1044" y="291"/>
                  </a:lnTo>
                  <a:lnTo>
                    <a:pt x="1089" y="283"/>
                  </a:lnTo>
                  <a:lnTo>
                    <a:pt x="1132" y="271"/>
                  </a:lnTo>
                </a:path>
              </a:pathLst>
            </a:custGeom>
            <a:solidFill>
              <a:srgbClr val="FF5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54">
              <a:extLst>
                <a:ext uri="{FF2B5EF4-FFF2-40B4-BE49-F238E27FC236}">
                  <a16:creationId xmlns:a16="http://schemas.microsoft.com/office/drawing/2014/main" id="{40C3FCB2-602D-4225-8013-0E27EB1A8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1632"/>
              <a:ext cx="1287" cy="346"/>
            </a:xfrm>
            <a:custGeom>
              <a:avLst/>
              <a:gdLst>
                <a:gd name="T0" fmla="*/ 38 w 1287"/>
                <a:gd name="T1" fmla="*/ 52 h 346"/>
                <a:gd name="T2" fmla="*/ 72 w 1287"/>
                <a:gd name="T3" fmla="*/ 55 h 346"/>
                <a:gd name="T4" fmla="*/ 109 w 1287"/>
                <a:gd name="T5" fmla="*/ 55 h 346"/>
                <a:gd name="T6" fmla="*/ 154 w 1287"/>
                <a:gd name="T7" fmla="*/ 51 h 346"/>
                <a:gd name="T8" fmla="*/ 196 w 1287"/>
                <a:gd name="T9" fmla="*/ 55 h 346"/>
                <a:gd name="T10" fmla="*/ 225 w 1287"/>
                <a:gd name="T11" fmla="*/ 47 h 346"/>
                <a:gd name="T12" fmla="*/ 234 w 1287"/>
                <a:gd name="T13" fmla="*/ 35 h 346"/>
                <a:gd name="T14" fmla="*/ 246 w 1287"/>
                <a:gd name="T15" fmla="*/ 55 h 346"/>
                <a:gd name="T16" fmla="*/ 267 w 1287"/>
                <a:gd name="T17" fmla="*/ 83 h 346"/>
                <a:gd name="T18" fmla="*/ 308 w 1287"/>
                <a:gd name="T19" fmla="*/ 106 h 346"/>
                <a:gd name="T20" fmla="*/ 321 w 1287"/>
                <a:gd name="T21" fmla="*/ 110 h 346"/>
                <a:gd name="T22" fmla="*/ 284 w 1287"/>
                <a:gd name="T23" fmla="*/ 87 h 346"/>
                <a:gd name="T24" fmla="*/ 253 w 1287"/>
                <a:gd name="T25" fmla="*/ 45 h 346"/>
                <a:gd name="T26" fmla="*/ 242 w 1287"/>
                <a:gd name="T27" fmla="*/ 1 h 346"/>
                <a:gd name="T28" fmla="*/ 261 w 1287"/>
                <a:gd name="T29" fmla="*/ 2 h 346"/>
                <a:gd name="T30" fmla="*/ 294 w 1287"/>
                <a:gd name="T31" fmla="*/ 21 h 346"/>
                <a:gd name="T32" fmla="*/ 345 w 1287"/>
                <a:gd name="T33" fmla="*/ 47 h 346"/>
                <a:gd name="T34" fmla="*/ 382 w 1287"/>
                <a:gd name="T35" fmla="*/ 39 h 346"/>
                <a:gd name="T36" fmla="*/ 416 w 1287"/>
                <a:gd name="T37" fmla="*/ 49 h 346"/>
                <a:gd name="T38" fmla="*/ 454 w 1287"/>
                <a:gd name="T39" fmla="*/ 70 h 346"/>
                <a:gd name="T40" fmla="*/ 494 w 1287"/>
                <a:gd name="T41" fmla="*/ 64 h 346"/>
                <a:gd name="T42" fmla="*/ 531 w 1287"/>
                <a:gd name="T43" fmla="*/ 69 h 346"/>
                <a:gd name="T44" fmla="*/ 558 w 1287"/>
                <a:gd name="T45" fmla="*/ 80 h 346"/>
                <a:gd name="T46" fmla="*/ 589 w 1287"/>
                <a:gd name="T47" fmla="*/ 89 h 346"/>
                <a:gd name="T48" fmla="*/ 623 w 1287"/>
                <a:gd name="T49" fmla="*/ 93 h 346"/>
                <a:gd name="T50" fmla="*/ 666 w 1287"/>
                <a:gd name="T51" fmla="*/ 95 h 346"/>
                <a:gd name="T52" fmla="*/ 715 w 1287"/>
                <a:gd name="T53" fmla="*/ 104 h 346"/>
                <a:gd name="T54" fmla="*/ 768 w 1287"/>
                <a:gd name="T55" fmla="*/ 111 h 346"/>
                <a:gd name="T56" fmla="*/ 823 w 1287"/>
                <a:gd name="T57" fmla="*/ 126 h 346"/>
                <a:gd name="T58" fmla="*/ 873 w 1287"/>
                <a:gd name="T59" fmla="*/ 128 h 346"/>
                <a:gd name="T60" fmla="*/ 899 w 1287"/>
                <a:gd name="T61" fmla="*/ 115 h 346"/>
                <a:gd name="T62" fmla="*/ 941 w 1287"/>
                <a:gd name="T63" fmla="*/ 115 h 346"/>
                <a:gd name="T64" fmla="*/ 977 w 1287"/>
                <a:gd name="T65" fmla="*/ 118 h 346"/>
                <a:gd name="T66" fmla="*/ 996 w 1287"/>
                <a:gd name="T67" fmla="*/ 147 h 346"/>
                <a:gd name="T68" fmla="*/ 1021 w 1287"/>
                <a:gd name="T69" fmla="*/ 135 h 346"/>
                <a:gd name="T70" fmla="*/ 1063 w 1287"/>
                <a:gd name="T71" fmla="*/ 107 h 346"/>
                <a:gd name="T72" fmla="*/ 1107 w 1287"/>
                <a:gd name="T73" fmla="*/ 107 h 346"/>
                <a:gd name="T74" fmla="*/ 1179 w 1287"/>
                <a:gd name="T75" fmla="*/ 109 h 346"/>
                <a:gd name="T76" fmla="*/ 1252 w 1287"/>
                <a:gd name="T77" fmla="*/ 107 h 346"/>
                <a:gd name="T78" fmla="*/ 1285 w 1287"/>
                <a:gd name="T79" fmla="*/ 110 h 346"/>
                <a:gd name="T80" fmla="*/ 1224 w 1287"/>
                <a:gd name="T81" fmla="*/ 169 h 346"/>
                <a:gd name="T82" fmla="*/ 1104 w 1287"/>
                <a:gd name="T83" fmla="*/ 257 h 346"/>
                <a:gd name="T84" fmla="*/ 984 w 1287"/>
                <a:gd name="T85" fmla="*/ 323 h 346"/>
                <a:gd name="T86" fmla="*/ 845 w 1287"/>
                <a:gd name="T87" fmla="*/ 343 h 346"/>
                <a:gd name="T88" fmla="*/ 661 w 1287"/>
                <a:gd name="T89" fmla="*/ 343 h 346"/>
                <a:gd name="T90" fmla="*/ 459 w 1287"/>
                <a:gd name="T91" fmla="*/ 328 h 346"/>
                <a:gd name="T92" fmla="*/ 269 w 1287"/>
                <a:gd name="T93" fmla="*/ 306 h 346"/>
                <a:gd name="T94" fmla="*/ 118 w 1287"/>
                <a:gd name="T95" fmla="*/ 280 h 346"/>
                <a:gd name="T96" fmla="*/ 36 w 1287"/>
                <a:gd name="T97" fmla="*/ 257 h 346"/>
                <a:gd name="T98" fmla="*/ 18 w 1287"/>
                <a:gd name="T99" fmla="*/ 241 h 346"/>
                <a:gd name="T100" fmla="*/ 2 w 1287"/>
                <a:gd name="T101" fmla="*/ 218 h 346"/>
                <a:gd name="T102" fmla="*/ 1 w 1287"/>
                <a:gd name="T103" fmla="*/ 204 h 346"/>
                <a:gd name="T104" fmla="*/ 1 w 1287"/>
                <a:gd name="T105" fmla="*/ 191 h 346"/>
                <a:gd name="T106" fmla="*/ 12 w 1287"/>
                <a:gd name="T107" fmla="*/ 165 h 346"/>
                <a:gd name="T108" fmla="*/ 19 w 1287"/>
                <a:gd name="T109" fmla="*/ 147 h 346"/>
                <a:gd name="T110" fmla="*/ 26 w 1287"/>
                <a:gd name="T111" fmla="*/ 150 h 346"/>
                <a:gd name="T112" fmla="*/ 30 w 1287"/>
                <a:gd name="T113" fmla="*/ 124 h 346"/>
                <a:gd name="T114" fmla="*/ 25 w 1287"/>
                <a:gd name="T115" fmla="*/ 116 h 346"/>
                <a:gd name="T116" fmla="*/ 16 w 1287"/>
                <a:gd name="T117" fmla="*/ 111 h 346"/>
                <a:gd name="T118" fmla="*/ 15 w 1287"/>
                <a:gd name="T119" fmla="*/ 78 h 346"/>
                <a:gd name="T120" fmla="*/ 21 w 1287"/>
                <a:gd name="T121" fmla="*/ 57 h 3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87" h="346">
                  <a:moveTo>
                    <a:pt x="25" y="49"/>
                  </a:moveTo>
                  <a:lnTo>
                    <a:pt x="26" y="49"/>
                  </a:lnTo>
                  <a:lnTo>
                    <a:pt x="29" y="50"/>
                  </a:lnTo>
                  <a:lnTo>
                    <a:pt x="32" y="51"/>
                  </a:lnTo>
                  <a:lnTo>
                    <a:pt x="38" y="52"/>
                  </a:lnTo>
                  <a:lnTo>
                    <a:pt x="44" y="53"/>
                  </a:lnTo>
                  <a:lnTo>
                    <a:pt x="49" y="54"/>
                  </a:lnTo>
                  <a:lnTo>
                    <a:pt x="56" y="54"/>
                  </a:lnTo>
                  <a:lnTo>
                    <a:pt x="64" y="55"/>
                  </a:lnTo>
                  <a:lnTo>
                    <a:pt x="72" y="55"/>
                  </a:lnTo>
                  <a:lnTo>
                    <a:pt x="78" y="56"/>
                  </a:lnTo>
                  <a:lnTo>
                    <a:pt x="86" y="56"/>
                  </a:lnTo>
                  <a:lnTo>
                    <a:pt x="94" y="56"/>
                  </a:lnTo>
                  <a:lnTo>
                    <a:pt x="102" y="56"/>
                  </a:lnTo>
                  <a:lnTo>
                    <a:pt x="109" y="55"/>
                  </a:lnTo>
                  <a:lnTo>
                    <a:pt x="116" y="54"/>
                  </a:lnTo>
                  <a:lnTo>
                    <a:pt x="123" y="53"/>
                  </a:lnTo>
                  <a:lnTo>
                    <a:pt x="135" y="51"/>
                  </a:lnTo>
                  <a:lnTo>
                    <a:pt x="146" y="50"/>
                  </a:lnTo>
                  <a:lnTo>
                    <a:pt x="154" y="51"/>
                  </a:lnTo>
                  <a:lnTo>
                    <a:pt x="163" y="52"/>
                  </a:lnTo>
                  <a:lnTo>
                    <a:pt x="171" y="53"/>
                  </a:lnTo>
                  <a:lnTo>
                    <a:pt x="179" y="54"/>
                  </a:lnTo>
                  <a:lnTo>
                    <a:pt x="187" y="55"/>
                  </a:lnTo>
                  <a:lnTo>
                    <a:pt x="196" y="55"/>
                  </a:lnTo>
                  <a:lnTo>
                    <a:pt x="205" y="54"/>
                  </a:lnTo>
                  <a:lnTo>
                    <a:pt x="212" y="53"/>
                  </a:lnTo>
                  <a:lnTo>
                    <a:pt x="217" y="51"/>
                  </a:lnTo>
                  <a:lnTo>
                    <a:pt x="222" y="49"/>
                  </a:lnTo>
                  <a:lnTo>
                    <a:pt x="225" y="47"/>
                  </a:lnTo>
                  <a:lnTo>
                    <a:pt x="227" y="45"/>
                  </a:lnTo>
                  <a:lnTo>
                    <a:pt x="228" y="42"/>
                  </a:lnTo>
                  <a:lnTo>
                    <a:pt x="228" y="39"/>
                  </a:lnTo>
                  <a:lnTo>
                    <a:pt x="231" y="35"/>
                  </a:lnTo>
                  <a:lnTo>
                    <a:pt x="234" y="35"/>
                  </a:lnTo>
                  <a:lnTo>
                    <a:pt x="238" y="38"/>
                  </a:lnTo>
                  <a:lnTo>
                    <a:pt x="241" y="43"/>
                  </a:lnTo>
                  <a:lnTo>
                    <a:pt x="242" y="46"/>
                  </a:lnTo>
                  <a:lnTo>
                    <a:pt x="244" y="50"/>
                  </a:lnTo>
                  <a:lnTo>
                    <a:pt x="246" y="55"/>
                  </a:lnTo>
                  <a:lnTo>
                    <a:pt x="250" y="60"/>
                  </a:lnTo>
                  <a:lnTo>
                    <a:pt x="253" y="67"/>
                  </a:lnTo>
                  <a:lnTo>
                    <a:pt x="257" y="72"/>
                  </a:lnTo>
                  <a:lnTo>
                    <a:pt x="262" y="78"/>
                  </a:lnTo>
                  <a:lnTo>
                    <a:pt x="267" y="83"/>
                  </a:lnTo>
                  <a:lnTo>
                    <a:pt x="278" y="90"/>
                  </a:lnTo>
                  <a:lnTo>
                    <a:pt x="287" y="97"/>
                  </a:lnTo>
                  <a:lnTo>
                    <a:pt x="294" y="101"/>
                  </a:lnTo>
                  <a:lnTo>
                    <a:pt x="301" y="104"/>
                  </a:lnTo>
                  <a:lnTo>
                    <a:pt x="308" y="106"/>
                  </a:lnTo>
                  <a:lnTo>
                    <a:pt x="312" y="108"/>
                  </a:lnTo>
                  <a:lnTo>
                    <a:pt x="317" y="108"/>
                  </a:lnTo>
                  <a:lnTo>
                    <a:pt x="320" y="109"/>
                  </a:lnTo>
                  <a:lnTo>
                    <a:pt x="322" y="110"/>
                  </a:lnTo>
                  <a:lnTo>
                    <a:pt x="321" y="110"/>
                  </a:lnTo>
                  <a:lnTo>
                    <a:pt x="317" y="107"/>
                  </a:lnTo>
                  <a:lnTo>
                    <a:pt x="310" y="103"/>
                  </a:lnTo>
                  <a:lnTo>
                    <a:pt x="301" y="98"/>
                  </a:lnTo>
                  <a:lnTo>
                    <a:pt x="293" y="93"/>
                  </a:lnTo>
                  <a:lnTo>
                    <a:pt x="284" y="87"/>
                  </a:lnTo>
                  <a:lnTo>
                    <a:pt x="276" y="82"/>
                  </a:lnTo>
                  <a:lnTo>
                    <a:pt x="270" y="74"/>
                  </a:lnTo>
                  <a:lnTo>
                    <a:pt x="263" y="66"/>
                  </a:lnTo>
                  <a:lnTo>
                    <a:pt x="257" y="56"/>
                  </a:lnTo>
                  <a:lnTo>
                    <a:pt x="253" y="45"/>
                  </a:lnTo>
                  <a:lnTo>
                    <a:pt x="248" y="35"/>
                  </a:lnTo>
                  <a:lnTo>
                    <a:pt x="245" y="25"/>
                  </a:lnTo>
                  <a:lnTo>
                    <a:pt x="243" y="14"/>
                  </a:lnTo>
                  <a:lnTo>
                    <a:pt x="242" y="3"/>
                  </a:lnTo>
                  <a:lnTo>
                    <a:pt x="242" y="1"/>
                  </a:lnTo>
                  <a:lnTo>
                    <a:pt x="243" y="0"/>
                  </a:lnTo>
                  <a:lnTo>
                    <a:pt x="246" y="0"/>
                  </a:lnTo>
                  <a:lnTo>
                    <a:pt x="250" y="0"/>
                  </a:lnTo>
                  <a:lnTo>
                    <a:pt x="254" y="0"/>
                  </a:lnTo>
                  <a:lnTo>
                    <a:pt x="261" y="2"/>
                  </a:lnTo>
                  <a:lnTo>
                    <a:pt x="267" y="3"/>
                  </a:lnTo>
                  <a:lnTo>
                    <a:pt x="275" y="5"/>
                  </a:lnTo>
                  <a:lnTo>
                    <a:pt x="282" y="9"/>
                  </a:lnTo>
                  <a:lnTo>
                    <a:pt x="289" y="14"/>
                  </a:lnTo>
                  <a:lnTo>
                    <a:pt x="294" y="21"/>
                  </a:lnTo>
                  <a:lnTo>
                    <a:pt x="300" y="28"/>
                  </a:lnTo>
                  <a:lnTo>
                    <a:pt x="308" y="33"/>
                  </a:lnTo>
                  <a:lnTo>
                    <a:pt x="317" y="40"/>
                  </a:lnTo>
                  <a:lnTo>
                    <a:pt x="329" y="44"/>
                  </a:lnTo>
                  <a:lnTo>
                    <a:pt x="345" y="47"/>
                  </a:lnTo>
                  <a:lnTo>
                    <a:pt x="359" y="47"/>
                  </a:lnTo>
                  <a:lnTo>
                    <a:pt x="369" y="46"/>
                  </a:lnTo>
                  <a:lnTo>
                    <a:pt x="375" y="44"/>
                  </a:lnTo>
                  <a:lnTo>
                    <a:pt x="379" y="42"/>
                  </a:lnTo>
                  <a:lnTo>
                    <a:pt x="382" y="39"/>
                  </a:lnTo>
                  <a:lnTo>
                    <a:pt x="385" y="38"/>
                  </a:lnTo>
                  <a:lnTo>
                    <a:pt x="389" y="38"/>
                  </a:lnTo>
                  <a:lnTo>
                    <a:pt x="398" y="40"/>
                  </a:lnTo>
                  <a:lnTo>
                    <a:pt x="407" y="44"/>
                  </a:lnTo>
                  <a:lnTo>
                    <a:pt x="416" y="49"/>
                  </a:lnTo>
                  <a:lnTo>
                    <a:pt x="424" y="54"/>
                  </a:lnTo>
                  <a:lnTo>
                    <a:pt x="432" y="59"/>
                  </a:lnTo>
                  <a:lnTo>
                    <a:pt x="439" y="64"/>
                  </a:lnTo>
                  <a:lnTo>
                    <a:pt x="447" y="68"/>
                  </a:lnTo>
                  <a:lnTo>
                    <a:pt x="454" y="70"/>
                  </a:lnTo>
                  <a:lnTo>
                    <a:pt x="464" y="71"/>
                  </a:lnTo>
                  <a:lnTo>
                    <a:pt x="472" y="69"/>
                  </a:lnTo>
                  <a:lnTo>
                    <a:pt x="480" y="68"/>
                  </a:lnTo>
                  <a:lnTo>
                    <a:pt x="487" y="66"/>
                  </a:lnTo>
                  <a:lnTo>
                    <a:pt x="494" y="64"/>
                  </a:lnTo>
                  <a:lnTo>
                    <a:pt x="499" y="63"/>
                  </a:lnTo>
                  <a:lnTo>
                    <a:pt x="506" y="63"/>
                  </a:lnTo>
                  <a:lnTo>
                    <a:pt x="515" y="64"/>
                  </a:lnTo>
                  <a:lnTo>
                    <a:pt x="525" y="67"/>
                  </a:lnTo>
                  <a:lnTo>
                    <a:pt x="531" y="69"/>
                  </a:lnTo>
                  <a:lnTo>
                    <a:pt x="536" y="71"/>
                  </a:lnTo>
                  <a:lnTo>
                    <a:pt x="542" y="73"/>
                  </a:lnTo>
                  <a:lnTo>
                    <a:pt x="547" y="75"/>
                  </a:lnTo>
                  <a:lnTo>
                    <a:pt x="553" y="77"/>
                  </a:lnTo>
                  <a:lnTo>
                    <a:pt x="558" y="80"/>
                  </a:lnTo>
                  <a:lnTo>
                    <a:pt x="564" y="82"/>
                  </a:lnTo>
                  <a:lnTo>
                    <a:pt x="570" y="85"/>
                  </a:lnTo>
                  <a:lnTo>
                    <a:pt x="576" y="86"/>
                  </a:lnTo>
                  <a:lnTo>
                    <a:pt x="582" y="87"/>
                  </a:lnTo>
                  <a:lnTo>
                    <a:pt x="589" y="89"/>
                  </a:lnTo>
                  <a:lnTo>
                    <a:pt x="595" y="91"/>
                  </a:lnTo>
                  <a:lnTo>
                    <a:pt x="601" y="92"/>
                  </a:lnTo>
                  <a:lnTo>
                    <a:pt x="609" y="93"/>
                  </a:lnTo>
                  <a:lnTo>
                    <a:pt x="616" y="93"/>
                  </a:lnTo>
                  <a:lnTo>
                    <a:pt x="623" y="93"/>
                  </a:lnTo>
                  <a:lnTo>
                    <a:pt x="631" y="92"/>
                  </a:lnTo>
                  <a:lnTo>
                    <a:pt x="640" y="93"/>
                  </a:lnTo>
                  <a:lnTo>
                    <a:pt x="648" y="93"/>
                  </a:lnTo>
                  <a:lnTo>
                    <a:pt x="657" y="94"/>
                  </a:lnTo>
                  <a:lnTo>
                    <a:pt x="666" y="95"/>
                  </a:lnTo>
                  <a:lnTo>
                    <a:pt x="675" y="97"/>
                  </a:lnTo>
                  <a:lnTo>
                    <a:pt x="685" y="99"/>
                  </a:lnTo>
                  <a:lnTo>
                    <a:pt x="695" y="100"/>
                  </a:lnTo>
                  <a:lnTo>
                    <a:pt x="705" y="102"/>
                  </a:lnTo>
                  <a:lnTo>
                    <a:pt x="715" y="104"/>
                  </a:lnTo>
                  <a:lnTo>
                    <a:pt x="725" y="107"/>
                  </a:lnTo>
                  <a:lnTo>
                    <a:pt x="735" y="108"/>
                  </a:lnTo>
                  <a:lnTo>
                    <a:pt x="747" y="110"/>
                  </a:lnTo>
                  <a:lnTo>
                    <a:pt x="757" y="111"/>
                  </a:lnTo>
                  <a:lnTo>
                    <a:pt x="768" y="111"/>
                  </a:lnTo>
                  <a:lnTo>
                    <a:pt x="779" y="112"/>
                  </a:lnTo>
                  <a:lnTo>
                    <a:pt x="797" y="113"/>
                  </a:lnTo>
                  <a:lnTo>
                    <a:pt x="809" y="116"/>
                  </a:lnTo>
                  <a:lnTo>
                    <a:pt x="817" y="121"/>
                  </a:lnTo>
                  <a:lnTo>
                    <a:pt x="823" y="126"/>
                  </a:lnTo>
                  <a:lnTo>
                    <a:pt x="828" y="130"/>
                  </a:lnTo>
                  <a:lnTo>
                    <a:pt x="834" y="133"/>
                  </a:lnTo>
                  <a:lnTo>
                    <a:pt x="844" y="134"/>
                  </a:lnTo>
                  <a:lnTo>
                    <a:pt x="858" y="132"/>
                  </a:lnTo>
                  <a:lnTo>
                    <a:pt x="873" y="128"/>
                  </a:lnTo>
                  <a:lnTo>
                    <a:pt x="882" y="124"/>
                  </a:lnTo>
                  <a:lnTo>
                    <a:pt x="889" y="121"/>
                  </a:lnTo>
                  <a:lnTo>
                    <a:pt x="892" y="118"/>
                  </a:lnTo>
                  <a:lnTo>
                    <a:pt x="895" y="116"/>
                  </a:lnTo>
                  <a:lnTo>
                    <a:pt x="899" y="115"/>
                  </a:lnTo>
                  <a:lnTo>
                    <a:pt x="904" y="115"/>
                  </a:lnTo>
                  <a:lnTo>
                    <a:pt x="912" y="117"/>
                  </a:lnTo>
                  <a:lnTo>
                    <a:pt x="922" y="118"/>
                  </a:lnTo>
                  <a:lnTo>
                    <a:pt x="931" y="117"/>
                  </a:lnTo>
                  <a:lnTo>
                    <a:pt x="941" y="115"/>
                  </a:lnTo>
                  <a:lnTo>
                    <a:pt x="949" y="112"/>
                  </a:lnTo>
                  <a:lnTo>
                    <a:pt x="957" y="111"/>
                  </a:lnTo>
                  <a:lnTo>
                    <a:pt x="964" y="111"/>
                  </a:lnTo>
                  <a:lnTo>
                    <a:pt x="970" y="113"/>
                  </a:lnTo>
                  <a:lnTo>
                    <a:pt x="977" y="118"/>
                  </a:lnTo>
                  <a:lnTo>
                    <a:pt x="983" y="126"/>
                  </a:lnTo>
                  <a:lnTo>
                    <a:pt x="986" y="133"/>
                  </a:lnTo>
                  <a:lnTo>
                    <a:pt x="989" y="139"/>
                  </a:lnTo>
                  <a:lnTo>
                    <a:pt x="993" y="144"/>
                  </a:lnTo>
                  <a:lnTo>
                    <a:pt x="996" y="147"/>
                  </a:lnTo>
                  <a:lnTo>
                    <a:pt x="999" y="150"/>
                  </a:lnTo>
                  <a:lnTo>
                    <a:pt x="1004" y="149"/>
                  </a:lnTo>
                  <a:lnTo>
                    <a:pt x="1008" y="146"/>
                  </a:lnTo>
                  <a:lnTo>
                    <a:pt x="1014" y="142"/>
                  </a:lnTo>
                  <a:lnTo>
                    <a:pt x="1021" y="135"/>
                  </a:lnTo>
                  <a:lnTo>
                    <a:pt x="1029" y="128"/>
                  </a:lnTo>
                  <a:lnTo>
                    <a:pt x="1036" y="122"/>
                  </a:lnTo>
                  <a:lnTo>
                    <a:pt x="1045" y="115"/>
                  </a:lnTo>
                  <a:lnTo>
                    <a:pt x="1054" y="110"/>
                  </a:lnTo>
                  <a:lnTo>
                    <a:pt x="1063" y="107"/>
                  </a:lnTo>
                  <a:lnTo>
                    <a:pt x="1072" y="105"/>
                  </a:lnTo>
                  <a:lnTo>
                    <a:pt x="1078" y="105"/>
                  </a:lnTo>
                  <a:lnTo>
                    <a:pt x="1086" y="105"/>
                  </a:lnTo>
                  <a:lnTo>
                    <a:pt x="1096" y="105"/>
                  </a:lnTo>
                  <a:lnTo>
                    <a:pt x="1107" y="107"/>
                  </a:lnTo>
                  <a:lnTo>
                    <a:pt x="1119" y="107"/>
                  </a:lnTo>
                  <a:lnTo>
                    <a:pt x="1133" y="108"/>
                  </a:lnTo>
                  <a:lnTo>
                    <a:pt x="1147" y="108"/>
                  </a:lnTo>
                  <a:lnTo>
                    <a:pt x="1163" y="109"/>
                  </a:lnTo>
                  <a:lnTo>
                    <a:pt x="1179" y="109"/>
                  </a:lnTo>
                  <a:lnTo>
                    <a:pt x="1194" y="109"/>
                  </a:lnTo>
                  <a:lnTo>
                    <a:pt x="1210" y="109"/>
                  </a:lnTo>
                  <a:lnTo>
                    <a:pt x="1224" y="109"/>
                  </a:lnTo>
                  <a:lnTo>
                    <a:pt x="1239" y="108"/>
                  </a:lnTo>
                  <a:lnTo>
                    <a:pt x="1252" y="107"/>
                  </a:lnTo>
                  <a:lnTo>
                    <a:pt x="1265" y="104"/>
                  </a:lnTo>
                  <a:lnTo>
                    <a:pt x="1275" y="102"/>
                  </a:lnTo>
                  <a:lnTo>
                    <a:pt x="1283" y="102"/>
                  </a:lnTo>
                  <a:lnTo>
                    <a:pt x="1286" y="104"/>
                  </a:lnTo>
                  <a:lnTo>
                    <a:pt x="1285" y="110"/>
                  </a:lnTo>
                  <a:lnTo>
                    <a:pt x="1278" y="117"/>
                  </a:lnTo>
                  <a:lnTo>
                    <a:pt x="1270" y="128"/>
                  </a:lnTo>
                  <a:lnTo>
                    <a:pt x="1258" y="140"/>
                  </a:lnTo>
                  <a:lnTo>
                    <a:pt x="1242" y="153"/>
                  </a:lnTo>
                  <a:lnTo>
                    <a:pt x="1224" y="169"/>
                  </a:lnTo>
                  <a:lnTo>
                    <a:pt x="1204" y="185"/>
                  </a:lnTo>
                  <a:lnTo>
                    <a:pt x="1181" y="202"/>
                  </a:lnTo>
                  <a:lnTo>
                    <a:pt x="1157" y="220"/>
                  </a:lnTo>
                  <a:lnTo>
                    <a:pt x="1130" y="239"/>
                  </a:lnTo>
                  <a:lnTo>
                    <a:pt x="1104" y="257"/>
                  </a:lnTo>
                  <a:lnTo>
                    <a:pt x="1077" y="275"/>
                  </a:lnTo>
                  <a:lnTo>
                    <a:pt x="1048" y="293"/>
                  </a:lnTo>
                  <a:lnTo>
                    <a:pt x="1019" y="310"/>
                  </a:lnTo>
                  <a:lnTo>
                    <a:pt x="1003" y="317"/>
                  </a:lnTo>
                  <a:lnTo>
                    <a:pt x="984" y="323"/>
                  </a:lnTo>
                  <a:lnTo>
                    <a:pt x="960" y="329"/>
                  </a:lnTo>
                  <a:lnTo>
                    <a:pt x="936" y="334"/>
                  </a:lnTo>
                  <a:lnTo>
                    <a:pt x="908" y="338"/>
                  </a:lnTo>
                  <a:lnTo>
                    <a:pt x="877" y="341"/>
                  </a:lnTo>
                  <a:lnTo>
                    <a:pt x="845" y="343"/>
                  </a:lnTo>
                  <a:lnTo>
                    <a:pt x="811" y="345"/>
                  </a:lnTo>
                  <a:lnTo>
                    <a:pt x="776" y="345"/>
                  </a:lnTo>
                  <a:lnTo>
                    <a:pt x="739" y="345"/>
                  </a:lnTo>
                  <a:lnTo>
                    <a:pt x="701" y="344"/>
                  </a:lnTo>
                  <a:lnTo>
                    <a:pt x="661" y="343"/>
                  </a:lnTo>
                  <a:lnTo>
                    <a:pt x="621" y="341"/>
                  </a:lnTo>
                  <a:lnTo>
                    <a:pt x="581" y="338"/>
                  </a:lnTo>
                  <a:lnTo>
                    <a:pt x="541" y="336"/>
                  </a:lnTo>
                  <a:lnTo>
                    <a:pt x="499" y="332"/>
                  </a:lnTo>
                  <a:lnTo>
                    <a:pt x="459" y="328"/>
                  </a:lnTo>
                  <a:lnTo>
                    <a:pt x="420" y="324"/>
                  </a:lnTo>
                  <a:lnTo>
                    <a:pt x="379" y="320"/>
                  </a:lnTo>
                  <a:lnTo>
                    <a:pt x="341" y="316"/>
                  </a:lnTo>
                  <a:lnTo>
                    <a:pt x="304" y="311"/>
                  </a:lnTo>
                  <a:lnTo>
                    <a:pt x="269" y="306"/>
                  </a:lnTo>
                  <a:lnTo>
                    <a:pt x="234" y="301"/>
                  </a:lnTo>
                  <a:lnTo>
                    <a:pt x="201" y="296"/>
                  </a:lnTo>
                  <a:lnTo>
                    <a:pt x="171" y="291"/>
                  </a:lnTo>
                  <a:lnTo>
                    <a:pt x="143" y="285"/>
                  </a:lnTo>
                  <a:lnTo>
                    <a:pt x="118" y="280"/>
                  </a:lnTo>
                  <a:lnTo>
                    <a:pt x="94" y="275"/>
                  </a:lnTo>
                  <a:lnTo>
                    <a:pt x="75" y="270"/>
                  </a:lnTo>
                  <a:lnTo>
                    <a:pt x="58" y="265"/>
                  </a:lnTo>
                  <a:lnTo>
                    <a:pt x="45" y="260"/>
                  </a:lnTo>
                  <a:lnTo>
                    <a:pt x="36" y="257"/>
                  </a:lnTo>
                  <a:lnTo>
                    <a:pt x="34" y="256"/>
                  </a:lnTo>
                  <a:lnTo>
                    <a:pt x="31" y="254"/>
                  </a:lnTo>
                  <a:lnTo>
                    <a:pt x="28" y="251"/>
                  </a:lnTo>
                  <a:lnTo>
                    <a:pt x="22" y="247"/>
                  </a:lnTo>
                  <a:lnTo>
                    <a:pt x="18" y="241"/>
                  </a:lnTo>
                  <a:lnTo>
                    <a:pt x="12" y="236"/>
                  </a:lnTo>
                  <a:lnTo>
                    <a:pt x="9" y="229"/>
                  </a:lnTo>
                  <a:lnTo>
                    <a:pt x="6" y="222"/>
                  </a:lnTo>
                  <a:lnTo>
                    <a:pt x="4" y="221"/>
                  </a:lnTo>
                  <a:lnTo>
                    <a:pt x="2" y="218"/>
                  </a:lnTo>
                  <a:lnTo>
                    <a:pt x="0" y="214"/>
                  </a:lnTo>
                  <a:lnTo>
                    <a:pt x="1" y="210"/>
                  </a:lnTo>
                  <a:lnTo>
                    <a:pt x="1" y="208"/>
                  </a:lnTo>
                  <a:lnTo>
                    <a:pt x="2" y="206"/>
                  </a:lnTo>
                  <a:lnTo>
                    <a:pt x="1" y="204"/>
                  </a:lnTo>
                  <a:lnTo>
                    <a:pt x="1" y="202"/>
                  </a:lnTo>
                  <a:lnTo>
                    <a:pt x="0" y="201"/>
                  </a:lnTo>
                  <a:lnTo>
                    <a:pt x="0" y="198"/>
                  </a:lnTo>
                  <a:lnTo>
                    <a:pt x="0" y="195"/>
                  </a:lnTo>
                  <a:lnTo>
                    <a:pt x="1" y="191"/>
                  </a:lnTo>
                  <a:lnTo>
                    <a:pt x="4" y="185"/>
                  </a:lnTo>
                  <a:lnTo>
                    <a:pt x="7" y="180"/>
                  </a:lnTo>
                  <a:lnTo>
                    <a:pt x="9" y="175"/>
                  </a:lnTo>
                  <a:lnTo>
                    <a:pt x="11" y="170"/>
                  </a:lnTo>
                  <a:lnTo>
                    <a:pt x="12" y="165"/>
                  </a:lnTo>
                  <a:lnTo>
                    <a:pt x="15" y="160"/>
                  </a:lnTo>
                  <a:lnTo>
                    <a:pt x="16" y="156"/>
                  </a:lnTo>
                  <a:lnTo>
                    <a:pt x="16" y="153"/>
                  </a:lnTo>
                  <a:lnTo>
                    <a:pt x="17" y="149"/>
                  </a:lnTo>
                  <a:lnTo>
                    <a:pt x="19" y="147"/>
                  </a:lnTo>
                  <a:lnTo>
                    <a:pt x="21" y="149"/>
                  </a:lnTo>
                  <a:lnTo>
                    <a:pt x="22" y="151"/>
                  </a:lnTo>
                  <a:lnTo>
                    <a:pt x="22" y="153"/>
                  </a:lnTo>
                  <a:lnTo>
                    <a:pt x="24" y="153"/>
                  </a:lnTo>
                  <a:lnTo>
                    <a:pt x="26" y="150"/>
                  </a:lnTo>
                  <a:lnTo>
                    <a:pt x="28" y="144"/>
                  </a:lnTo>
                  <a:lnTo>
                    <a:pt x="29" y="140"/>
                  </a:lnTo>
                  <a:lnTo>
                    <a:pt x="30" y="135"/>
                  </a:lnTo>
                  <a:lnTo>
                    <a:pt x="30" y="129"/>
                  </a:lnTo>
                  <a:lnTo>
                    <a:pt x="30" y="124"/>
                  </a:lnTo>
                  <a:lnTo>
                    <a:pt x="29" y="119"/>
                  </a:lnTo>
                  <a:lnTo>
                    <a:pt x="28" y="115"/>
                  </a:lnTo>
                  <a:lnTo>
                    <a:pt x="27" y="113"/>
                  </a:lnTo>
                  <a:lnTo>
                    <a:pt x="26" y="113"/>
                  </a:lnTo>
                  <a:lnTo>
                    <a:pt x="25" y="116"/>
                  </a:lnTo>
                  <a:lnTo>
                    <a:pt x="22" y="119"/>
                  </a:lnTo>
                  <a:lnTo>
                    <a:pt x="20" y="121"/>
                  </a:lnTo>
                  <a:lnTo>
                    <a:pt x="18" y="119"/>
                  </a:lnTo>
                  <a:lnTo>
                    <a:pt x="17" y="116"/>
                  </a:lnTo>
                  <a:lnTo>
                    <a:pt x="16" y="111"/>
                  </a:lnTo>
                  <a:lnTo>
                    <a:pt x="15" y="104"/>
                  </a:lnTo>
                  <a:lnTo>
                    <a:pt x="15" y="98"/>
                  </a:lnTo>
                  <a:lnTo>
                    <a:pt x="15" y="90"/>
                  </a:lnTo>
                  <a:lnTo>
                    <a:pt x="15" y="84"/>
                  </a:lnTo>
                  <a:lnTo>
                    <a:pt x="15" y="78"/>
                  </a:lnTo>
                  <a:lnTo>
                    <a:pt x="16" y="73"/>
                  </a:lnTo>
                  <a:lnTo>
                    <a:pt x="17" y="69"/>
                  </a:lnTo>
                  <a:lnTo>
                    <a:pt x="19" y="64"/>
                  </a:lnTo>
                  <a:lnTo>
                    <a:pt x="20" y="60"/>
                  </a:lnTo>
                  <a:lnTo>
                    <a:pt x="21" y="57"/>
                  </a:lnTo>
                  <a:lnTo>
                    <a:pt x="22" y="54"/>
                  </a:lnTo>
                  <a:lnTo>
                    <a:pt x="24" y="51"/>
                  </a:lnTo>
                  <a:lnTo>
                    <a:pt x="25" y="49"/>
                  </a:lnTo>
                </a:path>
              </a:pathLst>
            </a:custGeom>
            <a:solidFill>
              <a:srgbClr val="4C7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55">
              <a:extLst>
                <a:ext uri="{FF2B5EF4-FFF2-40B4-BE49-F238E27FC236}">
                  <a16:creationId xmlns:a16="http://schemas.microsoft.com/office/drawing/2014/main" id="{FE993C9E-DCFE-493E-9E27-7EB705399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1660"/>
              <a:ext cx="613" cy="174"/>
            </a:xfrm>
            <a:custGeom>
              <a:avLst/>
              <a:gdLst>
                <a:gd name="T0" fmla="*/ 16 w 613"/>
                <a:gd name="T1" fmla="*/ 152 h 174"/>
                <a:gd name="T2" fmla="*/ 38 w 613"/>
                <a:gd name="T3" fmla="*/ 156 h 174"/>
                <a:gd name="T4" fmla="*/ 73 w 613"/>
                <a:gd name="T5" fmla="*/ 161 h 174"/>
                <a:gd name="T6" fmla="*/ 112 w 613"/>
                <a:gd name="T7" fmla="*/ 168 h 174"/>
                <a:gd name="T8" fmla="*/ 149 w 613"/>
                <a:gd name="T9" fmla="*/ 172 h 174"/>
                <a:gd name="T10" fmla="*/ 184 w 613"/>
                <a:gd name="T11" fmla="*/ 171 h 174"/>
                <a:gd name="T12" fmla="*/ 210 w 613"/>
                <a:gd name="T13" fmla="*/ 155 h 174"/>
                <a:gd name="T14" fmla="*/ 229 w 613"/>
                <a:gd name="T15" fmla="*/ 140 h 174"/>
                <a:gd name="T16" fmla="*/ 253 w 613"/>
                <a:gd name="T17" fmla="*/ 135 h 174"/>
                <a:gd name="T18" fmla="*/ 273 w 613"/>
                <a:gd name="T19" fmla="*/ 116 h 174"/>
                <a:gd name="T20" fmla="*/ 282 w 613"/>
                <a:gd name="T21" fmla="*/ 113 h 174"/>
                <a:gd name="T22" fmla="*/ 283 w 613"/>
                <a:gd name="T23" fmla="*/ 127 h 174"/>
                <a:gd name="T24" fmla="*/ 294 w 613"/>
                <a:gd name="T25" fmla="*/ 137 h 174"/>
                <a:gd name="T26" fmla="*/ 310 w 613"/>
                <a:gd name="T27" fmla="*/ 141 h 174"/>
                <a:gd name="T28" fmla="*/ 326 w 613"/>
                <a:gd name="T29" fmla="*/ 141 h 174"/>
                <a:gd name="T30" fmla="*/ 345 w 613"/>
                <a:gd name="T31" fmla="*/ 140 h 174"/>
                <a:gd name="T32" fmla="*/ 367 w 613"/>
                <a:gd name="T33" fmla="*/ 139 h 174"/>
                <a:gd name="T34" fmla="*/ 391 w 613"/>
                <a:gd name="T35" fmla="*/ 140 h 174"/>
                <a:gd name="T36" fmla="*/ 414 w 613"/>
                <a:gd name="T37" fmla="*/ 143 h 174"/>
                <a:gd name="T38" fmla="*/ 453 w 613"/>
                <a:gd name="T39" fmla="*/ 152 h 174"/>
                <a:gd name="T40" fmla="*/ 483 w 613"/>
                <a:gd name="T41" fmla="*/ 156 h 174"/>
                <a:gd name="T42" fmla="*/ 505 w 613"/>
                <a:gd name="T43" fmla="*/ 153 h 174"/>
                <a:gd name="T44" fmla="*/ 529 w 613"/>
                <a:gd name="T45" fmla="*/ 148 h 174"/>
                <a:gd name="T46" fmla="*/ 549 w 613"/>
                <a:gd name="T47" fmla="*/ 145 h 174"/>
                <a:gd name="T48" fmla="*/ 572 w 613"/>
                <a:gd name="T49" fmla="*/ 150 h 174"/>
                <a:gd name="T50" fmla="*/ 603 w 613"/>
                <a:gd name="T51" fmla="*/ 153 h 174"/>
                <a:gd name="T52" fmla="*/ 609 w 613"/>
                <a:gd name="T53" fmla="*/ 142 h 174"/>
                <a:gd name="T54" fmla="*/ 586 w 613"/>
                <a:gd name="T55" fmla="*/ 116 h 174"/>
                <a:gd name="T56" fmla="*/ 566 w 613"/>
                <a:gd name="T57" fmla="*/ 88 h 174"/>
                <a:gd name="T58" fmla="*/ 554 w 613"/>
                <a:gd name="T59" fmla="*/ 65 h 174"/>
                <a:gd name="T60" fmla="*/ 537 w 613"/>
                <a:gd name="T61" fmla="*/ 39 h 174"/>
                <a:gd name="T62" fmla="*/ 517 w 613"/>
                <a:gd name="T63" fmla="*/ 17 h 174"/>
                <a:gd name="T64" fmla="*/ 501 w 613"/>
                <a:gd name="T65" fmla="*/ 8 h 174"/>
                <a:gd name="T66" fmla="*/ 486 w 613"/>
                <a:gd name="T67" fmla="*/ 2 h 174"/>
                <a:gd name="T68" fmla="*/ 463 w 613"/>
                <a:gd name="T69" fmla="*/ 1 h 174"/>
                <a:gd name="T70" fmla="*/ 430 w 613"/>
                <a:gd name="T71" fmla="*/ 2 h 174"/>
                <a:gd name="T72" fmla="*/ 404 w 613"/>
                <a:gd name="T73" fmla="*/ 2 h 174"/>
                <a:gd name="T74" fmla="*/ 388 w 613"/>
                <a:gd name="T75" fmla="*/ 2 h 174"/>
                <a:gd name="T76" fmla="*/ 385 w 613"/>
                <a:gd name="T77" fmla="*/ 8 h 174"/>
                <a:gd name="T78" fmla="*/ 383 w 613"/>
                <a:gd name="T79" fmla="*/ 15 h 174"/>
                <a:gd name="T80" fmla="*/ 373 w 613"/>
                <a:gd name="T81" fmla="*/ 13 h 174"/>
                <a:gd name="T82" fmla="*/ 363 w 613"/>
                <a:gd name="T83" fmla="*/ 5 h 174"/>
                <a:gd name="T84" fmla="*/ 352 w 613"/>
                <a:gd name="T85" fmla="*/ 0 h 174"/>
                <a:gd name="T86" fmla="*/ 335 w 613"/>
                <a:gd name="T87" fmla="*/ 3 h 174"/>
                <a:gd name="T88" fmla="*/ 315 w 613"/>
                <a:gd name="T89" fmla="*/ 7 h 174"/>
                <a:gd name="T90" fmla="*/ 292 w 613"/>
                <a:gd name="T91" fmla="*/ 7 h 174"/>
                <a:gd name="T92" fmla="*/ 258 w 613"/>
                <a:gd name="T93" fmla="*/ 6 h 174"/>
                <a:gd name="T94" fmla="*/ 230 w 613"/>
                <a:gd name="T95" fmla="*/ 13 h 174"/>
                <a:gd name="T96" fmla="*/ 216 w 613"/>
                <a:gd name="T97" fmla="*/ 30 h 174"/>
                <a:gd name="T98" fmla="*/ 198 w 613"/>
                <a:gd name="T99" fmla="*/ 54 h 174"/>
                <a:gd name="T100" fmla="*/ 175 w 613"/>
                <a:gd name="T101" fmla="*/ 72 h 174"/>
                <a:gd name="T102" fmla="*/ 146 w 613"/>
                <a:gd name="T103" fmla="*/ 80 h 174"/>
                <a:gd name="T104" fmla="*/ 98 w 613"/>
                <a:gd name="T105" fmla="*/ 96 h 174"/>
                <a:gd name="T106" fmla="*/ 47 w 613"/>
                <a:gd name="T107" fmla="*/ 114 h 174"/>
                <a:gd name="T108" fmla="*/ 10 w 613"/>
                <a:gd name="T109" fmla="*/ 133 h 174"/>
                <a:gd name="T110" fmla="*/ 2 w 613"/>
                <a:gd name="T111" fmla="*/ 147 h 1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13" h="174">
                  <a:moveTo>
                    <a:pt x="10" y="151"/>
                  </a:moveTo>
                  <a:lnTo>
                    <a:pt x="11" y="151"/>
                  </a:lnTo>
                  <a:lnTo>
                    <a:pt x="16" y="152"/>
                  </a:lnTo>
                  <a:lnTo>
                    <a:pt x="21" y="153"/>
                  </a:lnTo>
                  <a:lnTo>
                    <a:pt x="29" y="154"/>
                  </a:lnTo>
                  <a:lnTo>
                    <a:pt x="38" y="156"/>
                  </a:lnTo>
                  <a:lnTo>
                    <a:pt x="49" y="158"/>
                  </a:lnTo>
                  <a:lnTo>
                    <a:pt x="60" y="159"/>
                  </a:lnTo>
                  <a:lnTo>
                    <a:pt x="73" y="161"/>
                  </a:lnTo>
                  <a:lnTo>
                    <a:pt x="86" y="164"/>
                  </a:lnTo>
                  <a:lnTo>
                    <a:pt x="99" y="166"/>
                  </a:lnTo>
                  <a:lnTo>
                    <a:pt x="112" y="168"/>
                  </a:lnTo>
                  <a:lnTo>
                    <a:pt x="126" y="169"/>
                  </a:lnTo>
                  <a:lnTo>
                    <a:pt x="138" y="171"/>
                  </a:lnTo>
                  <a:lnTo>
                    <a:pt x="149" y="172"/>
                  </a:lnTo>
                  <a:lnTo>
                    <a:pt x="159" y="172"/>
                  </a:lnTo>
                  <a:lnTo>
                    <a:pt x="169" y="173"/>
                  </a:lnTo>
                  <a:lnTo>
                    <a:pt x="184" y="171"/>
                  </a:lnTo>
                  <a:lnTo>
                    <a:pt x="195" y="167"/>
                  </a:lnTo>
                  <a:lnTo>
                    <a:pt x="204" y="161"/>
                  </a:lnTo>
                  <a:lnTo>
                    <a:pt x="210" y="155"/>
                  </a:lnTo>
                  <a:lnTo>
                    <a:pt x="217" y="149"/>
                  </a:lnTo>
                  <a:lnTo>
                    <a:pt x="223" y="143"/>
                  </a:lnTo>
                  <a:lnTo>
                    <a:pt x="229" y="140"/>
                  </a:lnTo>
                  <a:lnTo>
                    <a:pt x="236" y="139"/>
                  </a:lnTo>
                  <a:lnTo>
                    <a:pt x="244" y="138"/>
                  </a:lnTo>
                  <a:lnTo>
                    <a:pt x="253" y="135"/>
                  </a:lnTo>
                  <a:lnTo>
                    <a:pt x="260" y="129"/>
                  </a:lnTo>
                  <a:lnTo>
                    <a:pt x="267" y="123"/>
                  </a:lnTo>
                  <a:lnTo>
                    <a:pt x="273" y="116"/>
                  </a:lnTo>
                  <a:lnTo>
                    <a:pt x="278" y="112"/>
                  </a:lnTo>
                  <a:lnTo>
                    <a:pt x="280" y="110"/>
                  </a:lnTo>
                  <a:lnTo>
                    <a:pt x="282" y="113"/>
                  </a:lnTo>
                  <a:lnTo>
                    <a:pt x="282" y="118"/>
                  </a:lnTo>
                  <a:lnTo>
                    <a:pt x="282" y="123"/>
                  </a:lnTo>
                  <a:lnTo>
                    <a:pt x="283" y="127"/>
                  </a:lnTo>
                  <a:lnTo>
                    <a:pt x="285" y="130"/>
                  </a:lnTo>
                  <a:lnTo>
                    <a:pt x="288" y="134"/>
                  </a:lnTo>
                  <a:lnTo>
                    <a:pt x="294" y="137"/>
                  </a:lnTo>
                  <a:lnTo>
                    <a:pt x="299" y="140"/>
                  </a:lnTo>
                  <a:lnTo>
                    <a:pt x="306" y="141"/>
                  </a:lnTo>
                  <a:lnTo>
                    <a:pt x="310" y="141"/>
                  </a:lnTo>
                  <a:lnTo>
                    <a:pt x="315" y="141"/>
                  </a:lnTo>
                  <a:lnTo>
                    <a:pt x="319" y="141"/>
                  </a:lnTo>
                  <a:lnTo>
                    <a:pt x="326" y="141"/>
                  </a:lnTo>
                  <a:lnTo>
                    <a:pt x="332" y="140"/>
                  </a:lnTo>
                  <a:lnTo>
                    <a:pt x="338" y="140"/>
                  </a:lnTo>
                  <a:lnTo>
                    <a:pt x="345" y="140"/>
                  </a:lnTo>
                  <a:lnTo>
                    <a:pt x="353" y="140"/>
                  </a:lnTo>
                  <a:lnTo>
                    <a:pt x="361" y="140"/>
                  </a:lnTo>
                  <a:lnTo>
                    <a:pt x="367" y="139"/>
                  </a:lnTo>
                  <a:lnTo>
                    <a:pt x="375" y="139"/>
                  </a:lnTo>
                  <a:lnTo>
                    <a:pt x="383" y="140"/>
                  </a:lnTo>
                  <a:lnTo>
                    <a:pt x="391" y="140"/>
                  </a:lnTo>
                  <a:lnTo>
                    <a:pt x="398" y="141"/>
                  </a:lnTo>
                  <a:lnTo>
                    <a:pt x="406" y="142"/>
                  </a:lnTo>
                  <a:lnTo>
                    <a:pt x="414" y="143"/>
                  </a:lnTo>
                  <a:lnTo>
                    <a:pt x="428" y="146"/>
                  </a:lnTo>
                  <a:lnTo>
                    <a:pt x="441" y="149"/>
                  </a:lnTo>
                  <a:lnTo>
                    <a:pt x="453" y="152"/>
                  </a:lnTo>
                  <a:lnTo>
                    <a:pt x="464" y="154"/>
                  </a:lnTo>
                  <a:lnTo>
                    <a:pt x="474" y="155"/>
                  </a:lnTo>
                  <a:lnTo>
                    <a:pt x="483" y="156"/>
                  </a:lnTo>
                  <a:lnTo>
                    <a:pt x="491" y="156"/>
                  </a:lnTo>
                  <a:lnTo>
                    <a:pt x="499" y="155"/>
                  </a:lnTo>
                  <a:lnTo>
                    <a:pt x="505" y="153"/>
                  </a:lnTo>
                  <a:lnTo>
                    <a:pt x="513" y="151"/>
                  </a:lnTo>
                  <a:lnTo>
                    <a:pt x="521" y="149"/>
                  </a:lnTo>
                  <a:lnTo>
                    <a:pt x="529" y="148"/>
                  </a:lnTo>
                  <a:lnTo>
                    <a:pt x="535" y="146"/>
                  </a:lnTo>
                  <a:lnTo>
                    <a:pt x="543" y="145"/>
                  </a:lnTo>
                  <a:lnTo>
                    <a:pt x="549" y="145"/>
                  </a:lnTo>
                  <a:lnTo>
                    <a:pt x="554" y="147"/>
                  </a:lnTo>
                  <a:lnTo>
                    <a:pt x="562" y="148"/>
                  </a:lnTo>
                  <a:lnTo>
                    <a:pt x="572" y="150"/>
                  </a:lnTo>
                  <a:lnTo>
                    <a:pt x="583" y="152"/>
                  </a:lnTo>
                  <a:lnTo>
                    <a:pt x="594" y="153"/>
                  </a:lnTo>
                  <a:lnTo>
                    <a:pt x="603" y="153"/>
                  </a:lnTo>
                  <a:lnTo>
                    <a:pt x="610" y="151"/>
                  </a:lnTo>
                  <a:lnTo>
                    <a:pt x="612" y="148"/>
                  </a:lnTo>
                  <a:lnTo>
                    <a:pt x="609" y="142"/>
                  </a:lnTo>
                  <a:lnTo>
                    <a:pt x="601" y="134"/>
                  </a:lnTo>
                  <a:lnTo>
                    <a:pt x="594" y="126"/>
                  </a:lnTo>
                  <a:lnTo>
                    <a:pt x="586" y="116"/>
                  </a:lnTo>
                  <a:lnTo>
                    <a:pt x="579" y="106"/>
                  </a:lnTo>
                  <a:lnTo>
                    <a:pt x="573" y="97"/>
                  </a:lnTo>
                  <a:lnTo>
                    <a:pt x="566" y="88"/>
                  </a:lnTo>
                  <a:lnTo>
                    <a:pt x="562" y="79"/>
                  </a:lnTo>
                  <a:lnTo>
                    <a:pt x="559" y="72"/>
                  </a:lnTo>
                  <a:lnTo>
                    <a:pt x="554" y="65"/>
                  </a:lnTo>
                  <a:lnTo>
                    <a:pt x="550" y="56"/>
                  </a:lnTo>
                  <a:lnTo>
                    <a:pt x="544" y="47"/>
                  </a:lnTo>
                  <a:lnTo>
                    <a:pt x="537" y="39"/>
                  </a:lnTo>
                  <a:lnTo>
                    <a:pt x="532" y="31"/>
                  </a:lnTo>
                  <a:lnTo>
                    <a:pt x="524" y="23"/>
                  </a:lnTo>
                  <a:lnTo>
                    <a:pt x="517" y="17"/>
                  </a:lnTo>
                  <a:lnTo>
                    <a:pt x="512" y="14"/>
                  </a:lnTo>
                  <a:lnTo>
                    <a:pt x="505" y="11"/>
                  </a:lnTo>
                  <a:lnTo>
                    <a:pt x="501" y="8"/>
                  </a:lnTo>
                  <a:lnTo>
                    <a:pt x="496" y="5"/>
                  </a:lnTo>
                  <a:lnTo>
                    <a:pt x="492" y="3"/>
                  </a:lnTo>
                  <a:lnTo>
                    <a:pt x="486" y="2"/>
                  </a:lnTo>
                  <a:lnTo>
                    <a:pt x="481" y="1"/>
                  </a:lnTo>
                  <a:lnTo>
                    <a:pt x="473" y="0"/>
                  </a:lnTo>
                  <a:lnTo>
                    <a:pt x="463" y="1"/>
                  </a:lnTo>
                  <a:lnTo>
                    <a:pt x="452" y="1"/>
                  </a:lnTo>
                  <a:lnTo>
                    <a:pt x="441" y="2"/>
                  </a:lnTo>
                  <a:lnTo>
                    <a:pt x="430" y="2"/>
                  </a:lnTo>
                  <a:lnTo>
                    <a:pt x="421" y="2"/>
                  </a:lnTo>
                  <a:lnTo>
                    <a:pt x="412" y="2"/>
                  </a:lnTo>
                  <a:lnTo>
                    <a:pt x="404" y="2"/>
                  </a:lnTo>
                  <a:lnTo>
                    <a:pt x="396" y="2"/>
                  </a:lnTo>
                  <a:lnTo>
                    <a:pt x="392" y="1"/>
                  </a:lnTo>
                  <a:lnTo>
                    <a:pt x="388" y="2"/>
                  </a:lnTo>
                  <a:lnTo>
                    <a:pt x="386" y="3"/>
                  </a:lnTo>
                  <a:lnTo>
                    <a:pt x="385" y="6"/>
                  </a:lnTo>
                  <a:lnTo>
                    <a:pt x="385" y="8"/>
                  </a:lnTo>
                  <a:lnTo>
                    <a:pt x="385" y="12"/>
                  </a:lnTo>
                  <a:lnTo>
                    <a:pt x="384" y="14"/>
                  </a:lnTo>
                  <a:lnTo>
                    <a:pt x="383" y="15"/>
                  </a:lnTo>
                  <a:lnTo>
                    <a:pt x="379" y="15"/>
                  </a:lnTo>
                  <a:lnTo>
                    <a:pt x="376" y="14"/>
                  </a:lnTo>
                  <a:lnTo>
                    <a:pt x="373" y="13"/>
                  </a:lnTo>
                  <a:lnTo>
                    <a:pt x="369" y="11"/>
                  </a:lnTo>
                  <a:lnTo>
                    <a:pt x="366" y="7"/>
                  </a:lnTo>
                  <a:lnTo>
                    <a:pt x="363" y="5"/>
                  </a:lnTo>
                  <a:lnTo>
                    <a:pt x="359" y="2"/>
                  </a:lnTo>
                  <a:lnTo>
                    <a:pt x="356" y="1"/>
                  </a:lnTo>
                  <a:lnTo>
                    <a:pt x="352" y="0"/>
                  </a:lnTo>
                  <a:lnTo>
                    <a:pt x="346" y="1"/>
                  </a:lnTo>
                  <a:lnTo>
                    <a:pt x="342" y="2"/>
                  </a:lnTo>
                  <a:lnTo>
                    <a:pt x="335" y="3"/>
                  </a:lnTo>
                  <a:lnTo>
                    <a:pt x="328" y="5"/>
                  </a:lnTo>
                  <a:lnTo>
                    <a:pt x="323" y="6"/>
                  </a:lnTo>
                  <a:lnTo>
                    <a:pt x="315" y="7"/>
                  </a:lnTo>
                  <a:lnTo>
                    <a:pt x="308" y="7"/>
                  </a:lnTo>
                  <a:lnTo>
                    <a:pt x="300" y="7"/>
                  </a:lnTo>
                  <a:lnTo>
                    <a:pt x="292" y="7"/>
                  </a:lnTo>
                  <a:lnTo>
                    <a:pt x="282" y="6"/>
                  </a:lnTo>
                  <a:lnTo>
                    <a:pt x="270" y="6"/>
                  </a:lnTo>
                  <a:lnTo>
                    <a:pt x="258" y="6"/>
                  </a:lnTo>
                  <a:lnTo>
                    <a:pt x="248" y="8"/>
                  </a:lnTo>
                  <a:lnTo>
                    <a:pt x="238" y="10"/>
                  </a:lnTo>
                  <a:lnTo>
                    <a:pt x="230" y="13"/>
                  </a:lnTo>
                  <a:lnTo>
                    <a:pt x="225" y="17"/>
                  </a:lnTo>
                  <a:lnTo>
                    <a:pt x="220" y="23"/>
                  </a:lnTo>
                  <a:lnTo>
                    <a:pt x="216" y="30"/>
                  </a:lnTo>
                  <a:lnTo>
                    <a:pt x="210" y="38"/>
                  </a:lnTo>
                  <a:lnTo>
                    <a:pt x="205" y="45"/>
                  </a:lnTo>
                  <a:lnTo>
                    <a:pt x="198" y="54"/>
                  </a:lnTo>
                  <a:lnTo>
                    <a:pt x="190" y="61"/>
                  </a:lnTo>
                  <a:lnTo>
                    <a:pt x="182" y="67"/>
                  </a:lnTo>
                  <a:lnTo>
                    <a:pt x="175" y="72"/>
                  </a:lnTo>
                  <a:lnTo>
                    <a:pt x="168" y="73"/>
                  </a:lnTo>
                  <a:lnTo>
                    <a:pt x="158" y="76"/>
                  </a:lnTo>
                  <a:lnTo>
                    <a:pt x="146" y="80"/>
                  </a:lnTo>
                  <a:lnTo>
                    <a:pt x="131" y="85"/>
                  </a:lnTo>
                  <a:lnTo>
                    <a:pt x="115" y="90"/>
                  </a:lnTo>
                  <a:lnTo>
                    <a:pt x="98" y="96"/>
                  </a:lnTo>
                  <a:lnTo>
                    <a:pt x="80" y="101"/>
                  </a:lnTo>
                  <a:lnTo>
                    <a:pt x="63" y="108"/>
                  </a:lnTo>
                  <a:lnTo>
                    <a:pt x="47" y="114"/>
                  </a:lnTo>
                  <a:lnTo>
                    <a:pt x="32" y="121"/>
                  </a:lnTo>
                  <a:lnTo>
                    <a:pt x="19" y="127"/>
                  </a:lnTo>
                  <a:lnTo>
                    <a:pt x="10" y="133"/>
                  </a:lnTo>
                  <a:lnTo>
                    <a:pt x="3" y="138"/>
                  </a:lnTo>
                  <a:lnTo>
                    <a:pt x="0" y="143"/>
                  </a:lnTo>
                  <a:lnTo>
                    <a:pt x="2" y="147"/>
                  </a:lnTo>
                  <a:lnTo>
                    <a:pt x="10" y="151"/>
                  </a:lnTo>
                </a:path>
              </a:pathLst>
            </a:custGeom>
            <a:solidFill>
              <a:srgbClr val="7F73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56">
              <a:extLst>
                <a:ext uri="{FF2B5EF4-FFF2-40B4-BE49-F238E27FC236}">
                  <a16:creationId xmlns:a16="http://schemas.microsoft.com/office/drawing/2014/main" id="{62914C0F-8496-4B8D-B154-8A2B8C3E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1645"/>
              <a:ext cx="1400" cy="342"/>
            </a:xfrm>
            <a:custGeom>
              <a:avLst/>
              <a:gdLst>
                <a:gd name="T0" fmla="*/ 1283 w 1400"/>
                <a:gd name="T1" fmla="*/ 330 h 342"/>
                <a:gd name="T2" fmla="*/ 1344 w 1400"/>
                <a:gd name="T3" fmla="*/ 314 h 342"/>
                <a:gd name="T4" fmla="*/ 1379 w 1400"/>
                <a:gd name="T5" fmla="*/ 302 h 342"/>
                <a:gd name="T6" fmla="*/ 1399 w 1400"/>
                <a:gd name="T7" fmla="*/ 293 h 342"/>
                <a:gd name="T8" fmla="*/ 1375 w 1400"/>
                <a:gd name="T9" fmla="*/ 280 h 342"/>
                <a:gd name="T10" fmla="*/ 1333 w 1400"/>
                <a:gd name="T11" fmla="*/ 270 h 342"/>
                <a:gd name="T12" fmla="*/ 1312 w 1400"/>
                <a:gd name="T13" fmla="*/ 268 h 342"/>
                <a:gd name="T14" fmla="*/ 1303 w 1400"/>
                <a:gd name="T15" fmla="*/ 280 h 342"/>
                <a:gd name="T16" fmla="*/ 1277 w 1400"/>
                <a:gd name="T17" fmla="*/ 265 h 342"/>
                <a:gd name="T18" fmla="*/ 1252 w 1400"/>
                <a:gd name="T19" fmla="*/ 251 h 342"/>
                <a:gd name="T20" fmla="*/ 1212 w 1400"/>
                <a:gd name="T21" fmla="*/ 242 h 342"/>
                <a:gd name="T22" fmla="*/ 1196 w 1400"/>
                <a:gd name="T23" fmla="*/ 248 h 342"/>
                <a:gd name="T24" fmla="*/ 1190 w 1400"/>
                <a:gd name="T25" fmla="*/ 257 h 342"/>
                <a:gd name="T26" fmla="*/ 1173 w 1400"/>
                <a:gd name="T27" fmla="*/ 242 h 342"/>
                <a:gd name="T28" fmla="*/ 1135 w 1400"/>
                <a:gd name="T29" fmla="*/ 231 h 342"/>
                <a:gd name="T30" fmla="*/ 1087 w 1400"/>
                <a:gd name="T31" fmla="*/ 218 h 342"/>
                <a:gd name="T32" fmla="*/ 1051 w 1400"/>
                <a:gd name="T33" fmla="*/ 211 h 342"/>
                <a:gd name="T34" fmla="*/ 1011 w 1400"/>
                <a:gd name="T35" fmla="*/ 200 h 342"/>
                <a:gd name="T36" fmla="*/ 970 w 1400"/>
                <a:gd name="T37" fmla="*/ 189 h 342"/>
                <a:gd name="T38" fmla="*/ 931 w 1400"/>
                <a:gd name="T39" fmla="*/ 179 h 342"/>
                <a:gd name="T40" fmla="*/ 896 w 1400"/>
                <a:gd name="T41" fmla="*/ 173 h 342"/>
                <a:gd name="T42" fmla="*/ 860 w 1400"/>
                <a:gd name="T43" fmla="*/ 169 h 342"/>
                <a:gd name="T44" fmla="*/ 818 w 1400"/>
                <a:gd name="T45" fmla="*/ 162 h 342"/>
                <a:gd name="T46" fmla="*/ 772 w 1400"/>
                <a:gd name="T47" fmla="*/ 155 h 342"/>
                <a:gd name="T48" fmla="*/ 730 w 1400"/>
                <a:gd name="T49" fmla="*/ 146 h 342"/>
                <a:gd name="T50" fmla="*/ 693 w 1400"/>
                <a:gd name="T51" fmla="*/ 140 h 342"/>
                <a:gd name="T52" fmla="*/ 673 w 1400"/>
                <a:gd name="T53" fmla="*/ 137 h 342"/>
                <a:gd name="T54" fmla="*/ 665 w 1400"/>
                <a:gd name="T55" fmla="*/ 142 h 342"/>
                <a:gd name="T56" fmla="*/ 661 w 1400"/>
                <a:gd name="T57" fmla="*/ 152 h 342"/>
                <a:gd name="T58" fmla="*/ 650 w 1400"/>
                <a:gd name="T59" fmla="*/ 142 h 342"/>
                <a:gd name="T60" fmla="*/ 642 w 1400"/>
                <a:gd name="T61" fmla="*/ 126 h 342"/>
                <a:gd name="T62" fmla="*/ 609 w 1400"/>
                <a:gd name="T63" fmla="*/ 118 h 342"/>
                <a:gd name="T64" fmla="*/ 594 w 1400"/>
                <a:gd name="T65" fmla="*/ 121 h 342"/>
                <a:gd name="T66" fmla="*/ 589 w 1400"/>
                <a:gd name="T67" fmla="*/ 133 h 342"/>
                <a:gd name="T68" fmla="*/ 575 w 1400"/>
                <a:gd name="T69" fmla="*/ 130 h 342"/>
                <a:gd name="T70" fmla="*/ 571 w 1400"/>
                <a:gd name="T71" fmla="*/ 124 h 342"/>
                <a:gd name="T72" fmla="*/ 561 w 1400"/>
                <a:gd name="T73" fmla="*/ 108 h 342"/>
                <a:gd name="T74" fmla="*/ 527 w 1400"/>
                <a:gd name="T75" fmla="*/ 97 h 342"/>
                <a:gd name="T76" fmla="*/ 497 w 1400"/>
                <a:gd name="T77" fmla="*/ 92 h 342"/>
                <a:gd name="T78" fmla="*/ 496 w 1400"/>
                <a:gd name="T79" fmla="*/ 103 h 342"/>
                <a:gd name="T80" fmla="*/ 477 w 1400"/>
                <a:gd name="T81" fmla="*/ 105 h 342"/>
                <a:gd name="T82" fmla="*/ 473 w 1400"/>
                <a:gd name="T83" fmla="*/ 92 h 342"/>
                <a:gd name="T84" fmla="*/ 443 w 1400"/>
                <a:gd name="T85" fmla="*/ 82 h 342"/>
                <a:gd name="T86" fmla="*/ 376 w 1400"/>
                <a:gd name="T87" fmla="*/ 69 h 342"/>
                <a:gd name="T88" fmla="*/ 312 w 1400"/>
                <a:gd name="T89" fmla="*/ 56 h 342"/>
                <a:gd name="T90" fmla="*/ 279 w 1400"/>
                <a:gd name="T91" fmla="*/ 49 h 342"/>
                <a:gd name="T92" fmla="*/ 210 w 1400"/>
                <a:gd name="T93" fmla="*/ 37 h 342"/>
                <a:gd name="T94" fmla="*/ 148 w 1400"/>
                <a:gd name="T95" fmla="*/ 27 h 342"/>
                <a:gd name="T96" fmla="*/ 121 w 1400"/>
                <a:gd name="T97" fmla="*/ 23 h 342"/>
                <a:gd name="T98" fmla="*/ 74 w 1400"/>
                <a:gd name="T99" fmla="*/ 16 h 342"/>
                <a:gd name="T100" fmla="*/ 31 w 1400"/>
                <a:gd name="T101" fmla="*/ 6 h 342"/>
                <a:gd name="T102" fmla="*/ 9 w 1400"/>
                <a:gd name="T103" fmla="*/ 0 h 342"/>
                <a:gd name="T104" fmla="*/ 7 w 1400"/>
                <a:gd name="T105" fmla="*/ 25 h 342"/>
                <a:gd name="T106" fmla="*/ 8 w 1400"/>
                <a:gd name="T107" fmla="*/ 53 h 342"/>
                <a:gd name="T108" fmla="*/ 18 w 1400"/>
                <a:gd name="T109" fmla="*/ 75 h 342"/>
                <a:gd name="T110" fmla="*/ 1 w 1400"/>
                <a:gd name="T111" fmla="*/ 83 h 342"/>
                <a:gd name="T112" fmla="*/ 4 w 1400"/>
                <a:gd name="T113" fmla="*/ 95 h 342"/>
                <a:gd name="T114" fmla="*/ 55 w 1400"/>
                <a:gd name="T115" fmla="*/ 113 h 342"/>
                <a:gd name="T116" fmla="*/ 190 w 1400"/>
                <a:gd name="T117" fmla="*/ 157 h 342"/>
                <a:gd name="T118" fmla="*/ 388 w 1400"/>
                <a:gd name="T119" fmla="*/ 215 h 342"/>
                <a:gd name="T120" fmla="*/ 625 w 1400"/>
                <a:gd name="T121" fmla="*/ 274 h 342"/>
                <a:gd name="T122" fmla="*/ 877 w 1400"/>
                <a:gd name="T123" fmla="*/ 320 h 342"/>
                <a:gd name="T124" fmla="*/ 1123 w 1400"/>
                <a:gd name="T125" fmla="*/ 341 h 3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400" h="342">
                  <a:moveTo>
                    <a:pt x="1213" y="339"/>
                  </a:moveTo>
                  <a:lnTo>
                    <a:pt x="1232" y="338"/>
                  </a:lnTo>
                  <a:lnTo>
                    <a:pt x="1250" y="336"/>
                  </a:lnTo>
                  <a:lnTo>
                    <a:pt x="1267" y="334"/>
                  </a:lnTo>
                  <a:lnTo>
                    <a:pt x="1283" y="330"/>
                  </a:lnTo>
                  <a:lnTo>
                    <a:pt x="1297" y="328"/>
                  </a:lnTo>
                  <a:lnTo>
                    <a:pt x="1311" y="324"/>
                  </a:lnTo>
                  <a:lnTo>
                    <a:pt x="1323" y="321"/>
                  </a:lnTo>
                  <a:lnTo>
                    <a:pt x="1334" y="318"/>
                  </a:lnTo>
                  <a:lnTo>
                    <a:pt x="1344" y="314"/>
                  </a:lnTo>
                  <a:lnTo>
                    <a:pt x="1353" y="312"/>
                  </a:lnTo>
                  <a:lnTo>
                    <a:pt x="1361" y="309"/>
                  </a:lnTo>
                  <a:lnTo>
                    <a:pt x="1369" y="307"/>
                  </a:lnTo>
                  <a:lnTo>
                    <a:pt x="1374" y="305"/>
                  </a:lnTo>
                  <a:lnTo>
                    <a:pt x="1379" y="302"/>
                  </a:lnTo>
                  <a:lnTo>
                    <a:pt x="1382" y="301"/>
                  </a:lnTo>
                  <a:lnTo>
                    <a:pt x="1386" y="300"/>
                  </a:lnTo>
                  <a:lnTo>
                    <a:pt x="1392" y="298"/>
                  </a:lnTo>
                  <a:lnTo>
                    <a:pt x="1397" y="296"/>
                  </a:lnTo>
                  <a:lnTo>
                    <a:pt x="1399" y="293"/>
                  </a:lnTo>
                  <a:lnTo>
                    <a:pt x="1398" y="291"/>
                  </a:lnTo>
                  <a:lnTo>
                    <a:pt x="1395" y="288"/>
                  </a:lnTo>
                  <a:lnTo>
                    <a:pt x="1390" y="285"/>
                  </a:lnTo>
                  <a:lnTo>
                    <a:pt x="1383" y="283"/>
                  </a:lnTo>
                  <a:lnTo>
                    <a:pt x="1375" y="280"/>
                  </a:lnTo>
                  <a:lnTo>
                    <a:pt x="1368" y="278"/>
                  </a:lnTo>
                  <a:lnTo>
                    <a:pt x="1359" y="276"/>
                  </a:lnTo>
                  <a:lnTo>
                    <a:pt x="1350" y="273"/>
                  </a:lnTo>
                  <a:lnTo>
                    <a:pt x="1342" y="271"/>
                  </a:lnTo>
                  <a:lnTo>
                    <a:pt x="1333" y="270"/>
                  </a:lnTo>
                  <a:lnTo>
                    <a:pt x="1327" y="268"/>
                  </a:lnTo>
                  <a:lnTo>
                    <a:pt x="1322" y="267"/>
                  </a:lnTo>
                  <a:lnTo>
                    <a:pt x="1317" y="267"/>
                  </a:lnTo>
                  <a:lnTo>
                    <a:pt x="1314" y="267"/>
                  </a:lnTo>
                  <a:lnTo>
                    <a:pt x="1312" y="268"/>
                  </a:lnTo>
                  <a:lnTo>
                    <a:pt x="1311" y="270"/>
                  </a:lnTo>
                  <a:lnTo>
                    <a:pt x="1309" y="273"/>
                  </a:lnTo>
                  <a:lnTo>
                    <a:pt x="1308" y="276"/>
                  </a:lnTo>
                  <a:lnTo>
                    <a:pt x="1306" y="278"/>
                  </a:lnTo>
                  <a:lnTo>
                    <a:pt x="1303" y="280"/>
                  </a:lnTo>
                  <a:lnTo>
                    <a:pt x="1297" y="280"/>
                  </a:lnTo>
                  <a:lnTo>
                    <a:pt x="1287" y="278"/>
                  </a:lnTo>
                  <a:lnTo>
                    <a:pt x="1283" y="275"/>
                  </a:lnTo>
                  <a:lnTo>
                    <a:pt x="1279" y="270"/>
                  </a:lnTo>
                  <a:lnTo>
                    <a:pt x="1277" y="265"/>
                  </a:lnTo>
                  <a:lnTo>
                    <a:pt x="1276" y="260"/>
                  </a:lnTo>
                  <a:lnTo>
                    <a:pt x="1274" y="256"/>
                  </a:lnTo>
                  <a:lnTo>
                    <a:pt x="1269" y="254"/>
                  </a:lnTo>
                  <a:lnTo>
                    <a:pt x="1262" y="252"/>
                  </a:lnTo>
                  <a:lnTo>
                    <a:pt x="1252" y="251"/>
                  </a:lnTo>
                  <a:lnTo>
                    <a:pt x="1243" y="250"/>
                  </a:lnTo>
                  <a:lnTo>
                    <a:pt x="1234" y="248"/>
                  </a:lnTo>
                  <a:lnTo>
                    <a:pt x="1227" y="246"/>
                  </a:lnTo>
                  <a:lnTo>
                    <a:pt x="1219" y="244"/>
                  </a:lnTo>
                  <a:lnTo>
                    <a:pt x="1212" y="242"/>
                  </a:lnTo>
                  <a:lnTo>
                    <a:pt x="1206" y="241"/>
                  </a:lnTo>
                  <a:lnTo>
                    <a:pt x="1202" y="241"/>
                  </a:lnTo>
                  <a:lnTo>
                    <a:pt x="1199" y="242"/>
                  </a:lnTo>
                  <a:lnTo>
                    <a:pt x="1198" y="245"/>
                  </a:lnTo>
                  <a:lnTo>
                    <a:pt x="1196" y="248"/>
                  </a:lnTo>
                  <a:lnTo>
                    <a:pt x="1196" y="251"/>
                  </a:lnTo>
                  <a:lnTo>
                    <a:pt x="1196" y="254"/>
                  </a:lnTo>
                  <a:lnTo>
                    <a:pt x="1195" y="256"/>
                  </a:lnTo>
                  <a:lnTo>
                    <a:pt x="1193" y="256"/>
                  </a:lnTo>
                  <a:lnTo>
                    <a:pt x="1190" y="257"/>
                  </a:lnTo>
                  <a:lnTo>
                    <a:pt x="1185" y="256"/>
                  </a:lnTo>
                  <a:lnTo>
                    <a:pt x="1182" y="254"/>
                  </a:lnTo>
                  <a:lnTo>
                    <a:pt x="1180" y="251"/>
                  </a:lnTo>
                  <a:lnTo>
                    <a:pt x="1176" y="246"/>
                  </a:lnTo>
                  <a:lnTo>
                    <a:pt x="1173" y="242"/>
                  </a:lnTo>
                  <a:lnTo>
                    <a:pt x="1168" y="238"/>
                  </a:lnTo>
                  <a:lnTo>
                    <a:pt x="1163" y="236"/>
                  </a:lnTo>
                  <a:lnTo>
                    <a:pt x="1155" y="234"/>
                  </a:lnTo>
                  <a:lnTo>
                    <a:pt x="1146" y="233"/>
                  </a:lnTo>
                  <a:lnTo>
                    <a:pt x="1135" y="231"/>
                  </a:lnTo>
                  <a:lnTo>
                    <a:pt x="1124" y="228"/>
                  </a:lnTo>
                  <a:lnTo>
                    <a:pt x="1111" y="226"/>
                  </a:lnTo>
                  <a:lnTo>
                    <a:pt x="1101" y="223"/>
                  </a:lnTo>
                  <a:lnTo>
                    <a:pt x="1092" y="221"/>
                  </a:lnTo>
                  <a:lnTo>
                    <a:pt x="1087" y="218"/>
                  </a:lnTo>
                  <a:lnTo>
                    <a:pt x="1085" y="218"/>
                  </a:lnTo>
                  <a:lnTo>
                    <a:pt x="1076" y="216"/>
                  </a:lnTo>
                  <a:lnTo>
                    <a:pt x="1067" y="214"/>
                  </a:lnTo>
                  <a:lnTo>
                    <a:pt x="1059" y="213"/>
                  </a:lnTo>
                  <a:lnTo>
                    <a:pt x="1051" y="211"/>
                  </a:lnTo>
                  <a:lnTo>
                    <a:pt x="1043" y="209"/>
                  </a:lnTo>
                  <a:lnTo>
                    <a:pt x="1034" y="207"/>
                  </a:lnTo>
                  <a:lnTo>
                    <a:pt x="1026" y="204"/>
                  </a:lnTo>
                  <a:lnTo>
                    <a:pt x="1018" y="202"/>
                  </a:lnTo>
                  <a:lnTo>
                    <a:pt x="1011" y="200"/>
                  </a:lnTo>
                  <a:lnTo>
                    <a:pt x="1002" y="199"/>
                  </a:lnTo>
                  <a:lnTo>
                    <a:pt x="995" y="197"/>
                  </a:lnTo>
                  <a:lnTo>
                    <a:pt x="986" y="194"/>
                  </a:lnTo>
                  <a:lnTo>
                    <a:pt x="978" y="192"/>
                  </a:lnTo>
                  <a:lnTo>
                    <a:pt x="970" y="189"/>
                  </a:lnTo>
                  <a:lnTo>
                    <a:pt x="963" y="187"/>
                  </a:lnTo>
                  <a:lnTo>
                    <a:pt x="955" y="185"/>
                  </a:lnTo>
                  <a:lnTo>
                    <a:pt x="947" y="183"/>
                  </a:lnTo>
                  <a:lnTo>
                    <a:pt x="939" y="181"/>
                  </a:lnTo>
                  <a:lnTo>
                    <a:pt x="931" y="179"/>
                  </a:lnTo>
                  <a:lnTo>
                    <a:pt x="923" y="178"/>
                  </a:lnTo>
                  <a:lnTo>
                    <a:pt x="917" y="176"/>
                  </a:lnTo>
                  <a:lnTo>
                    <a:pt x="910" y="175"/>
                  </a:lnTo>
                  <a:lnTo>
                    <a:pt x="903" y="174"/>
                  </a:lnTo>
                  <a:lnTo>
                    <a:pt x="896" y="173"/>
                  </a:lnTo>
                  <a:lnTo>
                    <a:pt x="889" y="172"/>
                  </a:lnTo>
                  <a:lnTo>
                    <a:pt x="882" y="172"/>
                  </a:lnTo>
                  <a:lnTo>
                    <a:pt x="874" y="171"/>
                  </a:lnTo>
                  <a:lnTo>
                    <a:pt x="867" y="170"/>
                  </a:lnTo>
                  <a:lnTo>
                    <a:pt x="860" y="169"/>
                  </a:lnTo>
                  <a:lnTo>
                    <a:pt x="852" y="168"/>
                  </a:lnTo>
                  <a:lnTo>
                    <a:pt x="844" y="167"/>
                  </a:lnTo>
                  <a:lnTo>
                    <a:pt x="836" y="166"/>
                  </a:lnTo>
                  <a:lnTo>
                    <a:pt x="827" y="164"/>
                  </a:lnTo>
                  <a:lnTo>
                    <a:pt x="818" y="162"/>
                  </a:lnTo>
                  <a:lnTo>
                    <a:pt x="808" y="161"/>
                  </a:lnTo>
                  <a:lnTo>
                    <a:pt x="799" y="159"/>
                  </a:lnTo>
                  <a:lnTo>
                    <a:pt x="790" y="158"/>
                  </a:lnTo>
                  <a:lnTo>
                    <a:pt x="781" y="156"/>
                  </a:lnTo>
                  <a:lnTo>
                    <a:pt x="772" y="155"/>
                  </a:lnTo>
                  <a:lnTo>
                    <a:pt x="762" y="153"/>
                  </a:lnTo>
                  <a:lnTo>
                    <a:pt x="754" y="151"/>
                  </a:lnTo>
                  <a:lnTo>
                    <a:pt x="745" y="150"/>
                  </a:lnTo>
                  <a:lnTo>
                    <a:pt x="738" y="148"/>
                  </a:lnTo>
                  <a:lnTo>
                    <a:pt x="730" y="146"/>
                  </a:lnTo>
                  <a:lnTo>
                    <a:pt x="722" y="145"/>
                  </a:lnTo>
                  <a:lnTo>
                    <a:pt x="715" y="143"/>
                  </a:lnTo>
                  <a:lnTo>
                    <a:pt x="708" y="142"/>
                  </a:lnTo>
                  <a:lnTo>
                    <a:pt x="703" y="142"/>
                  </a:lnTo>
                  <a:lnTo>
                    <a:pt x="693" y="140"/>
                  </a:lnTo>
                  <a:lnTo>
                    <a:pt x="686" y="138"/>
                  </a:lnTo>
                  <a:lnTo>
                    <a:pt x="680" y="137"/>
                  </a:lnTo>
                  <a:lnTo>
                    <a:pt x="677" y="137"/>
                  </a:lnTo>
                  <a:lnTo>
                    <a:pt x="675" y="136"/>
                  </a:lnTo>
                  <a:lnTo>
                    <a:pt x="673" y="137"/>
                  </a:lnTo>
                  <a:lnTo>
                    <a:pt x="670" y="137"/>
                  </a:lnTo>
                  <a:lnTo>
                    <a:pt x="668" y="137"/>
                  </a:lnTo>
                  <a:lnTo>
                    <a:pt x="666" y="138"/>
                  </a:lnTo>
                  <a:lnTo>
                    <a:pt x="665" y="139"/>
                  </a:lnTo>
                  <a:lnTo>
                    <a:pt x="665" y="142"/>
                  </a:lnTo>
                  <a:lnTo>
                    <a:pt x="665" y="144"/>
                  </a:lnTo>
                  <a:lnTo>
                    <a:pt x="665" y="146"/>
                  </a:lnTo>
                  <a:lnTo>
                    <a:pt x="664" y="149"/>
                  </a:lnTo>
                  <a:lnTo>
                    <a:pt x="663" y="151"/>
                  </a:lnTo>
                  <a:lnTo>
                    <a:pt x="661" y="152"/>
                  </a:lnTo>
                  <a:lnTo>
                    <a:pt x="658" y="151"/>
                  </a:lnTo>
                  <a:lnTo>
                    <a:pt x="656" y="150"/>
                  </a:lnTo>
                  <a:lnTo>
                    <a:pt x="654" y="147"/>
                  </a:lnTo>
                  <a:lnTo>
                    <a:pt x="652" y="145"/>
                  </a:lnTo>
                  <a:lnTo>
                    <a:pt x="650" y="142"/>
                  </a:lnTo>
                  <a:lnTo>
                    <a:pt x="649" y="139"/>
                  </a:lnTo>
                  <a:lnTo>
                    <a:pt x="648" y="135"/>
                  </a:lnTo>
                  <a:lnTo>
                    <a:pt x="647" y="131"/>
                  </a:lnTo>
                  <a:lnTo>
                    <a:pt x="646" y="128"/>
                  </a:lnTo>
                  <a:lnTo>
                    <a:pt x="642" y="126"/>
                  </a:lnTo>
                  <a:lnTo>
                    <a:pt x="638" y="124"/>
                  </a:lnTo>
                  <a:lnTo>
                    <a:pt x="632" y="123"/>
                  </a:lnTo>
                  <a:lnTo>
                    <a:pt x="625" y="121"/>
                  </a:lnTo>
                  <a:lnTo>
                    <a:pt x="618" y="119"/>
                  </a:lnTo>
                  <a:lnTo>
                    <a:pt x="609" y="118"/>
                  </a:lnTo>
                  <a:lnTo>
                    <a:pt x="601" y="117"/>
                  </a:lnTo>
                  <a:lnTo>
                    <a:pt x="598" y="117"/>
                  </a:lnTo>
                  <a:lnTo>
                    <a:pt x="595" y="117"/>
                  </a:lnTo>
                  <a:lnTo>
                    <a:pt x="594" y="119"/>
                  </a:lnTo>
                  <a:lnTo>
                    <a:pt x="594" y="121"/>
                  </a:lnTo>
                  <a:lnTo>
                    <a:pt x="593" y="124"/>
                  </a:lnTo>
                  <a:lnTo>
                    <a:pt x="593" y="127"/>
                  </a:lnTo>
                  <a:lnTo>
                    <a:pt x="592" y="129"/>
                  </a:lnTo>
                  <a:lnTo>
                    <a:pt x="591" y="132"/>
                  </a:lnTo>
                  <a:lnTo>
                    <a:pt x="589" y="133"/>
                  </a:lnTo>
                  <a:lnTo>
                    <a:pt x="586" y="134"/>
                  </a:lnTo>
                  <a:lnTo>
                    <a:pt x="583" y="134"/>
                  </a:lnTo>
                  <a:lnTo>
                    <a:pt x="581" y="133"/>
                  </a:lnTo>
                  <a:lnTo>
                    <a:pt x="578" y="131"/>
                  </a:lnTo>
                  <a:lnTo>
                    <a:pt x="575" y="130"/>
                  </a:lnTo>
                  <a:lnTo>
                    <a:pt x="574" y="129"/>
                  </a:lnTo>
                  <a:lnTo>
                    <a:pt x="573" y="129"/>
                  </a:lnTo>
                  <a:lnTo>
                    <a:pt x="573" y="128"/>
                  </a:lnTo>
                  <a:lnTo>
                    <a:pt x="572" y="127"/>
                  </a:lnTo>
                  <a:lnTo>
                    <a:pt x="571" y="124"/>
                  </a:lnTo>
                  <a:lnTo>
                    <a:pt x="569" y="121"/>
                  </a:lnTo>
                  <a:lnTo>
                    <a:pt x="566" y="118"/>
                  </a:lnTo>
                  <a:lnTo>
                    <a:pt x="565" y="114"/>
                  </a:lnTo>
                  <a:lnTo>
                    <a:pt x="563" y="111"/>
                  </a:lnTo>
                  <a:lnTo>
                    <a:pt x="561" y="108"/>
                  </a:lnTo>
                  <a:lnTo>
                    <a:pt x="558" y="105"/>
                  </a:lnTo>
                  <a:lnTo>
                    <a:pt x="553" y="103"/>
                  </a:lnTo>
                  <a:lnTo>
                    <a:pt x="545" y="101"/>
                  </a:lnTo>
                  <a:lnTo>
                    <a:pt x="537" y="99"/>
                  </a:lnTo>
                  <a:lnTo>
                    <a:pt x="527" y="97"/>
                  </a:lnTo>
                  <a:lnTo>
                    <a:pt x="519" y="95"/>
                  </a:lnTo>
                  <a:lnTo>
                    <a:pt x="510" y="94"/>
                  </a:lnTo>
                  <a:lnTo>
                    <a:pt x="504" y="92"/>
                  </a:lnTo>
                  <a:lnTo>
                    <a:pt x="499" y="92"/>
                  </a:lnTo>
                  <a:lnTo>
                    <a:pt x="497" y="92"/>
                  </a:lnTo>
                  <a:lnTo>
                    <a:pt x="496" y="94"/>
                  </a:lnTo>
                  <a:lnTo>
                    <a:pt x="496" y="95"/>
                  </a:lnTo>
                  <a:lnTo>
                    <a:pt x="497" y="98"/>
                  </a:lnTo>
                  <a:lnTo>
                    <a:pt x="497" y="100"/>
                  </a:lnTo>
                  <a:lnTo>
                    <a:pt x="496" y="103"/>
                  </a:lnTo>
                  <a:lnTo>
                    <a:pt x="494" y="105"/>
                  </a:lnTo>
                  <a:lnTo>
                    <a:pt x="488" y="109"/>
                  </a:lnTo>
                  <a:lnTo>
                    <a:pt x="482" y="108"/>
                  </a:lnTo>
                  <a:lnTo>
                    <a:pt x="479" y="106"/>
                  </a:lnTo>
                  <a:lnTo>
                    <a:pt x="477" y="105"/>
                  </a:lnTo>
                  <a:lnTo>
                    <a:pt x="477" y="104"/>
                  </a:lnTo>
                  <a:lnTo>
                    <a:pt x="477" y="102"/>
                  </a:lnTo>
                  <a:lnTo>
                    <a:pt x="476" y="100"/>
                  </a:lnTo>
                  <a:lnTo>
                    <a:pt x="475" y="96"/>
                  </a:lnTo>
                  <a:lnTo>
                    <a:pt x="473" y="92"/>
                  </a:lnTo>
                  <a:lnTo>
                    <a:pt x="470" y="89"/>
                  </a:lnTo>
                  <a:lnTo>
                    <a:pt x="466" y="86"/>
                  </a:lnTo>
                  <a:lnTo>
                    <a:pt x="460" y="85"/>
                  </a:lnTo>
                  <a:lnTo>
                    <a:pt x="452" y="84"/>
                  </a:lnTo>
                  <a:lnTo>
                    <a:pt x="443" y="82"/>
                  </a:lnTo>
                  <a:lnTo>
                    <a:pt x="431" y="79"/>
                  </a:lnTo>
                  <a:lnTo>
                    <a:pt x="419" y="77"/>
                  </a:lnTo>
                  <a:lnTo>
                    <a:pt x="405" y="74"/>
                  </a:lnTo>
                  <a:lnTo>
                    <a:pt x="391" y="72"/>
                  </a:lnTo>
                  <a:lnTo>
                    <a:pt x="376" y="69"/>
                  </a:lnTo>
                  <a:lnTo>
                    <a:pt x="362" y="66"/>
                  </a:lnTo>
                  <a:lnTo>
                    <a:pt x="348" y="63"/>
                  </a:lnTo>
                  <a:lnTo>
                    <a:pt x="335" y="61"/>
                  </a:lnTo>
                  <a:lnTo>
                    <a:pt x="322" y="58"/>
                  </a:lnTo>
                  <a:lnTo>
                    <a:pt x="312" y="56"/>
                  </a:lnTo>
                  <a:lnTo>
                    <a:pt x="303" y="55"/>
                  </a:lnTo>
                  <a:lnTo>
                    <a:pt x="297" y="53"/>
                  </a:lnTo>
                  <a:lnTo>
                    <a:pt x="292" y="53"/>
                  </a:lnTo>
                  <a:lnTo>
                    <a:pt x="290" y="52"/>
                  </a:lnTo>
                  <a:lnTo>
                    <a:pt x="279" y="49"/>
                  </a:lnTo>
                  <a:lnTo>
                    <a:pt x="266" y="47"/>
                  </a:lnTo>
                  <a:lnTo>
                    <a:pt x="252" y="44"/>
                  </a:lnTo>
                  <a:lnTo>
                    <a:pt x="238" y="42"/>
                  </a:lnTo>
                  <a:lnTo>
                    <a:pt x="224" y="39"/>
                  </a:lnTo>
                  <a:lnTo>
                    <a:pt x="210" y="37"/>
                  </a:lnTo>
                  <a:lnTo>
                    <a:pt x="196" y="34"/>
                  </a:lnTo>
                  <a:lnTo>
                    <a:pt x="182" y="32"/>
                  </a:lnTo>
                  <a:lnTo>
                    <a:pt x="170" y="30"/>
                  </a:lnTo>
                  <a:lnTo>
                    <a:pt x="159" y="28"/>
                  </a:lnTo>
                  <a:lnTo>
                    <a:pt x="148" y="27"/>
                  </a:lnTo>
                  <a:lnTo>
                    <a:pt x="139" y="26"/>
                  </a:lnTo>
                  <a:lnTo>
                    <a:pt x="131" y="25"/>
                  </a:lnTo>
                  <a:lnTo>
                    <a:pt x="125" y="23"/>
                  </a:lnTo>
                  <a:lnTo>
                    <a:pt x="122" y="23"/>
                  </a:lnTo>
                  <a:lnTo>
                    <a:pt x="121" y="23"/>
                  </a:lnTo>
                  <a:lnTo>
                    <a:pt x="112" y="22"/>
                  </a:lnTo>
                  <a:lnTo>
                    <a:pt x="103" y="21"/>
                  </a:lnTo>
                  <a:lnTo>
                    <a:pt x="93" y="19"/>
                  </a:lnTo>
                  <a:lnTo>
                    <a:pt x="84" y="18"/>
                  </a:lnTo>
                  <a:lnTo>
                    <a:pt x="74" y="16"/>
                  </a:lnTo>
                  <a:lnTo>
                    <a:pt x="65" y="14"/>
                  </a:lnTo>
                  <a:lnTo>
                    <a:pt x="56" y="12"/>
                  </a:lnTo>
                  <a:lnTo>
                    <a:pt x="47" y="10"/>
                  </a:lnTo>
                  <a:lnTo>
                    <a:pt x="39" y="8"/>
                  </a:lnTo>
                  <a:lnTo>
                    <a:pt x="31" y="6"/>
                  </a:lnTo>
                  <a:lnTo>
                    <a:pt x="25" y="5"/>
                  </a:lnTo>
                  <a:lnTo>
                    <a:pt x="19" y="3"/>
                  </a:lnTo>
                  <a:lnTo>
                    <a:pt x="15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9"/>
                  </a:lnTo>
                  <a:lnTo>
                    <a:pt x="7" y="17"/>
                  </a:lnTo>
                  <a:lnTo>
                    <a:pt x="7" y="25"/>
                  </a:lnTo>
                  <a:lnTo>
                    <a:pt x="7" y="32"/>
                  </a:lnTo>
                  <a:lnTo>
                    <a:pt x="6" y="40"/>
                  </a:lnTo>
                  <a:lnTo>
                    <a:pt x="6" y="45"/>
                  </a:lnTo>
                  <a:lnTo>
                    <a:pt x="6" y="49"/>
                  </a:lnTo>
                  <a:lnTo>
                    <a:pt x="8" y="53"/>
                  </a:lnTo>
                  <a:lnTo>
                    <a:pt x="10" y="58"/>
                  </a:lnTo>
                  <a:lnTo>
                    <a:pt x="13" y="63"/>
                  </a:lnTo>
                  <a:lnTo>
                    <a:pt x="16" y="68"/>
                  </a:lnTo>
                  <a:lnTo>
                    <a:pt x="18" y="72"/>
                  </a:lnTo>
                  <a:lnTo>
                    <a:pt x="18" y="75"/>
                  </a:lnTo>
                  <a:lnTo>
                    <a:pt x="17" y="77"/>
                  </a:lnTo>
                  <a:lnTo>
                    <a:pt x="13" y="78"/>
                  </a:lnTo>
                  <a:lnTo>
                    <a:pt x="8" y="79"/>
                  </a:lnTo>
                  <a:lnTo>
                    <a:pt x="4" y="81"/>
                  </a:lnTo>
                  <a:lnTo>
                    <a:pt x="1" y="83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2" y="92"/>
                  </a:lnTo>
                  <a:lnTo>
                    <a:pt x="4" y="95"/>
                  </a:lnTo>
                  <a:lnTo>
                    <a:pt x="7" y="96"/>
                  </a:lnTo>
                  <a:lnTo>
                    <a:pt x="13" y="98"/>
                  </a:lnTo>
                  <a:lnTo>
                    <a:pt x="24" y="102"/>
                  </a:lnTo>
                  <a:lnTo>
                    <a:pt x="37" y="107"/>
                  </a:lnTo>
                  <a:lnTo>
                    <a:pt x="55" y="113"/>
                  </a:lnTo>
                  <a:lnTo>
                    <a:pt x="76" y="120"/>
                  </a:lnTo>
                  <a:lnTo>
                    <a:pt x="101" y="129"/>
                  </a:lnTo>
                  <a:lnTo>
                    <a:pt x="128" y="138"/>
                  </a:lnTo>
                  <a:lnTo>
                    <a:pt x="158" y="146"/>
                  </a:lnTo>
                  <a:lnTo>
                    <a:pt x="190" y="157"/>
                  </a:lnTo>
                  <a:lnTo>
                    <a:pt x="226" y="168"/>
                  </a:lnTo>
                  <a:lnTo>
                    <a:pt x="263" y="180"/>
                  </a:lnTo>
                  <a:lnTo>
                    <a:pt x="303" y="192"/>
                  </a:lnTo>
                  <a:lnTo>
                    <a:pt x="345" y="203"/>
                  </a:lnTo>
                  <a:lnTo>
                    <a:pt x="388" y="215"/>
                  </a:lnTo>
                  <a:lnTo>
                    <a:pt x="433" y="227"/>
                  </a:lnTo>
                  <a:lnTo>
                    <a:pt x="479" y="240"/>
                  </a:lnTo>
                  <a:lnTo>
                    <a:pt x="527" y="252"/>
                  </a:lnTo>
                  <a:lnTo>
                    <a:pt x="575" y="263"/>
                  </a:lnTo>
                  <a:lnTo>
                    <a:pt x="625" y="274"/>
                  </a:lnTo>
                  <a:lnTo>
                    <a:pt x="675" y="285"/>
                  </a:lnTo>
                  <a:lnTo>
                    <a:pt x="725" y="295"/>
                  </a:lnTo>
                  <a:lnTo>
                    <a:pt x="776" y="305"/>
                  </a:lnTo>
                  <a:lnTo>
                    <a:pt x="826" y="313"/>
                  </a:lnTo>
                  <a:lnTo>
                    <a:pt x="877" y="320"/>
                  </a:lnTo>
                  <a:lnTo>
                    <a:pt x="928" y="326"/>
                  </a:lnTo>
                  <a:lnTo>
                    <a:pt x="977" y="332"/>
                  </a:lnTo>
                  <a:lnTo>
                    <a:pt x="1026" y="337"/>
                  </a:lnTo>
                  <a:lnTo>
                    <a:pt x="1076" y="339"/>
                  </a:lnTo>
                  <a:lnTo>
                    <a:pt x="1123" y="341"/>
                  </a:lnTo>
                  <a:lnTo>
                    <a:pt x="1168" y="341"/>
                  </a:lnTo>
                  <a:lnTo>
                    <a:pt x="1213" y="339"/>
                  </a:lnTo>
                </a:path>
              </a:pathLst>
            </a:custGeom>
            <a:solidFill>
              <a:srgbClr val="FF5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Freeform 57">
              <a:extLst>
                <a:ext uri="{FF2B5EF4-FFF2-40B4-BE49-F238E27FC236}">
                  <a16:creationId xmlns:a16="http://schemas.microsoft.com/office/drawing/2014/main" id="{FD4A17C7-FE40-4FFF-8B96-F20373834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" y="1725"/>
              <a:ext cx="1354" cy="324"/>
            </a:xfrm>
            <a:custGeom>
              <a:avLst/>
              <a:gdLst>
                <a:gd name="T0" fmla="*/ 26 w 1354"/>
                <a:gd name="T1" fmla="*/ 7 h 324"/>
                <a:gd name="T2" fmla="*/ 62 w 1354"/>
                <a:gd name="T3" fmla="*/ 14 h 324"/>
                <a:gd name="T4" fmla="*/ 101 w 1354"/>
                <a:gd name="T5" fmla="*/ 19 h 324"/>
                <a:gd name="T6" fmla="*/ 149 w 1354"/>
                <a:gd name="T7" fmla="*/ 22 h 324"/>
                <a:gd name="T8" fmla="*/ 194 w 1354"/>
                <a:gd name="T9" fmla="*/ 31 h 324"/>
                <a:gd name="T10" fmla="*/ 223 w 1354"/>
                <a:gd name="T11" fmla="*/ 30 h 324"/>
                <a:gd name="T12" fmla="*/ 233 w 1354"/>
                <a:gd name="T13" fmla="*/ 23 h 324"/>
                <a:gd name="T14" fmla="*/ 247 w 1354"/>
                <a:gd name="T15" fmla="*/ 38 h 324"/>
                <a:gd name="T16" fmla="*/ 272 w 1354"/>
                <a:gd name="T17" fmla="*/ 60 h 324"/>
                <a:gd name="T18" fmla="*/ 317 w 1354"/>
                <a:gd name="T19" fmla="*/ 81 h 324"/>
                <a:gd name="T20" fmla="*/ 331 w 1354"/>
                <a:gd name="T21" fmla="*/ 85 h 324"/>
                <a:gd name="T22" fmla="*/ 290 w 1354"/>
                <a:gd name="T23" fmla="*/ 65 h 324"/>
                <a:gd name="T24" fmla="*/ 253 w 1354"/>
                <a:gd name="T25" fmla="*/ 32 h 324"/>
                <a:gd name="T26" fmla="*/ 236 w 1354"/>
                <a:gd name="T27" fmla="*/ 1 h 324"/>
                <a:gd name="T28" fmla="*/ 256 w 1354"/>
                <a:gd name="T29" fmla="*/ 4 h 324"/>
                <a:gd name="T30" fmla="*/ 294 w 1354"/>
                <a:gd name="T31" fmla="*/ 22 h 324"/>
                <a:gd name="T32" fmla="*/ 350 w 1354"/>
                <a:gd name="T33" fmla="*/ 46 h 324"/>
                <a:gd name="T34" fmla="*/ 389 w 1354"/>
                <a:gd name="T35" fmla="*/ 46 h 324"/>
                <a:gd name="T36" fmla="*/ 426 w 1354"/>
                <a:gd name="T37" fmla="*/ 58 h 324"/>
                <a:gd name="T38" fmla="*/ 469 w 1354"/>
                <a:gd name="T39" fmla="*/ 78 h 324"/>
                <a:gd name="T40" fmla="*/ 508 w 1354"/>
                <a:gd name="T41" fmla="*/ 79 h 324"/>
                <a:gd name="T42" fmla="*/ 548 w 1354"/>
                <a:gd name="T43" fmla="*/ 87 h 324"/>
                <a:gd name="T44" fmla="*/ 580 w 1354"/>
                <a:gd name="T45" fmla="*/ 98 h 324"/>
                <a:gd name="T46" fmla="*/ 612 w 1354"/>
                <a:gd name="T47" fmla="*/ 109 h 324"/>
                <a:gd name="T48" fmla="*/ 650 w 1354"/>
                <a:gd name="T49" fmla="*/ 116 h 324"/>
                <a:gd name="T50" fmla="*/ 695 w 1354"/>
                <a:gd name="T51" fmla="*/ 124 h 324"/>
                <a:gd name="T52" fmla="*/ 749 w 1354"/>
                <a:gd name="T53" fmla="*/ 137 h 324"/>
                <a:gd name="T54" fmla="*/ 805 w 1354"/>
                <a:gd name="T55" fmla="*/ 149 h 324"/>
                <a:gd name="T56" fmla="*/ 865 w 1354"/>
                <a:gd name="T57" fmla="*/ 166 h 324"/>
                <a:gd name="T58" fmla="*/ 918 w 1354"/>
                <a:gd name="T59" fmla="*/ 175 h 324"/>
                <a:gd name="T60" fmla="*/ 945 w 1354"/>
                <a:gd name="T61" fmla="*/ 170 h 324"/>
                <a:gd name="T62" fmla="*/ 988 w 1354"/>
                <a:gd name="T63" fmla="*/ 176 h 324"/>
                <a:gd name="T64" fmla="*/ 1027 w 1354"/>
                <a:gd name="T65" fmla="*/ 184 h 324"/>
                <a:gd name="T66" fmla="*/ 1051 w 1354"/>
                <a:gd name="T67" fmla="*/ 206 h 324"/>
                <a:gd name="T68" fmla="*/ 1075 w 1354"/>
                <a:gd name="T69" fmla="*/ 200 h 324"/>
                <a:gd name="T70" fmla="*/ 1118 w 1354"/>
                <a:gd name="T71" fmla="*/ 188 h 324"/>
                <a:gd name="T72" fmla="*/ 1164 w 1354"/>
                <a:gd name="T73" fmla="*/ 193 h 324"/>
                <a:gd name="T74" fmla="*/ 1240 w 1354"/>
                <a:gd name="T75" fmla="*/ 205 h 324"/>
                <a:gd name="T76" fmla="*/ 1318 w 1354"/>
                <a:gd name="T77" fmla="*/ 214 h 324"/>
                <a:gd name="T78" fmla="*/ 1352 w 1354"/>
                <a:gd name="T79" fmla="*/ 220 h 324"/>
                <a:gd name="T80" fmla="*/ 1295 w 1354"/>
                <a:gd name="T81" fmla="*/ 251 h 324"/>
                <a:gd name="T82" fmla="*/ 1176 w 1354"/>
                <a:gd name="T83" fmla="*/ 295 h 324"/>
                <a:gd name="T84" fmla="*/ 1054 w 1354"/>
                <a:gd name="T85" fmla="*/ 322 h 324"/>
                <a:gd name="T86" fmla="*/ 911 w 1354"/>
                <a:gd name="T87" fmla="*/ 315 h 324"/>
                <a:gd name="T88" fmla="*/ 715 w 1354"/>
                <a:gd name="T89" fmla="*/ 290 h 324"/>
                <a:gd name="T90" fmla="*/ 500 w 1354"/>
                <a:gd name="T91" fmla="*/ 251 h 324"/>
                <a:gd name="T92" fmla="*/ 295 w 1354"/>
                <a:gd name="T93" fmla="*/ 209 h 324"/>
                <a:gd name="T94" fmla="*/ 132 w 1354"/>
                <a:gd name="T95" fmla="*/ 171 h 324"/>
                <a:gd name="T96" fmla="*/ 44 w 1354"/>
                <a:gd name="T97" fmla="*/ 143 h 324"/>
                <a:gd name="T98" fmla="*/ 22 w 1354"/>
                <a:gd name="T99" fmla="*/ 131 h 324"/>
                <a:gd name="T100" fmla="*/ 4 w 1354"/>
                <a:gd name="T101" fmla="*/ 113 h 324"/>
                <a:gd name="T102" fmla="*/ 0 w 1354"/>
                <a:gd name="T103" fmla="*/ 99 h 324"/>
                <a:gd name="T104" fmla="*/ 9 w 1354"/>
                <a:gd name="T105" fmla="*/ 81 h 324"/>
                <a:gd name="T106" fmla="*/ 13 w 1354"/>
                <a:gd name="T107" fmla="*/ 69 h 324"/>
                <a:gd name="T108" fmla="*/ 21 w 1354"/>
                <a:gd name="T109" fmla="*/ 71 h 324"/>
                <a:gd name="T110" fmla="*/ 25 w 1354"/>
                <a:gd name="T111" fmla="*/ 53 h 324"/>
                <a:gd name="T112" fmla="*/ 18 w 1354"/>
                <a:gd name="T113" fmla="*/ 48 h 324"/>
                <a:gd name="T114" fmla="*/ 8 w 1354"/>
                <a:gd name="T115" fmla="*/ 43 h 324"/>
                <a:gd name="T116" fmla="*/ 3 w 1354"/>
                <a:gd name="T117" fmla="*/ 21 h 324"/>
                <a:gd name="T118" fmla="*/ 9 w 1354"/>
                <a:gd name="T119" fmla="*/ 8 h 3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54" h="324">
                  <a:moveTo>
                    <a:pt x="11" y="3"/>
                  </a:moveTo>
                  <a:lnTo>
                    <a:pt x="13" y="3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6" y="7"/>
                  </a:lnTo>
                  <a:lnTo>
                    <a:pt x="32" y="8"/>
                  </a:lnTo>
                  <a:lnTo>
                    <a:pt x="38" y="9"/>
                  </a:lnTo>
                  <a:lnTo>
                    <a:pt x="46" y="11"/>
                  </a:lnTo>
                  <a:lnTo>
                    <a:pt x="53" y="12"/>
                  </a:lnTo>
                  <a:lnTo>
                    <a:pt x="62" y="14"/>
                  </a:lnTo>
                  <a:lnTo>
                    <a:pt x="69" y="15"/>
                  </a:lnTo>
                  <a:lnTo>
                    <a:pt x="77" y="17"/>
                  </a:lnTo>
                  <a:lnTo>
                    <a:pt x="85" y="18"/>
                  </a:lnTo>
                  <a:lnTo>
                    <a:pt x="94" y="18"/>
                  </a:lnTo>
                  <a:lnTo>
                    <a:pt x="101" y="19"/>
                  </a:lnTo>
                  <a:lnTo>
                    <a:pt x="109" y="19"/>
                  </a:lnTo>
                  <a:lnTo>
                    <a:pt x="115" y="19"/>
                  </a:lnTo>
                  <a:lnTo>
                    <a:pt x="128" y="20"/>
                  </a:lnTo>
                  <a:lnTo>
                    <a:pt x="139" y="21"/>
                  </a:lnTo>
                  <a:lnTo>
                    <a:pt x="149" y="22"/>
                  </a:lnTo>
                  <a:lnTo>
                    <a:pt x="158" y="24"/>
                  </a:lnTo>
                  <a:lnTo>
                    <a:pt x="167" y="26"/>
                  </a:lnTo>
                  <a:lnTo>
                    <a:pt x="176" y="27"/>
                  </a:lnTo>
                  <a:lnTo>
                    <a:pt x="185" y="30"/>
                  </a:lnTo>
                  <a:lnTo>
                    <a:pt x="194" y="31"/>
                  </a:lnTo>
                  <a:lnTo>
                    <a:pt x="203" y="31"/>
                  </a:lnTo>
                  <a:lnTo>
                    <a:pt x="210" y="31"/>
                  </a:lnTo>
                  <a:lnTo>
                    <a:pt x="216" y="31"/>
                  </a:lnTo>
                  <a:lnTo>
                    <a:pt x="220" y="31"/>
                  </a:lnTo>
                  <a:lnTo>
                    <a:pt x="223" y="30"/>
                  </a:lnTo>
                  <a:lnTo>
                    <a:pt x="225" y="28"/>
                  </a:lnTo>
                  <a:lnTo>
                    <a:pt x="226" y="27"/>
                  </a:lnTo>
                  <a:lnTo>
                    <a:pt x="226" y="25"/>
                  </a:lnTo>
                  <a:lnTo>
                    <a:pt x="227" y="23"/>
                  </a:lnTo>
                  <a:lnTo>
                    <a:pt x="233" y="23"/>
                  </a:lnTo>
                  <a:lnTo>
                    <a:pt x="236" y="26"/>
                  </a:lnTo>
                  <a:lnTo>
                    <a:pt x="239" y="29"/>
                  </a:lnTo>
                  <a:lnTo>
                    <a:pt x="241" y="31"/>
                  </a:lnTo>
                  <a:lnTo>
                    <a:pt x="243" y="34"/>
                  </a:lnTo>
                  <a:lnTo>
                    <a:pt x="247" y="38"/>
                  </a:lnTo>
                  <a:lnTo>
                    <a:pt x="251" y="42"/>
                  </a:lnTo>
                  <a:lnTo>
                    <a:pt x="255" y="47"/>
                  </a:lnTo>
                  <a:lnTo>
                    <a:pt x="261" y="51"/>
                  </a:lnTo>
                  <a:lnTo>
                    <a:pt x="266" y="55"/>
                  </a:lnTo>
                  <a:lnTo>
                    <a:pt x="272" y="60"/>
                  </a:lnTo>
                  <a:lnTo>
                    <a:pt x="283" y="66"/>
                  </a:lnTo>
                  <a:lnTo>
                    <a:pt x="293" y="72"/>
                  </a:lnTo>
                  <a:lnTo>
                    <a:pt x="302" y="76"/>
                  </a:lnTo>
                  <a:lnTo>
                    <a:pt x="310" y="79"/>
                  </a:lnTo>
                  <a:lnTo>
                    <a:pt x="317" y="81"/>
                  </a:lnTo>
                  <a:lnTo>
                    <a:pt x="321" y="82"/>
                  </a:lnTo>
                  <a:lnTo>
                    <a:pt x="327" y="83"/>
                  </a:lnTo>
                  <a:lnTo>
                    <a:pt x="330" y="85"/>
                  </a:lnTo>
                  <a:lnTo>
                    <a:pt x="332" y="86"/>
                  </a:lnTo>
                  <a:lnTo>
                    <a:pt x="331" y="85"/>
                  </a:lnTo>
                  <a:lnTo>
                    <a:pt x="327" y="82"/>
                  </a:lnTo>
                  <a:lnTo>
                    <a:pt x="319" y="80"/>
                  </a:lnTo>
                  <a:lnTo>
                    <a:pt x="310" y="76"/>
                  </a:lnTo>
                  <a:lnTo>
                    <a:pt x="300" y="70"/>
                  </a:lnTo>
                  <a:lnTo>
                    <a:pt x="290" y="65"/>
                  </a:lnTo>
                  <a:lnTo>
                    <a:pt x="282" y="60"/>
                  </a:lnTo>
                  <a:lnTo>
                    <a:pt x="273" y="53"/>
                  </a:lnTo>
                  <a:lnTo>
                    <a:pt x="265" y="47"/>
                  </a:lnTo>
                  <a:lnTo>
                    <a:pt x="259" y="40"/>
                  </a:lnTo>
                  <a:lnTo>
                    <a:pt x="253" y="32"/>
                  </a:lnTo>
                  <a:lnTo>
                    <a:pt x="247" y="25"/>
                  </a:lnTo>
                  <a:lnTo>
                    <a:pt x="243" y="18"/>
                  </a:lnTo>
                  <a:lnTo>
                    <a:pt x="238" y="10"/>
                  </a:lnTo>
                  <a:lnTo>
                    <a:pt x="236" y="2"/>
                  </a:lnTo>
                  <a:lnTo>
                    <a:pt x="236" y="1"/>
                  </a:lnTo>
                  <a:lnTo>
                    <a:pt x="237" y="0"/>
                  </a:lnTo>
                  <a:lnTo>
                    <a:pt x="241" y="0"/>
                  </a:lnTo>
                  <a:lnTo>
                    <a:pt x="245" y="2"/>
                  </a:lnTo>
                  <a:lnTo>
                    <a:pt x="251" y="3"/>
                  </a:lnTo>
                  <a:lnTo>
                    <a:pt x="256" y="4"/>
                  </a:lnTo>
                  <a:lnTo>
                    <a:pt x="264" y="6"/>
                  </a:lnTo>
                  <a:lnTo>
                    <a:pt x="273" y="9"/>
                  </a:lnTo>
                  <a:lnTo>
                    <a:pt x="281" y="12"/>
                  </a:lnTo>
                  <a:lnTo>
                    <a:pt x="288" y="17"/>
                  </a:lnTo>
                  <a:lnTo>
                    <a:pt x="294" y="22"/>
                  </a:lnTo>
                  <a:lnTo>
                    <a:pt x="301" y="27"/>
                  </a:lnTo>
                  <a:lnTo>
                    <a:pt x="309" y="32"/>
                  </a:lnTo>
                  <a:lnTo>
                    <a:pt x="319" y="37"/>
                  </a:lnTo>
                  <a:lnTo>
                    <a:pt x="332" y="42"/>
                  </a:lnTo>
                  <a:lnTo>
                    <a:pt x="350" y="46"/>
                  </a:lnTo>
                  <a:lnTo>
                    <a:pt x="366" y="49"/>
                  </a:lnTo>
                  <a:lnTo>
                    <a:pt x="376" y="49"/>
                  </a:lnTo>
                  <a:lnTo>
                    <a:pt x="383" y="49"/>
                  </a:lnTo>
                  <a:lnTo>
                    <a:pt x="386" y="48"/>
                  </a:lnTo>
                  <a:lnTo>
                    <a:pt x="389" y="46"/>
                  </a:lnTo>
                  <a:lnTo>
                    <a:pt x="393" y="46"/>
                  </a:lnTo>
                  <a:lnTo>
                    <a:pt x="397" y="47"/>
                  </a:lnTo>
                  <a:lnTo>
                    <a:pt x="406" y="49"/>
                  </a:lnTo>
                  <a:lnTo>
                    <a:pt x="416" y="53"/>
                  </a:lnTo>
                  <a:lnTo>
                    <a:pt x="426" y="58"/>
                  </a:lnTo>
                  <a:lnTo>
                    <a:pt x="435" y="63"/>
                  </a:lnTo>
                  <a:lnTo>
                    <a:pt x="443" y="67"/>
                  </a:lnTo>
                  <a:lnTo>
                    <a:pt x="452" y="72"/>
                  </a:lnTo>
                  <a:lnTo>
                    <a:pt x="460" y="75"/>
                  </a:lnTo>
                  <a:lnTo>
                    <a:pt x="469" y="78"/>
                  </a:lnTo>
                  <a:lnTo>
                    <a:pt x="479" y="79"/>
                  </a:lnTo>
                  <a:lnTo>
                    <a:pt x="488" y="80"/>
                  </a:lnTo>
                  <a:lnTo>
                    <a:pt x="495" y="80"/>
                  </a:lnTo>
                  <a:lnTo>
                    <a:pt x="502" y="79"/>
                  </a:lnTo>
                  <a:lnTo>
                    <a:pt x="508" y="79"/>
                  </a:lnTo>
                  <a:lnTo>
                    <a:pt x="516" y="79"/>
                  </a:lnTo>
                  <a:lnTo>
                    <a:pt x="523" y="80"/>
                  </a:lnTo>
                  <a:lnTo>
                    <a:pt x="532" y="81"/>
                  </a:lnTo>
                  <a:lnTo>
                    <a:pt x="543" y="85"/>
                  </a:lnTo>
                  <a:lnTo>
                    <a:pt x="548" y="87"/>
                  </a:lnTo>
                  <a:lnTo>
                    <a:pt x="555" y="89"/>
                  </a:lnTo>
                  <a:lnTo>
                    <a:pt x="561" y="91"/>
                  </a:lnTo>
                  <a:lnTo>
                    <a:pt x="567" y="93"/>
                  </a:lnTo>
                  <a:lnTo>
                    <a:pt x="573" y="95"/>
                  </a:lnTo>
                  <a:lnTo>
                    <a:pt x="580" y="98"/>
                  </a:lnTo>
                  <a:lnTo>
                    <a:pt x="585" y="101"/>
                  </a:lnTo>
                  <a:lnTo>
                    <a:pt x="592" y="103"/>
                  </a:lnTo>
                  <a:lnTo>
                    <a:pt x="599" y="105"/>
                  </a:lnTo>
                  <a:lnTo>
                    <a:pt x="605" y="107"/>
                  </a:lnTo>
                  <a:lnTo>
                    <a:pt x="612" y="109"/>
                  </a:lnTo>
                  <a:lnTo>
                    <a:pt x="619" y="111"/>
                  </a:lnTo>
                  <a:lnTo>
                    <a:pt x="627" y="112"/>
                  </a:lnTo>
                  <a:lnTo>
                    <a:pt x="635" y="114"/>
                  </a:lnTo>
                  <a:lnTo>
                    <a:pt x="642" y="115"/>
                  </a:lnTo>
                  <a:lnTo>
                    <a:pt x="650" y="116"/>
                  </a:lnTo>
                  <a:lnTo>
                    <a:pt x="658" y="117"/>
                  </a:lnTo>
                  <a:lnTo>
                    <a:pt x="667" y="119"/>
                  </a:lnTo>
                  <a:lnTo>
                    <a:pt x="676" y="120"/>
                  </a:lnTo>
                  <a:lnTo>
                    <a:pt x="686" y="122"/>
                  </a:lnTo>
                  <a:lnTo>
                    <a:pt x="695" y="124"/>
                  </a:lnTo>
                  <a:lnTo>
                    <a:pt x="706" y="127"/>
                  </a:lnTo>
                  <a:lnTo>
                    <a:pt x="715" y="130"/>
                  </a:lnTo>
                  <a:lnTo>
                    <a:pt x="726" y="132"/>
                  </a:lnTo>
                  <a:lnTo>
                    <a:pt x="737" y="135"/>
                  </a:lnTo>
                  <a:lnTo>
                    <a:pt x="749" y="137"/>
                  </a:lnTo>
                  <a:lnTo>
                    <a:pt x="759" y="139"/>
                  </a:lnTo>
                  <a:lnTo>
                    <a:pt x="770" y="142"/>
                  </a:lnTo>
                  <a:lnTo>
                    <a:pt x="782" y="144"/>
                  </a:lnTo>
                  <a:lnTo>
                    <a:pt x="792" y="147"/>
                  </a:lnTo>
                  <a:lnTo>
                    <a:pt x="805" y="149"/>
                  </a:lnTo>
                  <a:lnTo>
                    <a:pt x="816" y="150"/>
                  </a:lnTo>
                  <a:lnTo>
                    <a:pt x="836" y="154"/>
                  </a:lnTo>
                  <a:lnTo>
                    <a:pt x="849" y="158"/>
                  </a:lnTo>
                  <a:lnTo>
                    <a:pt x="857" y="162"/>
                  </a:lnTo>
                  <a:lnTo>
                    <a:pt x="865" y="166"/>
                  </a:lnTo>
                  <a:lnTo>
                    <a:pt x="870" y="170"/>
                  </a:lnTo>
                  <a:lnTo>
                    <a:pt x="877" y="173"/>
                  </a:lnTo>
                  <a:lnTo>
                    <a:pt x="887" y="175"/>
                  </a:lnTo>
                  <a:lnTo>
                    <a:pt x="902" y="176"/>
                  </a:lnTo>
                  <a:lnTo>
                    <a:pt x="918" y="175"/>
                  </a:lnTo>
                  <a:lnTo>
                    <a:pt x="928" y="174"/>
                  </a:lnTo>
                  <a:lnTo>
                    <a:pt x="933" y="173"/>
                  </a:lnTo>
                  <a:lnTo>
                    <a:pt x="938" y="171"/>
                  </a:lnTo>
                  <a:lnTo>
                    <a:pt x="941" y="170"/>
                  </a:lnTo>
                  <a:lnTo>
                    <a:pt x="945" y="170"/>
                  </a:lnTo>
                  <a:lnTo>
                    <a:pt x="950" y="171"/>
                  </a:lnTo>
                  <a:lnTo>
                    <a:pt x="959" y="173"/>
                  </a:lnTo>
                  <a:lnTo>
                    <a:pt x="969" y="175"/>
                  </a:lnTo>
                  <a:lnTo>
                    <a:pt x="979" y="176"/>
                  </a:lnTo>
                  <a:lnTo>
                    <a:pt x="988" y="176"/>
                  </a:lnTo>
                  <a:lnTo>
                    <a:pt x="997" y="176"/>
                  </a:lnTo>
                  <a:lnTo>
                    <a:pt x="1005" y="176"/>
                  </a:lnTo>
                  <a:lnTo>
                    <a:pt x="1013" y="176"/>
                  </a:lnTo>
                  <a:lnTo>
                    <a:pt x="1021" y="179"/>
                  </a:lnTo>
                  <a:lnTo>
                    <a:pt x="1027" y="184"/>
                  </a:lnTo>
                  <a:lnTo>
                    <a:pt x="1034" y="188"/>
                  </a:lnTo>
                  <a:lnTo>
                    <a:pt x="1039" y="194"/>
                  </a:lnTo>
                  <a:lnTo>
                    <a:pt x="1043" y="199"/>
                  </a:lnTo>
                  <a:lnTo>
                    <a:pt x="1046" y="203"/>
                  </a:lnTo>
                  <a:lnTo>
                    <a:pt x="1051" y="206"/>
                  </a:lnTo>
                  <a:lnTo>
                    <a:pt x="1054" y="207"/>
                  </a:lnTo>
                  <a:lnTo>
                    <a:pt x="1059" y="208"/>
                  </a:lnTo>
                  <a:lnTo>
                    <a:pt x="1063" y="206"/>
                  </a:lnTo>
                  <a:lnTo>
                    <a:pt x="1069" y="203"/>
                  </a:lnTo>
                  <a:lnTo>
                    <a:pt x="1075" y="200"/>
                  </a:lnTo>
                  <a:lnTo>
                    <a:pt x="1083" y="197"/>
                  </a:lnTo>
                  <a:lnTo>
                    <a:pt x="1091" y="193"/>
                  </a:lnTo>
                  <a:lnTo>
                    <a:pt x="1100" y="190"/>
                  </a:lnTo>
                  <a:lnTo>
                    <a:pt x="1108" y="188"/>
                  </a:lnTo>
                  <a:lnTo>
                    <a:pt x="1118" y="188"/>
                  </a:lnTo>
                  <a:lnTo>
                    <a:pt x="1127" y="188"/>
                  </a:lnTo>
                  <a:lnTo>
                    <a:pt x="1133" y="188"/>
                  </a:lnTo>
                  <a:lnTo>
                    <a:pt x="1140" y="189"/>
                  </a:lnTo>
                  <a:lnTo>
                    <a:pt x="1152" y="191"/>
                  </a:lnTo>
                  <a:lnTo>
                    <a:pt x="1164" y="193"/>
                  </a:lnTo>
                  <a:lnTo>
                    <a:pt x="1177" y="195"/>
                  </a:lnTo>
                  <a:lnTo>
                    <a:pt x="1192" y="198"/>
                  </a:lnTo>
                  <a:lnTo>
                    <a:pt x="1208" y="200"/>
                  </a:lnTo>
                  <a:lnTo>
                    <a:pt x="1224" y="203"/>
                  </a:lnTo>
                  <a:lnTo>
                    <a:pt x="1240" y="205"/>
                  </a:lnTo>
                  <a:lnTo>
                    <a:pt x="1257" y="208"/>
                  </a:lnTo>
                  <a:lnTo>
                    <a:pt x="1274" y="210"/>
                  </a:lnTo>
                  <a:lnTo>
                    <a:pt x="1289" y="212"/>
                  </a:lnTo>
                  <a:lnTo>
                    <a:pt x="1305" y="213"/>
                  </a:lnTo>
                  <a:lnTo>
                    <a:pt x="1318" y="214"/>
                  </a:lnTo>
                  <a:lnTo>
                    <a:pt x="1332" y="215"/>
                  </a:lnTo>
                  <a:lnTo>
                    <a:pt x="1342" y="215"/>
                  </a:lnTo>
                  <a:lnTo>
                    <a:pt x="1350" y="215"/>
                  </a:lnTo>
                  <a:lnTo>
                    <a:pt x="1353" y="217"/>
                  </a:lnTo>
                  <a:lnTo>
                    <a:pt x="1352" y="220"/>
                  </a:lnTo>
                  <a:lnTo>
                    <a:pt x="1347" y="225"/>
                  </a:lnTo>
                  <a:lnTo>
                    <a:pt x="1338" y="231"/>
                  </a:lnTo>
                  <a:lnTo>
                    <a:pt x="1327" y="237"/>
                  </a:lnTo>
                  <a:lnTo>
                    <a:pt x="1312" y="244"/>
                  </a:lnTo>
                  <a:lnTo>
                    <a:pt x="1295" y="251"/>
                  </a:lnTo>
                  <a:lnTo>
                    <a:pt x="1275" y="260"/>
                  </a:lnTo>
                  <a:lnTo>
                    <a:pt x="1252" y="269"/>
                  </a:lnTo>
                  <a:lnTo>
                    <a:pt x="1228" y="277"/>
                  </a:lnTo>
                  <a:lnTo>
                    <a:pt x="1202" y="286"/>
                  </a:lnTo>
                  <a:lnTo>
                    <a:pt x="1176" y="295"/>
                  </a:lnTo>
                  <a:lnTo>
                    <a:pt x="1148" y="302"/>
                  </a:lnTo>
                  <a:lnTo>
                    <a:pt x="1119" y="310"/>
                  </a:lnTo>
                  <a:lnTo>
                    <a:pt x="1090" y="317"/>
                  </a:lnTo>
                  <a:lnTo>
                    <a:pt x="1074" y="320"/>
                  </a:lnTo>
                  <a:lnTo>
                    <a:pt x="1054" y="322"/>
                  </a:lnTo>
                  <a:lnTo>
                    <a:pt x="1031" y="323"/>
                  </a:lnTo>
                  <a:lnTo>
                    <a:pt x="1005" y="323"/>
                  </a:lnTo>
                  <a:lnTo>
                    <a:pt x="976" y="321"/>
                  </a:lnTo>
                  <a:lnTo>
                    <a:pt x="945" y="318"/>
                  </a:lnTo>
                  <a:lnTo>
                    <a:pt x="911" y="315"/>
                  </a:lnTo>
                  <a:lnTo>
                    <a:pt x="875" y="312"/>
                  </a:lnTo>
                  <a:lnTo>
                    <a:pt x="837" y="307"/>
                  </a:lnTo>
                  <a:lnTo>
                    <a:pt x="798" y="301"/>
                  </a:lnTo>
                  <a:lnTo>
                    <a:pt x="757" y="296"/>
                  </a:lnTo>
                  <a:lnTo>
                    <a:pt x="715" y="290"/>
                  </a:lnTo>
                  <a:lnTo>
                    <a:pt x="673" y="283"/>
                  </a:lnTo>
                  <a:lnTo>
                    <a:pt x="630" y="275"/>
                  </a:lnTo>
                  <a:lnTo>
                    <a:pt x="586" y="268"/>
                  </a:lnTo>
                  <a:lnTo>
                    <a:pt x="544" y="260"/>
                  </a:lnTo>
                  <a:lnTo>
                    <a:pt x="500" y="251"/>
                  </a:lnTo>
                  <a:lnTo>
                    <a:pt x="457" y="243"/>
                  </a:lnTo>
                  <a:lnTo>
                    <a:pt x="415" y="235"/>
                  </a:lnTo>
                  <a:lnTo>
                    <a:pt x="374" y="227"/>
                  </a:lnTo>
                  <a:lnTo>
                    <a:pt x="333" y="218"/>
                  </a:lnTo>
                  <a:lnTo>
                    <a:pt x="295" y="209"/>
                  </a:lnTo>
                  <a:lnTo>
                    <a:pt x="259" y="201"/>
                  </a:lnTo>
                  <a:lnTo>
                    <a:pt x="224" y="193"/>
                  </a:lnTo>
                  <a:lnTo>
                    <a:pt x="190" y="186"/>
                  </a:lnTo>
                  <a:lnTo>
                    <a:pt x="160" y="178"/>
                  </a:lnTo>
                  <a:lnTo>
                    <a:pt x="132" y="171"/>
                  </a:lnTo>
                  <a:lnTo>
                    <a:pt x="109" y="164"/>
                  </a:lnTo>
                  <a:lnTo>
                    <a:pt x="87" y="158"/>
                  </a:lnTo>
                  <a:lnTo>
                    <a:pt x="68" y="152"/>
                  </a:lnTo>
                  <a:lnTo>
                    <a:pt x="54" y="147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39" y="141"/>
                  </a:lnTo>
                  <a:lnTo>
                    <a:pt x="35" y="138"/>
                  </a:lnTo>
                  <a:lnTo>
                    <a:pt x="29" y="135"/>
                  </a:lnTo>
                  <a:lnTo>
                    <a:pt x="22" y="131"/>
                  </a:lnTo>
                  <a:lnTo>
                    <a:pt x="17" y="126"/>
                  </a:lnTo>
                  <a:lnTo>
                    <a:pt x="12" y="122"/>
                  </a:lnTo>
                  <a:lnTo>
                    <a:pt x="9" y="117"/>
                  </a:lnTo>
                  <a:lnTo>
                    <a:pt x="8" y="116"/>
                  </a:lnTo>
                  <a:lnTo>
                    <a:pt x="4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3" y="105"/>
                  </a:lnTo>
                  <a:lnTo>
                    <a:pt x="1" y="103"/>
                  </a:lnTo>
                  <a:lnTo>
                    <a:pt x="0" y="99"/>
                  </a:lnTo>
                  <a:lnTo>
                    <a:pt x="1" y="94"/>
                  </a:lnTo>
                  <a:lnTo>
                    <a:pt x="2" y="91"/>
                  </a:lnTo>
                  <a:lnTo>
                    <a:pt x="4" y="88"/>
                  </a:lnTo>
                  <a:lnTo>
                    <a:pt x="7" y="85"/>
                  </a:lnTo>
                  <a:lnTo>
                    <a:pt x="9" y="81"/>
                  </a:lnTo>
                  <a:lnTo>
                    <a:pt x="10" y="79"/>
                  </a:lnTo>
                  <a:lnTo>
                    <a:pt x="11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3" y="69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9" y="72"/>
                  </a:lnTo>
                  <a:lnTo>
                    <a:pt x="20" y="73"/>
                  </a:lnTo>
                  <a:lnTo>
                    <a:pt x="21" y="71"/>
                  </a:lnTo>
                  <a:lnTo>
                    <a:pt x="25" y="67"/>
                  </a:lnTo>
                  <a:lnTo>
                    <a:pt x="26" y="65"/>
                  </a:lnTo>
                  <a:lnTo>
                    <a:pt x="26" y="61"/>
                  </a:lnTo>
                  <a:lnTo>
                    <a:pt x="26" y="58"/>
                  </a:lnTo>
                  <a:lnTo>
                    <a:pt x="25" y="53"/>
                  </a:lnTo>
                  <a:lnTo>
                    <a:pt x="22" y="50"/>
                  </a:lnTo>
                  <a:lnTo>
                    <a:pt x="21" y="48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8" y="48"/>
                  </a:lnTo>
                  <a:lnTo>
                    <a:pt x="16" y="50"/>
                  </a:lnTo>
                  <a:lnTo>
                    <a:pt x="13" y="50"/>
                  </a:lnTo>
                  <a:lnTo>
                    <a:pt x="11" y="49"/>
                  </a:lnTo>
                  <a:lnTo>
                    <a:pt x="10" y="47"/>
                  </a:lnTo>
                  <a:lnTo>
                    <a:pt x="8" y="43"/>
                  </a:lnTo>
                  <a:lnTo>
                    <a:pt x="7" y="39"/>
                  </a:lnTo>
                  <a:lnTo>
                    <a:pt x="4" y="34"/>
                  </a:lnTo>
                  <a:lnTo>
                    <a:pt x="4" y="29"/>
                  </a:lnTo>
                  <a:lnTo>
                    <a:pt x="3" y="25"/>
                  </a:lnTo>
                  <a:lnTo>
                    <a:pt x="3" y="21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7" y="12"/>
                  </a:lnTo>
                  <a:lnTo>
                    <a:pt x="8" y="10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1" y="4"/>
                  </a:lnTo>
                  <a:lnTo>
                    <a:pt x="11" y="3"/>
                  </a:lnTo>
                </a:path>
              </a:pathLst>
            </a:custGeom>
            <a:solidFill>
              <a:srgbClr val="4C7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58">
              <a:extLst>
                <a:ext uri="{FF2B5EF4-FFF2-40B4-BE49-F238E27FC236}">
                  <a16:creationId xmlns:a16="http://schemas.microsoft.com/office/drawing/2014/main" id="{C055CDAF-3800-4E56-A050-710C1574D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13"/>
              <a:ext cx="517" cy="146"/>
            </a:xfrm>
            <a:custGeom>
              <a:avLst/>
              <a:gdLst>
                <a:gd name="T0" fmla="*/ 23 w 517"/>
                <a:gd name="T1" fmla="*/ 65 h 146"/>
                <a:gd name="T2" fmla="*/ 33 w 517"/>
                <a:gd name="T3" fmla="*/ 67 h 146"/>
                <a:gd name="T4" fmla="*/ 74 w 517"/>
                <a:gd name="T5" fmla="*/ 73 h 146"/>
                <a:gd name="T6" fmla="*/ 98 w 517"/>
                <a:gd name="T7" fmla="*/ 78 h 146"/>
                <a:gd name="T8" fmla="*/ 110 w 517"/>
                <a:gd name="T9" fmla="*/ 84 h 146"/>
                <a:gd name="T10" fmla="*/ 135 w 517"/>
                <a:gd name="T11" fmla="*/ 85 h 146"/>
                <a:gd name="T12" fmla="*/ 155 w 517"/>
                <a:gd name="T13" fmla="*/ 76 h 146"/>
                <a:gd name="T14" fmla="*/ 163 w 517"/>
                <a:gd name="T15" fmla="*/ 74 h 146"/>
                <a:gd name="T16" fmla="*/ 166 w 517"/>
                <a:gd name="T17" fmla="*/ 84 h 146"/>
                <a:gd name="T18" fmla="*/ 179 w 517"/>
                <a:gd name="T19" fmla="*/ 92 h 146"/>
                <a:gd name="T20" fmla="*/ 196 w 517"/>
                <a:gd name="T21" fmla="*/ 97 h 146"/>
                <a:gd name="T22" fmla="*/ 213 w 517"/>
                <a:gd name="T23" fmla="*/ 99 h 146"/>
                <a:gd name="T24" fmla="*/ 234 w 517"/>
                <a:gd name="T25" fmla="*/ 101 h 146"/>
                <a:gd name="T26" fmla="*/ 257 w 517"/>
                <a:gd name="T27" fmla="*/ 104 h 146"/>
                <a:gd name="T28" fmla="*/ 282 w 517"/>
                <a:gd name="T29" fmla="*/ 108 h 146"/>
                <a:gd name="T30" fmla="*/ 307 w 517"/>
                <a:gd name="T31" fmla="*/ 112 h 146"/>
                <a:gd name="T32" fmla="*/ 350 w 517"/>
                <a:gd name="T33" fmla="*/ 124 h 146"/>
                <a:gd name="T34" fmla="*/ 382 w 517"/>
                <a:gd name="T35" fmla="*/ 131 h 146"/>
                <a:gd name="T36" fmla="*/ 405 w 517"/>
                <a:gd name="T37" fmla="*/ 132 h 146"/>
                <a:gd name="T38" fmla="*/ 428 w 517"/>
                <a:gd name="T39" fmla="*/ 131 h 146"/>
                <a:gd name="T40" fmla="*/ 449 w 517"/>
                <a:gd name="T41" fmla="*/ 133 h 146"/>
                <a:gd name="T42" fmla="*/ 474 w 517"/>
                <a:gd name="T43" fmla="*/ 139 h 146"/>
                <a:gd name="T44" fmla="*/ 508 w 517"/>
                <a:gd name="T45" fmla="*/ 145 h 146"/>
                <a:gd name="T46" fmla="*/ 512 w 517"/>
                <a:gd name="T47" fmla="*/ 139 h 146"/>
                <a:gd name="T48" fmla="*/ 486 w 517"/>
                <a:gd name="T49" fmla="*/ 118 h 146"/>
                <a:gd name="T50" fmla="*/ 463 w 517"/>
                <a:gd name="T51" fmla="*/ 97 h 146"/>
                <a:gd name="T52" fmla="*/ 447 w 517"/>
                <a:gd name="T53" fmla="*/ 80 h 146"/>
                <a:gd name="T54" fmla="*/ 427 w 517"/>
                <a:gd name="T55" fmla="*/ 60 h 146"/>
                <a:gd name="T56" fmla="*/ 404 w 517"/>
                <a:gd name="T57" fmla="*/ 43 h 146"/>
                <a:gd name="T58" fmla="*/ 385 w 517"/>
                <a:gd name="T59" fmla="*/ 35 h 146"/>
                <a:gd name="T60" fmla="*/ 370 w 517"/>
                <a:gd name="T61" fmla="*/ 29 h 146"/>
                <a:gd name="T62" fmla="*/ 344 w 517"/>
                <a:gd name="T63" fmla="*/ 24 h 146"/>
                <a:gd name="T64" fmla="*/ 310 w 517"/>
                <a:gd name="T65" fmla="*/ 21 h 146"/>
                <a:gd name="T66" fmla="*/ 281 w 517"/>
                <a:gd name="T67" fmla="*/ 17 h 146"/>
                <a:gd name="T68" fmla="*/ 263 w 517"/>
                <a:gd name="T69" fmla="*/ 15 h 146"/>
                <a:gd name="T70" fmla="*/ 257 w 517"/>
                <a:gd name="T71" fmla="*/ 23 h 146"/>
                <a:gd name="T72" fmla="*/ 246 w 517"/>
                <a:gd name="T73" fmla="*/ 18 h 146"/>
                <a:gd name="T74" fmla="*/ 235 w 517"/>
                <a:gd name="T75" fmla="*/ 11 h 146"/>
                <a:gd name="T76" fmla="*/ 221 w 517"/>
                <a:gd name="T77" fmla="*/ 9 h 146"/>
                <a:gd name="T78" fmla="*/ 203 w 517"/>
                <a:gd name="T79" fmla="*/ 9 h 146"/>
                <a:gd name="T80" fmla="*/ 181 w 517"/>
                <a:gd name="T81" fmla="*/ 7 h 146"/>
                <a:gd name="T82" fmla="*/ 153 w 517"/>
                <a:gd name="T83" fmla="*/ 3 h 146"/>
                <a:gd name="T84" fmla="*/ 118 w 517"/>
                <a:gd name="T85" fmla="*/ 0 h 146"/>
                <a:gd name="T86" fmla="*/ 93 w 517"/>
                <a:gd name="T87" fmla="*/ 3 h 146"/>
                <a:gd name="T88" fmla="*/ 81 w 517"/>
                <a:gd name="T89" fmla="*/ 14 h 146"/>
                <a:gd name="T90" fmla="*/ 62 w 517"/>
                <a:gd name="T91" fmla="*/ 27 h 146"/>
                <a:gd name="T92" fmla="*/ 37 w 517"/>
                <a:gd name="T93" fmla="*/ 33 h 146"/>
                <a:gd name="T94" fmla="*/ 6 w 517"/>
                <a:gd name="T95" fmla="*/ 43 h 146"/>
                <a:gd name="T96" fmla="*/ 8 w 517"/>
                <a:gd name="T97" fmla="*/ 60 h 1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17" h="146">
                  <a:moveTo>
                    <a:pt x="26" y="65"/>
                  </a:moveTo>
                  <a:lnTo>
                    <a:pt x="24" y="65"/>
                  </a:lnTo>
                  <a:lnTo>
                    <a:pt x="23" y="65"/>
                  </a:lnTo>
                  <a:lnTo>
                    <a:pt x="24" y="65"/>
                  </a:lnTo>
                  <a:lnTo>
                    <a:pt x="28" y="67"/>
                  </a:lnTo>
                  <a:lnTo>
                    <a:pt x="33" y="67"/>
                  </a:lnTo>
                  <a:lnTo>
                    <a:pt x="44" y="69"/>
                  </a:lnTo>
                  <a:lnTo>
                    <a:pt x="59" y="71"/>
                  </a:lnTo>
                  <a:lnTo>
                    <a:pt x="74" y="73"/>
                  </a:lnTo>
                  <a:lnTo>
                    <a:pt x="85" y="75"/>
                  </a:lnTo>
                  <a:lnTo>
                    <a:pt x="92" y="77"/>
                  </a:lnTo>
                  <a:lnTo>
                    <a:pt x="98" y="78"/>
                  </a:lnTo>
                  <a:lnTo>
                    <a:pt x="101" y="80"/>
                  </a:lnTo>
                  <a:lnTo>
                    <a:pt x="105" y="82"/>
                  </a:lnTo>
                  <a:lnTo>
                    <a:pt x="110" y="84"/>
                  </a:lnTo>
                  <a:lnTo>
                    <a:pt x="118" y="85"/>
                  </a:lnTo>
                  <a:lnTo>
                    <a:pt x="127" y="86"/>
                  </a:lnTo>
                  <a:lnTo>
                    <a:pt x="135" y="85"/>
                  </a:lnTo>
                  <a:lnTo>
                    <a:pt x="142" y="83"/>
                  </a:lnTo>
                  <a:lnTo>
                    <a:pt x="150" y="79"/>
                  </a:lnTo>
                  <a:lnTo>
                    <a:pt x="155" y="76"/>
                  </a:lnTo>
                  <a:lnTo>
                    <a:pt x="159" y="73"/>
                  </a:lnTo>
                  <a:lnTo>
                    <a:pt x="162" y="73"/>
                  </a:lnTo>
                  <a:lnTo>
                    <a:pt x="163" y="74"/>
                  </a:lnTo>
                  <a:lnTo>
                    <a:pt x="163" y="77"/>
                  </a:lnTo>
                  <a:lnTo>
                    <a:pt x="164" y="81"/>
                  </a:lnTo>
                  <a:lnTo>
                    <a:pt x="166" y="84"/>
                  </a:lnTo>
                  <a:lnTo>
                    <a:pt x="170" y="86"/>
                  </a:lnTo>
                  <a:lnTo>
                    <a:pt x="173" y="89"/>
                  </a:lnTo>
                  <a:lnTo>
                    <a:pt x="179" y="92"/>
                  </a:lnTo>
                  <a:lnTo>
                    <a:pt x="184" y="95"/>
                  </a:lnTo>
                  <a:lnTo>
                    <a:pt x="192" y="96"/>
                  </a:lnTo>
                  <a:lnTo>
                    <a:pt x="196" y="97"/>
                  </a:lnTo>
                  <a:lnTo>
                    <a:pt x="201" y="98"/>
                  </a:lnTo>
                  <a:lnTo>
                    <a:pt x="206" y="98"/>
                  </a:lnTo>
                  <a:lnTo>
                    <a:pt x="213" y="99"/>
                  </a:lnTo>
                  <a:lnTo>
                    <a:pt x="220" y="100"/>
                  </a:lnTo>
                  <a:lnTo>
                    <a:pt x="226" y="101"/>
                  </a:lnTo>
                  <a:lnTo>
                    <a:pt x="234" y="101"/>
                  </a:lnTo>
                  <a:lnTo>
                    <a:pt x="242" y="102"/>
                  </a:lnTo>
                  <a:lnTo>
                    <a:pt x="250" y="103"/>
                  </a:lnTo>
                  <a:lnTo>
                    <a:pt x="257" y="104"/>
                  </a:lnTo>
                  <a:lnTo>
                    <a:pt x="265" y="105"/>
                  </a:lnTo>
                  <a:lnTo>
                    <a:pt x="274" y="107"/>
                  </a:lnTo>
                  <a:lnTo>
                    <a:pt x="282" y="108"/>
                  </a:lnTo>
                  <a:lnTo>
                    <a:pt x="291" y="109"/>
                  </a:lnTo>
                  <a:lnTo>
                    <a:pt x="299" y="110"/>
                  </a:lnTo>
                  <a:lnTo>
                    <a:pt x="307" y="112"/>
                  </a:lnTo>
                  <a:lnTo>
                    <a:pt x="322" y="116"/>
                  </a:lnTo>
                  <a:lnTo>
                    <a:pt x="336" y="120"/>
                  </a:lnTo>
                  <a:lnTo>
                    <a:pt x="350" y="124"/>
                  </a:lnTo>
                  <a:lnTo>
                    <a:pt x="361" y="127"/>
                  </a:lnTo>
                  <a:lnTo>
                    <a:pt x="372" y="129"/>
                  </a:lnTo>
                  <a:lnTo>
                    <a:pt x="382" y="131"/>
                  </a:lnTo>
                  <a:lnTo>
                    <a:pt x="389" y="132"/>
                  </a:lnTo>
                  <a:lnTo>
                    <a:pt x="397" y="132"/>
                  </a:lnTo>
                  <a:lnTo>
                    <a:pt x="405" y="132"/>
                  </a:lnTo>
                  <a:lnTo>
                    <a:pt x="413" y="132"/>
                  </a:lnTo>
                  <a:lnTo>
                    <a:pt x="421" y="131"/>
                  </a:lnTo>
                  <a:lnTo>
                    <a:pt x="428" y="131"/>
                  </a:lnTo>
                  <a:lnTo>
                    <a:pt x="435" y="132"/>
                  </a:lnTo>
                  <a:lnTo>
                    <a:pt x="443" y="132"/>
                  </a:lnTo>
                  <a:lnTo>
                    <a:pt x="449" y="133"/>
                  </a:lnTo>
                  <a:lnTo>
                    <a:pt x="455" y="134"/>
                  </a:lnTo>
                  <a:lnTo>
                    <a:pt x="464" y="136"/>
                  </a:lnTo>
                  <a:lnTo>
                    <a:pt x="474" y="139"/>
                  </a:lnTo>
                  <a:lnTo>
                    <a:pt x="486" y="142"/>
                  </a:lnTo>
                  <a:lnTo>
                    <a:pt x="497" y="144"/>
                  </a:lnTo>
                  <a:lnTo>
                    <a:pt x="508" y="145"/>
                  </a:lnTo>
                  <a:lnTo>
                    <a:pt x="514" y="145"/>
                  </a:lnTo>
                  <a:lnTo>
                    <a:pt x="516" y="143"/>
                  </a:lnTo>
                  <a:lnTo>
                    <a:pt x="512" y="139"/>
                  </a:lnTo>
                  <a:lnTo>
                    <a:pt x="504" y="133"/>
                  </a:lnTo>
                  <a:lnTo>
                    <a:pt x="495" y="126"/>
                  </a:lnTo>
                  <a:lnTo>
                    <a:pt x="486" y="118"/>
                  </a:lnTo>
                  <a:lnTo>
                    <a:pt x="478" y="111"/>
                  </a:lnTo>
                  <a:lnTo>
                    <a:pt x="469" y="104"/>
                  </a:lnTo>
                  <a:lnTo>
                    <a:pt x="463" y="97"/>
                  </a:lnTo>
                  <a:lnTo>
                    <a:pt x="456" y="90"/>
                  </a:lnTo>
                  <a:lnTo>
                    <a:pt x="452" y="85"/>
                  </a:lnTo>
                  <a:lnTo>
                    <a:pt x="447" y="80"/>
                  </a:lnTo>
                  <a:lnTo>
                    <a:pt x="442" y="74"/>
                  </a:lnTo>
                  <a:lnTo>
                    <a:pt x="435" y="67"/>
                  </a:lnTo>
                  <a:lnTo>
                    <a:pt x="427" y="60"/>
                  </a:lnTo>
                  <a:lnTo>
                    <a:pt x="419" y="54"/>
                  </a:lnTo>
                  <a:lnTo>
                    <a:pt x="412" y="48"/>
                  </a:lnTo>
                  <a:lnTo>
                    <a:pt x="404" y="43"/>
                  </a:lnTo>
                  <a:lnTo>
                    <a:pt x="397" y="39"/>
                  </a:lnTo>
                  <a:lnTo>
                    <a:pt x="391" y="36"/>
                  </a:lnTo>
                  <a:lnTo>
                    <a:pt x="385" y="35"/>
                  </a:lnTo>
                  <a:lnTo>
                    <a:pt x="381" y="32"/>
                  </a:lnTo>
                  <a:lnTo>
                    <a:pt x="375" y="30"/>
                  </a:lnTo>
                  <a:lnTo>
                    <a:pt x="370" y="29"/>
                  </a:lnTo>
                  <a:lnTo>
                    <a:pt x="363" y="27"/>
                  </a:lnTo>
                  <a:lnTo>
                    <a:pt x="354" y="26"/>
                  </a:lnTo>
                  <a:lnTo>
                    <a:pt x="344" y="24"/>
                  </a:lnTo>
                  <a:lnTo>
                    <a:pt x="332" y="23"/>
                  </a:lnTo>
                  <a:lnTo>
                    <a:pt x="321" y="22"/>
                  </a:lnTo>
                  <a:lnTo>
                    <a:pt x="310" y="21"/>
                  </a:lnTo>
                  <a:lnTo>
                    <a:pt x="299" y="19"/>
                  </a:lnTo>
                  <a:lnTo>
                    <a:pt x="290" y="18"/>
                  </a:lnTo>
                  <a:lnTo>
                    <a:pt x="281" y="17"/>
                  </a:lnTo>
                  <a:lnTo>
                    <a:pt x="274" y="16"/>
                  </a:lnTo>
                  <a:lnTo>
                    <a:pt x="269" y="15"/>
                  </a:lnTo>
                  <a:lnTo>
                    <a:pt x="263" y="15"/>
                  </a:lnTo>
                  <a:lnTo>
                    <a:pt x="262" y="19"/>
                  </a:lnTo>
                  <a:lnTo>
                    <a:pt x="262" y="22"/>
                  </a:lnTo>
                  <a:lnTo>
                    <a:pt x="257" y="23"/>
                  </a:lnTo>
                  <a:lnTo>
                    <a:pt x="253" y="22"/>
                  </a:lnTo>
                  <a:lnTo>
                    <a:pt x="250" y="20"/>
                  </a:lnTo>
                  <a:lnTo>
                    <a:pt x="246" y="18"/>
                  </a:lnTo>
                  <a:lnTo>
                    <a:pt x="243" y="15"/>
                  </a:lnTo>
                  <a:lnTo>
                    <a:pt x="240" y="13"/>
                  </a:lnTo>
                  <a:lnTo>
                    <a:pt x="235" y="11"/>
                  </a:lnTo>
                  <a:lnTo>
                    <a:pt x="231" y="10"/>
                  </a:lnTo>
                  <a:lnTo>
                    <a:pt x="226" y="9"/>
                  </a:lnTo>
                  <a:lnTo>
                    <a:pt x="221" y="9"/>
                  </a:lnTo>
                  <a:lnTo>
                    <a:pt x="215" y="8"/>
                  </a:lnTo>
                  <a:lnTo>
                    <a:pt x="210" y="9"/>
                  </a:lnTo>
                  <a:lnTo>
                    <a:pt x="203" y="9"/>
                  </a:lnTo>
                  <a:lnTo>
                    <a:pt x="195" y="9"/>
                  </a:lnTo>
                  <a:lnTo>
                    <a:pt x="188" y="8"/>
                  </a:lnTo>
                  <a:lnTo>
                    <a:pt x="181" y="7"/>
                  </a:lnTo>
                  <a:lnTo>
                    <a:pt x="172" y="6"/>
                  </a:lnTo>
                  <a:lnTo>
                    <a:pt x="163" y="5"/>
                  </a:lnTo>
                  <a:lnTo>
                    <a:pt x="153" y="3"/>
                  </a:lnTo>
                  <a:lnTo>
                    <a:pt x="141" y="1"/>
                  </a:lnTo>
                  <a:lnTo>
                    <a:pt x="129" y="0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100" y="1"/>
                  </a:lnTo>
                  <a:lnTo>
                    <a:pt x="93" y="3"/>
                  </a:lnTo>
                  <a:lnTo>
                    <a:pt x="90" y="6"/>
                  </a:lnTo>
                  <a:lnTo>
                    <a:pt x="85" y="10"/>
                  </a:lnTo>
                  <a:lnTo>
                    <a:pt x="81" y="14"/>
                  </a:lnTo>
                  <a:lnTo>
                    <a:pt x="75" y="19"/>
                  </a:lnTo>
                  <a:lnTo>
                    <a:pt x="70" y="23"/>
                  </a:lnTo>
                  <a:lnTo>
                    <a:pt x="62" y="27"/>
                  </a:lnTo>
                  <a:lnTo>
                    <a:pt x="55" y="30"/>
                  </a:lnTo>
                  <a:lnTo>
                    <a:pt x="47" y="32"/>
                  </a:lnTo>
                  <a:lnTo>
                    <a:pt x="37" y="33"/>
                  </a:lnTo>
                  <a:lnTo>
                    <a:pt x="24" y="36"/>
                  </a:lnTo>
                  <a:lnTo>
                    <a:pt x="13" y="39"/>
                  </a:lnTo>
                  <a:lnTo>
                    <a:pt x="6" y="43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8" y="60"/>
                  </a:lnTo>
                  <a:lnTo>
                    <a:pt x="26" y="65"/>
                  </a:lnTo>
                </a:path>
              </a:pathLst>
            </a:custGeom>
            <a:solidFill>
              <a:srgbClr val="7F73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59">
              <a:extLst>
                <a:ext uri="{FF2B5EF4-FFF2-40B4-BE49-F238E27FC236}">
                  <a16:creationId xmlns:a16="http://schemas.microsoft.com/office/drawing/2014/main" id="{8DA899F6-2FBC-41AC-BB37-1ED37200D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" y="1468"/>
              <a:ext cx="574" cy="300"/>
            </a:xfrm>
            <a:custGeom>
              <a:avLst/>
              <a:gdLst>
                <a:gd name="T0" fmla="*/ 483 w 574"/>
                <a:gd name="T1" fmla="*/ 0 h 300"/>
                <a:gd name="T2" fmla="*/ 463 w 574"/>
                <a:gd name="T3" fmla="*/ 6 h 300"/>
                <a:gd name="T4" fmla="*/ 443 w 574"/>
                <a:gd name="T5" fmla="*/ 15 h 300"/>
                <a:gd name="T6" fmla="*/ 423 w 574"/>
                <a:gd name="T7" fmla="*/ 23 h 300"/>
                <a:gd name="T8" fmla="*/ 404 w 574"/>
                <a:gd name="T9" fmla="*/ 26 h 300"/>
                <a:gd name="T10" fmla="*/ 378 w 574"/>
                <a:gd name="T11" fmla="*/ 23 h 300"/>
                <a:gd name="T12" fmla="*/ 343 w 574"/>
                <a:gd name="T13" fmla="*/ 19 h 300"/>
                <a:gd name="T14" fmla="*/ 316 w 574"/>
                <a:gd name="T15" fmla="*/ 20 h 300"/>
                <a:gd name="T16" fmla="*/ 293 w 574"/>
                <a:gd name="T17" fmla="*/ 22 h 300"/>
                <a:gd name="T18" fmla="*/ 257 w 574"/>
                <a:gd name="T19" fmla="*/ 15 h 300"/>
                <a:gd name="T20" fmla="*/ 220 w 574"/>
                <a:gd name="T21" fmla="*/ 8 h 300"/>
                <a:gd name="T22" fmla="*/ 194 w 574"/>
                <a:gd name="T23" fmla="*/ 6 h 300"/>
                <a:gd name="T24" fmla="*/ 174 w 574"/>
                <a:gd name="T25" fmla="*/ 8 h 300"/>
                <a:gd name="T26" fmla="*/ 170 w 574"/>
                <a:gd name="T27" fmla="*/ 9 h 300"/>
                <a:gd name="T28" fmla="*/ 164 w 574"/>
                <a:gd name="T29" fmla="*/ 22 h 300"/>
                <a:gd name="T30" fmla="*/ 153 w 574"/>
                <a:gd name="T31" fmla="*/ 42 h 300"/>
                <a:gd name="T32" fmla="*/ 139 w 574"/>
                <a:gd name="T33" fmla="*/ 67 h 300"/>
                <a:gd name="T34" fmla="*/ 122 w 574"/>
                <a:gd name="T35" fmla="*/ 87 h 300"/>
                <a:gd name="T36" fmla="*/ 104 w 574"/>
                <a:gd name="T37" fmla="*/ 96 h 300"/>
                <a:gd name="T38" fmla="*/ 84 w 574"/>
                <a:gd name="T39" fmla="*/ 104 h 300"/>
                <a:gd name="T40" fmla="*/ 60 w 574"/>
                <a:gd name="T41" fmla="*/ 120 h 300"/>
                <a:gd name="T42" fmla="*/ 34 w 574"/>
                <a:gd name="T43" fmla="*/ 138 h 300"/>
                <a:gd name="T44" fmla="*/ 14 w 574"/>
                <a:gd name="T45" fmla="*/ 159 h 300"/>
                <a:gd name="T46" fmla="*/ 2 w 574"/>
                <a:gd name="T47" fmla="*/ 175 h 300"/>
                <a:gd name="T48" fmla="*/ 9 w 574"/>
                <a:gd name="T49" fmla="*/ 190 h 300"/>
                <a:gd name="T50" fmla="*/ 48 w 574"/>
                <a:gd name="T51" fmla="*/ 208 h 300"/>
                <a:gd name="T52" fmla="*/ 104 w 574"/>
                <a:gd name="T53" fmla="*/ 227 h 300"/>
                <a:gd name="T54" fmla="*/ 158 w 574"/>
                <a:gd name="T55" fmla="*/ 247 h 300"/>
                <a:gd name="T56" fmla="*/ 189 w 574"/>
                <a:gd name="T57" fmla="*/ 264 h 300"/>
                <a:gd name="T58" fmla="*/ 188 w 574"/>
                <a:gd name="T59" fmla="*/ 272 h 300"/>
                <a:gd name="T60" fmla="*/ 214 w 574"/>
                <a:gd name="T61" fmla="*/ 270 h 300"/>
                <a:gd name="T62" fmla="*/ 261 w 574"/>
                <a:gd name="T63" fmla="*/ 266 h 300"/>
                <a:gd name="T64" fmla="*/ 320 w 574"/>
                <a:gd name="T65" fmla="*/ 266 h 300"/>
                <a:gd name="T66" fmla="*/ 378 w 574"/>
                <a:gd name="T67" fmla="*/ 272 h 300"/>
                <a:gd name="T68" fmla="*/ 425 w 574"/>
                <a:gd name="T69" fmla="*/ 286 h 300"/>
                <a:gd name="T70" fmla="*/ 466 w 574"/>
                <a:gd name="T71" fmla="*/ 298 h 300"/>
                <a:gd name="T72" fmla="*/ 507 w 574"/>
                <a:gd name="T73" fmla="*/ 295 h 300"/>
                <a:gd name="T74" fmla="*/ 542 w 574"/>
                <a:gd name="T75" fmla="*/ 279 h 300"/>
                <a:gd name="T76" fmla="*/ 565 w 574"/>
                <a:gd name="T77" fmla="*/ 254 h 300"/>
                <a:gd name="T78" fmla="*/ 573 w 574"/>
                <a:gd name="T79" fmla="*/ 220 h 300"/>
                <a:gd name="T80" fmla="*/ 566 w 574"/>
                <a:gd name="T81" fmla="*/ 177 h 300"/>
                <a:gd name="T82" fmla="*/ 562 w 574"/>
                <a:gd name="T83" fmla="*/ 128 h 300"/>
                <a:gd name="T84" fmla="*/ 555 w 574"/>
                <a:gd name="T85" fmla="*/ 78 h 300"/>
                <a:gd name="T86" fmla="*/ 542 w 574"/>
                <a:gd name="T87" fmla="*/ 36 h 300"/>
                <a:gd name="T88" fmla="*/ 519 w 574"/>
                <a:gd name="T89" fmla="*/ 8 h 3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74" h="300">
                  <a:moveTo>
                    <a:pt x="496" y="0"/>
                  </a:moveTo>
                  <a:lnTo>
                    <a:pt x="490" y="0"/>
                  </a:lnTo>
                  <a:lnTo>
                    <a:pt x="483" y="0"/>
                  </a:lnTo>
                  <a:lnTo>
                    <a:pt x="476" y="2"/>
                  </a:lnTo>
                  <a:lnTo>
                    <a:pt x="470" y="4"/>
                  </a:lnTo>
                  <a:lnTo>
                    <a:pt x="463" y="6"/>
                  </a:lnTo>
                  <a:lnTo>
                    <a:pt x="456" y="9"/>
                  </a:lnTo>
                  <a:lnTo>
                    <a:pt x="450" y="12"/>
                  </a:lnTo>
                  <a:lnTo>
                    <a:pt x="443" y="15"/>
                  </a:lnTo>
                  <a:lnTo>
                    <a:pt x="436" y="18"/>
                  </a:lnTo>
                  <a:lnTo>
                    <a:pt x="431" y="21"/>
                  </a:lnTo>
                  <a:lnTo>
                    <a:pt x="423" y="23"/>
                  </a:lnTo>
                  <a:lnTo>
                    <a:pt x="418" y="25"/>
                  </a:lnTo>
                  <a:lnTo>
                    <a:pt x="411" y="25"/>
                  </a:lnTo>
                  <a:lnTo>
                    <a:pt x="404" y="26"/>
                  </a:lnTo>
                  <a:lnTo>
                    <a:pt x="398" y="26"/>
                  </a:lnTo>
                  <a:lnTo>
                    <a:pt x="391" y="25"/>
                  </a:lnTo>
                  <a:lnTo>
                    <a:pt x="378" y="23"/>
                  </a:lnTo>
                  <a:lnTo>
                    <a:pt x="366" y="21"/>
                  </a:lnTo>
                  <a:lnTo>
                    <a:pt x="354" y="20"/>
                  </a:lnTo>
                  <a:lnTo>
                    <a:pt x="343" y="19"/>
                  </a:lnTo>
                  <a:lnTo>
                    <a:pt x="333" y="19"/>
                  </a:lnTo>
                  <a:lnTo>
                    <a:pt x="324" y="19"/>
                  </a:lnTo>
                  <a:lnTo>
                    <a:pt x="316" y="20"/>
                  </a:lnTo>
                  <a:lnTo>
                    <a:pt x="310" y="21"/>
                  </a:lnTo>
                  <a:lnTo>
                    <a:pt x="303" y="22"/>
                  </a:lnTo>
                  <a:lnTo>
                    <a:pt x="293" y="22"/>
                  </a:lnTo>
                  <a:lnTo>
                    <a:pt x="282" y="20"/>
                  </a:lnTo>
                  <a:lnTo>
                    <a:pt x="269" y="18"/>
                  </a:lnTo>
                  <a:lnTo>
                    <a:pt x="257" y="15"/>
                  </a:lnTo>
                  <a:lnTo>
                    <a:pt x="243" y="13"/>
                  </a:lnTo>
                  <a:lnTo>
                    <a:pt x="231" y="10"/>
                  </a:lnTo>
                  <a:lnTo>
                    <a:pt x="220" y="8"/>
                  </a:lnTo>
                  <a:lnTo>
                    <a:pt x="211" y="7"/>
                  </a:lnTo>
                  <a:lnTo>
                    <a:pt x="202" y="6"/>
                  </a:lnTo>
                  <a:lnTo>
                    <a:pt x="194" y="6"/>
                  </a:lnTo>
                  <a:lnTo>
                    <a:pt x="187" y="7"/>
                  </a:lnTo>
                  <a:lnTo>
                    <a:pt x="180" y="7"/>
                  </a:lnTo>
                  <a:lnTo>
                    <a:pt x="174" y="8"/>
                  </a:lnTo>
                  <a:lnTo>
                    <a:pt x="172" y="8"/>
                  </a:lnTo>
                  <a:lnTo>
                    <a:pt x="171" y="8"/>
                  </a:lnTo>
                  <a:lnTo>
                    <a:pt x="170" y="9"/>
                  </a:lnTo>
                  <a:lnTo>
                    <a:pt x="169" y="12"/>
                  </a:lnTo>
                  <a:lnTo>
                    <a:pt x="168" y="16"/>
                  </a:lnTo>
                  <a:lnTo>
                    <a:pt x="164" y="22"/>
                  </a:lnTo>
                  <a:lnTo>
                    <a:pt x="162" y="27"/>
                  </a:lnTo>
                  <a:lnTo>
                    <a:pt x="158" y="35"/>
                  </a:lnTo>
                  <a:lnTo>
                    <a:pt x="153" y="42"/>
                  </a:lnTo>
                  <a:lnTo>
                    <a:pt x="149" y="51"/>
                  </a:lnTo>
                  <a:lnTo>
                    <a:pt x="144" y="59"/>
                  </a:lnTo>
                  <a:lnTo>
                    <a:pt x="139" y="67"/>
                  </a:lnTo>
                  <a:lnTo>
                    <a:pt x="133" y="75"/>
                  </a:lnTo>
                  <a:lnTo>
                    <a:pt x="128" y="80"/>
                  </a:lnTo>
                  <a:lnTo>
                    <a:pt x="122" y="87"/>
                  </a:lnTo>
                  <a:lnTo>
                    <a:pt x="117" y="91"/>
                  </a:lnTo>
                  <a:lnTo>
                    <a:pt x="110" y="95"/>
                  </a:lnTo>
                  <a:lnTo>
                    <a:pt x="104" y="96"/>
                  </a:lnTo>
                  <a:lnTo>
                    <a:pt x="99" y="98"/>
                  </a:lnTo>
                  <a:lnTo>
                    <a:pt x="92" y="101"/>
                  </a:lnTo>
                  <a:lnTo>
                    <a:pt x="84" y="104"/>
                  </a:lnTo>
                  <a:lnTo>
                    <a:pt x="77" y="108"/>
                  </a:lnTo>
                  <a:lnTo>
                    <a:pt x="69" y="113"/>
                  </a:lnTo>
                  <a:lnTo>
                    <a:pt x="60" y="120"/>
                  </a:lnTo>
                  <a:lnTo>
                    <a:pt x="51" y="125"/>
                  </a:lnTo>
                  <a:lnTo>
                    <a:pt x="43" y="131"/>
                  </a:lnTo>
                  <a:lnTo>
                    <a:pt x="34" y="138"/>
                  </a:lnTo>
                  <a:lnTo>
                    <a:pt x="28" y="145"/>
                  </a:lnTo>
                  <a:lnTo>
                    <a:pt x="21" y="152"/>
                  </a:lnTo>
                  <a:lnTo>
                    <a:pt x="14" y="159"/>
                  </a:lnTo>
                  <a:lnTo>
                    <a:pt x="9" y="165"/>
                  </a:lnTo>
                  <a:lnTo>
                    <a:pt x="6" y="171"/>
                  </a:lnTo>
                  <a:lnTo>
                    <a:pt x="2" y="175"/>
                  </a:lnTo>
                  <a:lnTo>
                    <a:pt x="0" y="180"/>
                  </a:lnTo>
                  <a:lnTo>
                    <a:pt x="2" y="185"/>
                  </a:lnTo>
                  <a:lnTo>
                    <a:pt x="9" y="190"/>
                  </a:lnTo>
                  <a:lnTo>
                    <a:pt x="19" y="195"/>
                  </a:lnTo>
                  <a:lnTo>
                    <a:pt x="32" y="201"/>
                  </a:lnTo>
                  <a:lnTo>
                    <a:pt x="48" y="208"/>
                  </a:lnTo>
                  <a:lnTo>
                    <a:pt x="67" y="215"/>
                  </a:lnTo>
                  <a:lnTo>
                    <a:pt x="86" y="221"/>
                  </a:lnTo>
                  <a:lnTo>
                    <a:pt x="104" y="227"/>
                  </a:lnTo>
                  <a:lnTo>
                    <a:pt x="123" y="234"/>
                  </a:lnTo>
                  <a:lnTo>
                    <a:pt x="142" y="241"/>
                  </a:lnTo>
                  <a:lnTo>
                    <a:pt x="158" y="247"/>
                  </a:lnTo>
                  <a:lnTo>
                    <a:pt x="171" y="253"/>
                  </a:lnTo>
                  <a:lnTo>
                    <a:pt x="182" y="259"/>
                  </a:lnTo>
                  <a:lnTo>
                    <a:pt x="189" y="264"/>
                  </a:lnTo>
                  <a:lnTo>
                    <a:pt x="190" y="269"/>
                  </a:lnTo>
                  <a:lnTo>
                    <a:pt x="187" y="272"/>
                  </a:lnTo>
                  <a:lnTo>
                    <a:pt x="188" y="272"/>
                  </a:lnTo>
                  <a:lnTo>
                    <a:pt x="194" y="271"/>
                  </a:lnTo>
                  <a:lnTo>
                    <a:pt x="202" y="271"/>
                  </a:lnTo>
                  <a:lnTo>
                    <a:pt x="214" y="270"/>
                  </a:lnTo>
                  <a:lnTo>
                    <a:pt x="228" y="269"/>
                  </a:lnTo>
                  <a:lnTo>
                    <a:pt x="243" y="268"/>
                  </a:lnTo>
                  <a:lnTo>
                    <a:pt x="261" y="266"/>
                  </a:lnTo>
                  <a:lnTo>
                    <a:pt x="280" y="266"/>
                  </a:lnTo>
                  <a:lnTo>
                    <a:pt x="299" y="266"/>
                  </a:lnTo>
                  <a:lnTo>
                    <a:pt x="320" y="266"/>
                  </a:lnTo>
                  <a:lnTo>
                    <a:pt x="339" y="268"/>
                  </a:lnTo>
                  <a:lnTo>
                    <a:pt x="359" y="270"/>
                  </a:lnTo>
                  <a:lnTo>
                    <a:pt x="378" y="272"/>
                  </a:lnTo>
                  <a:lnTo>
                    <a:pt x="395" y="275"/>
                  </a:lnTo>
                  <a:lnTo>
                    <a:pt x="412" y="279"/>
                  </a:lnTo>
                  <a:lnTo>
                    <a:pt x="425" y="286"/>
                  </a:lnTo>
                  <a:lnTo>
                    <a:pt x="439" y="291"/>
                  </a:lnTo>
                  <a:lnTo>
                    <a:pt x="453" y="296"/>
                  </a:lnTo>
                  <a:lnTo>
                    <a:pt x="466" y="298"/>
                  </a:lnTo>
                  <a:lnTo>
                    <a:pt x="481" y="299"/>
                  </a:lnTo>
                  <a:lnTo>
                    <a:pt x="494" y="298"/>
                  </a:lnTo>
                  <a:lnTo>
                    <a:pt x="507" y="295"/>
                  </a:lnTo>
                  <a:lnTo>
                    <a:pt x="519" y="291"/>
                  </a:lnTo>
                  <a:lnTo>
                    <a:pt x="531" y="286"/>
                  </a:lnTo>
                  <a:lnTo>
                    <a:pt x="542" y="279"/>
                  </a:lnTo>
                  <a:lnTo>
                    <a:pt x="551" y="273"/>
                  </a:lnTo>
                  <a:lnTo>
                    <a:pt x="559" y="264"/>
                  </a:lnTo>
                  <a:lnTo>
                    <a:pt x="565" y="254"/>
                  </a:lnTo>
                  <a:lnTo>
                    <a:pt x="570" y="243"/>
                  </a:lnTo>
                  <a:lnTo>
                    <a:pt x="573" y="232"/>
                  </a:lnTo>
                  <a:lnTo>
                    <a:pt x="573" y="220"/>
                  </a:lnTo>
                  <a:lnTo>
                    <a:pt x="572" y="207"/>
                  </a:lnTo>
                  <a:lnTo>
                    <a:pt x="570" y="193"/>
                  </a:lnTo>
                  <a:lnTo>
                    <a:pt x="566" y="177"/>
                  </a:lnTo>
                  <a:lnTo>
                    <a:pt x="565" y="162"/>
                  </a:lnTo>
                  <a:lnTo>
                    <a:pt x="563" y="145"/>
                  </a:lnTo>
                  <a:lnTo>
                    <a:pt x="562" y="128"/>
                  </a:lnTo>
                  <a:lnTo>
                    <a:pt x="560" y="112"/>
                  </a:lnTo>
                  <a:lnTo>
                    <a:pt x="557" y="95"/>
                  </a:lnTo>
                  <a:lnTo>
                    <a:pt x="555" y="78"/>
                  </a:lnTo>
                  <a:lnTo>
                    <a:pt x="551" y="64"/>
                  </a:lnTo>
                  <a:lnTo>
                    <a:pt x="546" y="49"/>
                  </a:lnTo>
                  <a:lnTo>
                    <a:pt x="542" y="36"/>
                  </a:lnTo>
                  <a:lnTo>
                    <a:pt x="535" y="25"/>
                  </a:lnTo>
                  <a:lnTo>
                    <a:pt x="529" y="15"/>
                  </a:lnTo>
                  <a:lnTo>
                    <a:pt x="519" y="8"/>
                  </a:lnTo>
                  <a:lnTo>
                    <a:pt x="509" y="3"/>
                  </a:lnTo>
                  <a:lnTo>
                    <a:pt x="496" y="0"/>
                  </a:lnTo>
                </a:path>
              </a:pathLst>
            </a:custGeom>
            <a:solidFill>
              <a:srgbClr val="D95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60">
              <a:extLst>
                <a:ext uri="{FF2B5EF4-FFF2-40B4-BE49-F238E27FC236}">
                  <a16:creationId xmlns:a16="http://schemas.microsoft.com/office/drawing/2014/main" id="{3009BF6F-251E-4171-846B-262FB8224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" y="2081"/>
              <a:ext cx="5067" cy="2179"/>
            </a:xfrm>
            <a:custGeom>
              <a:avLst/>
              <a:gdLst>
                <a:gd name="T0" fmla="*/ 2 w 5067"/>
                <a:gd name="T1" fmla="*/ 2131 h 2179"/>
                <a:gd name="T2" fmla="*/ 1 w 5067"/>
                <a:gd name="T3" fmla="*/ 2009 h 2179"/>
                <a:gd name="T4" fmla="*/ 0 w 5067"/>
                <a:gd name="T5" fmla="*/ 1832 h 2179"/>
                <a:gd name="T6" fmla="*/ 0 w 5067"/>
                <a:gd name="T7" fmla="*/ 1611 h 2179"/>
                <a:gd name="T8" fmla="*/ 0 w 5067"/>
                <a:gd name="T9" fmla="*/ 1363 h 2179"/>
                <a:gd name="T10" fmla="*/ 0 w 5067"/>
                <a:gd name="T11" fmla="*/ 1105 h 2179"/>
                <a:gd name="T12" fmla="*/ 0 w 5067"/>
                <a:gd name="T13" fmla="*/ 849 h 2179"/>
                <a:gd name="T14" fmla="*/ 2 w 5067"/>
                <a:gd name="T15" fmla="*/ 612 h 2179"/>
                <a:gd name="T16" fmla="*/ 4 w 5067"/>
                <a:gd name="T17" fmla="*/ 410 h 2179"/>
                <a:gd name="T18" fmla="*/ 7 w 5067"/>
                <a:gd name="T19" fmla="*/ 257 h 2179"/>
                <a:gd name="T20" fmla="*/ 11 w 5067"/>
                <a:gd name="T21" fmla="*/ 170 h 2179"/>
                <a:gd name="T22" fmla="*/ 12 w 5067"/>
                <a:gd name="T23" fmla="*/ 138 h 2179"/>
                <a:gd name="T24" fmla="*/ 11 w 5067"/>
                <a:gd name="T25" fmla="*/ 97 h 2179"/>
                <a:gd name="T26" fmla="*/ 9 w 5067"/>
                <a:gd name="T27" fmla="*/ 55 h 2179"/>
                <a:gd name="T28" fmla="*/ 7 w 5067"/>
                <a:gd name="T29" fmla="*/ 21 h 2179"/>
                <a:gd name="T30" fmla="*/ 4 w 5067"/>
                <a:gd name="T31" fmla="*/ 2 h 2179"/>
                <a:gd name="T32" fmla="*/ 2546 w 5067"/>
                <a:gd name="T33" fmla="*/ 23 h 2179"/>
                <a:gd name="T34" fmla="*/ 4009 w 5067"/>
                <a:gd name="T35" fmla="*/ 39 h 2179"/>
                <a:gd name="T36" fmla="*/ 4028 w 5067"/>
                <a:gd name="T37" fmla="*/ 64 h 2179"/>
                <a:gd name="T38" fmla="*/ 4040 w 5067"/>
                <a:gd name="T39" fmla="*/ 91 h 2179"/>
                <a:gd name="T40" fmla="*/ 4048 w 5067"/>
                <a:gd name="T41" fmla="*/ 117 h 2179"/>
                <a:gd name="T42" fmla="*/ 4058 w 5067"/>
                <a:gd name="T43" fmla="*/ 144 h 2179"/>
                <a:gd name="T44" fmla="*/ 4073 w 5067"/>
                <a:gd name="T45" fmla="*/ 171 h 2179"/>
                <a:gd name="T46" fmla="*/ 4096 w 5067"/>
                <a:gd name="T47" fmla="*/ 196 h 2179"/>
                <a:gd name="T48" fmla="*/ 4131 w 5067"/>
                <a:gd name="T49" fmla="*/ 221 h 2179"/>
                <a:gd name="T50" fmla="*/ 4182 w 5067"/>
                <a:gd name="T51" fmla="*/ 245 h 2179"/>
                <a:gd name="T52" fmla="*/ 4253 w 5067"/>
                <a:gd name="T53" fmla="*/ 266 h 2179"/>
                <a:gd name="T54" fmla="*/ 4346 w 5067"/>
                <a:gd name="T55" fmla="*/ 286 h 2179"/>
                <a:gd name="T56" fmla="*/ 4765 w 5067"/>
                <a:gd name="T57" fmla="*/ 262 h 2179"/>
                <a:gd name="T58" fmla="*/ 4810 w 5067"/>
                <a:gd name="T59" fmla="*/ 298 h 2179"/>
                <a:gd name="T60" fmla="*/ 4863 w 5067"/>
                <a:gd name="T61" fmla="*/ 332 h 2179"/>
                <a:gd name="T62" fmla="*/ 4927 w 5067"/>
                <a:gd name="T63" fmla="*/ 363 h 2179"/>
                <a:gd name="T64" fmla="*/ 5004 w 5067"/>
                <a:gd name="T65" fmla="*/ 389 h 2179"/>
                <a:gd name="T66" fmla="*/ 5050 w 5067"/>
                <a:gd name="T67" fmla="*/ 563 h 2179"/>
                <a:gd name="T68" fmla="*/ 5018 w 5067"/>
                <a:gd name="T69" fmla="*/ 971 h 2179"/>
                <a:gd name="T70" fmla="*/ 5000 w 5067"/>
                <a:gd name="T71" fmla="*/ 1283 h 2179"/>
                <a:gd name="T72" fmla="*/ 4992 w 5067"/>
                <a:gd name="T73" fmla="*/ 1516 h 2179"/>
                <a:gd name="T74" fmla="*/ 4991 w 5067"/>
                <a:gd name="T75" fmla="*/ 1682 h 2179"/>
                <a:gd name="T76" fmla="*/ 4991 w 5067"/>
                <a:gd name="T77" fmla="*/ 1799 h 2179"/>
                <a:gd name="T78" fmla="*/ 4988 w 5067"/>
                <a:gd name="T79" fmla="*/ 1880 h 2179"/>
                <a:gd name="T80" fmla="*/ 4978 w 5067"/>
                <a:gd name="T81" fmla="*/ 1939 h 2179"/>
                <a:gd name="T82" fmla="*/ 4958 w 5067"/>
                <a:gd name="T83" fmla="*/ 1993 h 2179"/>
                <a:gd name="T84" fmla="*/ 4922 w 5067"/>
                <a:gd name="T85" fmla="*/ 2055 h 2179"/>
                <a:gd name="T86" fmla="*/ 4867 w 5067"/>
                <a:gd name="T87" fmla="*/ 2141 h 21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067" h="2179">
                  <a:moveTo>
                    <a:pt x="2" y="2172"/>
                  </a:moveTo>
                  <a:lnTo>
                    <a:pt x="2" y="2156"/>
                  </a:lnTo>
                  <a:lnTo>
                    <a:pt x="2" y="2131"/>
                  </a:lnTo>
                  <a:lnTo>
                    <a:pt x="2" y="2098"/>
                  </a:lnTo>
                  <a:lnTo>
                    <a:pt x="1" y="2057"/>
                  </a:lnTo>
                  <a:lnTo>
                    <a:pt x="1" y="2009"/>
                  </a:lnTo>
                  <a:lnTo>
                    <a:pt x="1" y="1957"/>
                  </a:lnTo>
                  <a:lnTo>
                    <a:pt x="1" y="1897"/>
                  </a:lnTo>
                  <a:lnTo>
                    <a:pt x="0" y="1832"/>
                  </a:lnTo>
                  <a:lnTo>
                    <a:pt x="0" y="1762"/>
                  </a:lnTo>
                  <a:lnTo>
                    <a:pt x="0" y="1688"/>
                  </a:lnTo>
                  <a:lnTo>
                    <a:pt x="0" y="1611"/>
                  </a:lnTo>
                  <a:lnTo>
                    <a:pt x="0" y="1531"/>
                  </a:lnTo>
                  <a:lnTo>
                    <a:pt x="0" y="1448"/>
                  </a:lnTo>
                  <a:lnTo>
                    <a:pt x="0" y="1363"/>
                  </a:lnTo>
                  <a:lnTo>
                    <a:pt x="0" y="1277"/>
                  </a:lnTo>
                  <a:lnTo>
                    <a:pt x="0" y="1192"/>
                  </a:lnTo>
                  <a:lnTo>
                    <a:pt x="0" y="1105"/>
                  </a:lnTo>
                  <a:lnTo>
                    <a:pt x="0" y="1018"/>
                  </a:lnTo>
                  <a:lnTo>
                    <a:pt x="0" y="932"/>
                  </a:lnTo>
                  <a:lnTo>
                    <a:pt x="0" y="849"/>
                  </a:lnTo>
                  <a:lnTo>
                    <a:pt x="1" y="768"/>
                  </a:lnTo>
                  <a:lnTo>
                    <a:pt x="1" y="688"/>
                  </a:lnTo>
                  <a:lnTo>
                    <a:pt x="2" y="612"/>
                  </a:lnTo>
                  <a:lnTo>
                    <a:pt x="2" y="541"/>
                  </a:lnTo>
                  <a:lnTo>
                    <a:pt x="3" y="473"/>
                  </a:lnTo>
                  <a:lnTo>
                    <a:pt x="4" y="410"/>
                  </a:lnTo>
                  <a:lnTo>
                    <a:pt x="4" y="353"/>
                  </a:lnTo>
                  <a:lnTo>
                    <a:pt x="6" y="302"/>
                  </a:lnTo>
                  <a:lnTo>
                    <a:pt x="7" y="257"/>
                  </a:lnTo>
                  <a:lnTo>
                    <a:pt x="8" y="220"/>
                  </a:lnTo>
                  <a:lnTo>
                    <a:pt x="9" y="190"/>
                  </a:lnTo>
                  <a:lnTo>
                    <a:pt x="11" y="170"/>
                  </a:lnTo>
                  <a:lnTo>
                    <a:pt x="11" y="161"/>
                  </a:lnTo>
                  <a:lnTo>
                    <a:pt x="12" y="150"/>
                  </a:lnTo>
                  <a:lnTo>
                    <a:pt x="12" y="138"/>
                  </a:lnTo>
                  <a:lnTo>
                    <a:pt x="12" y="125"/>
                  </a:lnTo>
                  <a:lnTo>
                    <a:pt x="11" y="112"/>
                  </a:lnTo>
                  <a:lnTo>
                    <a:pt x="11" y="97"/>
                  </a:lnTo>
                  <a:lnTo>
                    <a:pt x="10" y="83"/>
                  </a:lnTo>
                  <a:lnTo>
                    <a:pt x="10" y="69"/>
                  </a:lnTo>
                  <a:lnTo>
                    <a:pt x="9" y="55"/>
                  </a:lnTo>
                  <a:lnTo>
                    <a:pt x="8" y="42"/>
                  </a:lnTo>
                  <a:lnTo>
                    <a:pt x="7" y="31"/>
                  </a:lnTo>
                  <a:lnTo>
                    <a:pt x="7" y="21"/>
                  </a:lnTo>
                  <a:lnTo>
                    <a:pt x="6" y="12"/>
                  </a:lnTo>
                  <a:lnTo>
                    <a:pt x="6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2507" y="0"/>
                  </a:lnTo>
                  <a:lnTo>
                    <a:pt x="2546" y="23"/>
                  </a:lnTo>
                  <a:lnTo>
                    <a:pt x="3991" y="23"/>
                  </a:lnTo>
                  <a:lnTo>
                    <a:pt x="4001" y="31"/>
                  </a:lnTo>
                  <a:lnTo>
                    <a:pt x="4009" y="39"/>
                  </a:lnTo>
                  <a:lnTo>
                    <a:pt x="4015" y="48"/>
                  </a:lnTo>
                  <a:lnTo>
                    <a:pt x="4022" y="56"/>
                  </a:lnTo>
                  <a:lnTo>
                    <a:pt x="4028" y="64"/>
                  </a:lnTo>
                  <a:lnTo>
                    <a:pt x="4032" y="73"/>
                  </a:lnTo>
                  <a:lnTo>
                    <a:pt x="4036" y="82"/>
                  </a:lnTo>
                  <a:lnTo>
                    <a:pt x="4040" y="91"/>
                  </a:lnTo>
                  <a:lnTo>
                    <a:pt x="4042" y="100"/>
                  </a:lnTo>
                  <a:lnTo>
                    <a:pt x="4046" y="108"/>
                  </a:lnTo>
                  <a:lnTo>
                    <a:pt x="4048" y="117"/>
                  </a:lnTo>
                  <a:lnTo>
                    <a:pt x="4051" y="126"/>
                  </a:lnTo>
                  <a:lnTo>
                    <a:pt x="4055" y="135"/>
                  </a:lnTo>
                  <a:lnTo>
                    <a:pt x="4058" y="144"/>
                  </a:lnTo>
                  <a:lnTo>
                    <a:pt x="4063" y="153"/>
                  </a:lnTo>
                  <a:lnTo>
                    <a:pt x="4068" y="162"/>
                  </a:lnTo>
                  <a:lnTo>
                    <a:pt x="4073" y="171"/>
                  </a:lnTo>
                  <a:lnTo>
                    <a:pt x="4080" y="180"/>
                  </a:lnTo>
                  <a:lnTo>
                    <a:pt x="4087" y="188"/>
                  </a:lnTo>
                  <a:lnTo>
                    <a:pt x="4096" y="196"/>
                  </a:lnTo>
                  <a:lnTo>
                    <a:pt x="4107" y="205"/>
                  </a:lnTo>
                  <a:lnTo>
                    <a:pt x="4118" y="213"/>
                  </a:lnTo>
                  <a:lnTo>
                    <a:pt x="4131" y="221"/>
                  </a:lnTo>
                  <a:lnTo>
                    <a:pt x="4147" y="229"/>
                  </a:lnTo>
                  <a:lnTo>
                    <a:pt x="4164" y="237"/>
                  </a:lnTo>
                  <a:lnTo>
                    <a:pt x="4182" y="245"/>
                  </a:lnTo>
                  <a:lnTo>
                    <a:pt x="4203" y="252"/>
                  </a:lnTo>
                  <a:lnTo>
                    <a:pt x="4227" y="259"/>
                  </a:lnTo>
                  <a:lnTo>
                    <a:pt x="4253" y="266"/>
                  </a:lnTo>
                  <a:lnTo>
                    <a:pt x="4281" y="273"/>
                  </a:lnTo>
                  <a:lnTo>
                    <a:pt x="4312" y="279"/>
                  </a:lnTo>
                  <a:lnTo>
                    <a:pt x="4346" y="286"/>
                  </a:lnTo>
                  <a:lnTo>
                    <a:pt x="4738" y="237"/>
                  </a:lnTo>
                  <a:lnTo>
                    <a:pt x="4751" y="249"/>
                  </a:lnTo>
                  <a:lnTo>
                    <a:pt x="4765" y="262"/>
                  </a:lnTo>
                  <a:lnTo>
                    <a:pt x="4779" y="274"/>
                  </a:lnTo>
                  <a:lnTo>
                    <a:pt x="4794" y="286"/>
                  </a:lnTo>
                  <a:lnTo>
                    <a:pt x="4810" y="298"/>
                  </a:lnTo>
                  <a:lnTo>
                    <a:pt x="4827" y="310"/>
                  </a:lnTo>
                  <a:lnTo>
                    <a:pt x="4845" y="321"/>
                  </a:lnTo>
                  <a:lnTo>
                    <a:pt x="4863" y="332"/>
                  </a:lnTo>
                  <a:lnTo>
                    <a:pt x="4883" y="343"/>
                  </a:lnTo>
                  <a:lnTo>
                    <a:pt x="4903" y="353"/>
                  </a:lnTo>
                  <a:lnTo>
                    <a:pt x="4927" y="363"/>
                  </a:lnTo>
                  <a:lnTo>
                    <a:pt x="4950" y="373"/>
                  </a:lnTo>
                  <a:lnTo>
                    <a:pt x="4976" y="381"/>
                  </a:lnTo>
                  <a:lnTo>
                    <a:pt x="5004" y="389"/>
                  </a:lnTo>
                  <a:lnTo>
                    <a:pt x="5035" y="397"/>
                  </a:lnTo>
                  <a:lnTo>
                    <a:pt x="5066" y="404"/>
                  </a:lnTo>
                  <a:lnTo>
                    <a:pt x="5050" y="563"/>
                  </a:lnTo>
                  <a:lnTo>
                    <a:pt x="5038" y="711"/>
                  </a:lnTo>
                  <a:lnTo>
                    <a:pt x="5027" y="847"/>
                  </a:lnTo>
                  <a:lnTo>
                    <a:pt x="5018" y="971"/>
                  </a:lnTo>
                  <a:lnTo>
                    <a:pt x="5010" y="1085"/>
                  </a:lnTo>
                  <a:lnTo>
                    <a:pt x="5004" y="1189"/>
                  </a:lnTo>
                  <a:lnTo>
                    <a:pt x="5000" y="1283"/>
                  </a:lnTo>
                  <a:lnTo>
                    <a:pt x="4996" y="1369"/>
                  </a:lnTo>
                  <a:lnTo>
                    <a:pt x="4993" y="1447"/>
                  </a:lnTo>
                  <a:lnTo>
                    <a:pt x="4992" y="1516"/>
                  </a:lnTo>
                  <a:lnTo>
                    <a:pt x="4991" y="1579"/>
                  </a:lnTo>
                  <a:lnTo>
                    <a:pt x="4991" y="1634"/>
                  </a:lnTo>
                  <a:lnTo>
                    <a:pt x="4991" y="1682"/>
                  </a:lnTo>
                  <a:lnTo>
                    <a:pt x="4991" y="1726"/>
                  </a:lnTo>
                  <a:lnTo>
                    <a:pt x="4991" y="1765"/>
                  </a:lnTo>
                  <a:lnTo>
                    <a:pt x="4991" y="1799"/>
                  </a:lnTo>
                  <a:lnTo>
                    <a:pt x="4990" y="1829"/>
                  </a:lnTo>
                  <a:lnTo>
                    <a:pt x="4990" y="1856"/>
                  </a:lnTo>
                  <a:lnTo>
                    <a:pt x="4988" y="1880"/>
                  </a:lnTo>
                  <a:lnTo>
                    <a:pt x="4986" y="1901"/>
                  </a:lnTo>
                  <a:lnTo>
                    <a:pt x="4983" y="1921"/>
                  </a:lnTo>
                  <a:lnTo>
                    <a:pt x="4978" y="1939"/>
                  </a:lnTo>
                  <a:lnTo>
                    <a:pt x="4974" y="1958"/>
                  </a:lnTo>
                  <a:lnTo>
                    <a:pt x="4966" y="1975"/>
                  </a:lnTo>
                  <a:lnTo>
                    <a:pt x="4958" y="1993"/>
                  </a:lnTo>
                  <a:lnTo>
                    <a:pt x="4948" y="2012"/>
                  </a:lnTo>
                  <a:lnTo>
                    <a:pt x="4936" y="2032"/>
                  </a:lnTo>
                  <a:lnTo>
                    <a:pt x="4922" y="2055"/>
                  </a:lnTo>
                  <a:lnTo>
                    <a:pt x="4906" y="2080"/>
                  </a:lnTo>
                  <a:lnTo>
                    <a:pt x="4887" y="2109"/>
                  </a:lnTo>
                  <a:lnTo>
                    <a:pt x="4867" y="2141"/>
                  </a:lnTo>
                  <a:lnTo>
                    <a:pt x="4844" y="2178"/>
                  </a:lnTo>
                  <a:lnTo>
                    <a:pt x="2" y="2172"/>
                  </a:lnTo>
                </a:path>
              </a:pathLst>
            </a:custGeom>
            <a:solidFill>
              <a:srgbClr val="FF5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61">
              <a:extLst>
                <a:ext uri="{FF2B5EF4-FFF2-40B4-BE49-F238E27FC236}">
                  <a16:creationId xmlns:a16="http://schemas.microsoft.com/office/drawing/2014/main" id="{B739F34E-A5C8-41A7-B41E-47A5778BB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526"/>
              <a:ext cx="667" cy="333"/>
            </a:xfrm>
            <a:custGeom>
              <a:avLst/>
              <a:gdLst>
                <a:gd name="T0" fmla="*/ 663 w 667"/>
                <a:gd name="T1" fmla="*/ 18 h 333"/>
                <a:gd name="T2" fmla="*/ 641 w 667"/>
                <a:gd name="T3" fmla="*/ 19 h 333"/>
                <a:gd name="T4" fmla="*/ 604 w 667"/>
                <a:gd name="T5" fmla="*/ 23 h 333"/>
                <a:gd name="T6" fmla="*/ 554 w 667"/>
                <a:gd name="T7" fmla="*/ 27 h 333"/>
                <a:gd name="T8" fmla="*/ 498 w 667"/>
                <a:gd name="T9" fmla="*/ 30 h 333"/>
                <a:gd name="T10" fmla="*/ 441 w 667"/>
                <a:gd name="T11" fmla="*/ 33 h 333"/>
                <a:gd name="T12" fmla="*/ 390 w 667"/>
                <a:gd name="T13" fmla="*/ 34 h 333"/>
                <a:gd name="T14" fmla="*/ 347 w 667"/>
                <a:gd name="T15" fmla="*/ 34 h 333"/>
                <a:gd name="T16" fmla="*/ 320 w 667"/>
                <a:gd name="T17" fmla="*/ 31 h 333"/>
                <a:gd name="T18" fmla="*/ 296 w 667"/>
                <a:gd name="T19" fmla="*/ 29 h 333"/>
                <a:gd name="T20" fmla="*/ 276 w 667"/>
                <a:gd name="T21" fmla="*/ 28 h 333"/>
                <a:gd name="T22" fmla="*/ 258 w 667"/>
                <a:gd name="T23" fmla="*/ 28 h 333"/>
                <a:gd name="T24" fmla="*/ 243 w 667"/>
                <a:gd name="T25" fmla="*/ 28 h 333"/>
                <a:gd name="T26" fmla="*/ 228 w 667"/>
                <a:gd name="T27" fmla="*/ 28 h 333"/>
                <a:gd name="T28" fmla="*/ 214 w 667"/>
                <a:gd name="T29" fmla="*/ 29 h 333"/>
                <a:gd name="T30" fmla="*/ 199 w 667"/>
                <a:gd name="T31" fmla="*/ 31 h 333"/>
                <a:gd name="T32" fmla="*/ 185 w 667"/>
                <a:gd name="T33" fmla="*/ 34 h 333"/>
                <a:gd name="T34" fmla="*/ 170 w 667"/>
                <a:gd name="T35" fmla="*/ 35 h 333"/>
                <a:gd name="T36" fmla="*/ 156 w 667"/>
                <a:gd name="T37" fmla="*/ 34 h 333"/>
                <a:gd name="T38" fmla="*/ 141 w 667"/>
                <a:gd name="T39" fmla="*/ 32 h 333"/>
                <a:gd name="T40" fmla="*/ 127 w 667"/>
                <a:gd name="T41" fmla="*/ 29 h 333"/>
                <a:gd name="T42" fmla="*/ 112 w 667"/>
                <a:gd name="T43" fmla="*/ 27 h 333"/>
                <a:gd name="T44" fmla="*/ 98 w 667"/>
                <a:gd name="T45" fmla="*/ 22 h 333"/>
                <a:gd name="T46" fmla="*/ 85 w 667"/>
                <a:gd name="T47" fmla="*/ 19 h 333"/>
                <a:gd name="T48" fmla="*/ 62 w 667"/>
                <a:gd name="T49" fmla="*/ 13 h 333"/>
                <a:gd name="T50" fmla="*/ 35 w 667"/>
                <a:gd name="T51" fmla="*/ 4 h 333"/>
                <a:gd name="T52" fmla="*/ 11 w 667"/>
                <a:gd name="T53" fmla="*/ 0 h 333"/>
                <a:gd name="T54" fmla="*/ 0 w 667"/>
                <a:gd name="T55" fmla="*/ 7 h 333"/>
                <a:gd name="T56" fmla="*/ 2 w 667"/>
                <a:gd name="T57" fmla="*/ 25 h 333"/>
                <a:gd name="T58" fmla="*/ 9 w 667"/>
                <a:gd name="T59" fmla="*/ 42 h 333"/>
                <a:gd name="T60" fmla="*/ 19 w 667"/>
                <a:gd name="T61" fmla="*/ 66 h 333"/>
                <a:gd name="T62" fmla="*/ 32 w 667"/>
                <a:gd name="T63" fmla="*/ 90 h 333"/>
                <a:gd name="T64" fmla="*/ 48 w 667"/>
                <a:gd name="T65" fmla="*/ 117 h 333"/>
                <a:gd name="T66" fmla="*/ 65 w 667"/>
                <a:gd name="T67" fmla="*/ 141 h 333"/>
                <a:gd name="T68" fmla="*/ 82 w 667"/>
                <a:gd name="T69" fmla="*/ 165 h 333"/>
                <a:gd name="T70" fmla="*/ 100 w 667"/>
                <a:gd name="T71" fmla="*/ 183 h 333"/>
                <a:gd name="T72" fmla="*/ 114 w 667"/>
                <a:gd name="T73" fmla="*/ 194 h 333"/>
                <a:gd name="T74" fmla="*/ 128 w 667"/>
                <a:gd name="T75" fmla="*/ 202 h 333"/>
                <a:gd name="T76" fmla="*/ 149 w 667"/>
                <a:gd name="T77" fmla="*/ 214 h 333"/>
                <a:gd name="T78" fmla="*/ 174 w 667"/>
                <a:gd name="T79" fmla="*/ 228 h 333"/>
                <a:gd name="T80" fmla="*/ 203 w 667"/>
                <a:gd name="T81" fmla="*/ 243 h 333"/>
                <a:gd name="T82" fmla="*/ 234 w 667"/>
                <a:gd name="T83" fmla="*/ 257 h 333"/>
                <a:gd name="T84" fmla="*/ 268 w 667"/>
                <a:gd name="T85" fmla="*/ 273 h 333"/>
                <a:gd name="T86" fmla="*/ 305 w 667"/>
                <a:gd name="T87" fmla="*/ 288 h 333"/>
                <a:gd name="T88" fmla="*/ 342 w 667"/>
                <a:gd name="T89" fmla="*/ 302 h 333"/>
                <a:gd name="T90" fmla="*/ 379 w 667"/>
                <a:gd name="T91" fmla="*/ 313 h 333"/>
                <a:gd name="T92" fmla="*/ 417 w 667"/>
                <a:gd name="T93" fmla="*/ 322 h 333"/>
                <a:gd name="T94" fmla="*/ 452 w 667"/>
                <a:gd name="T95" fmla="*/ 329 h 333"/>
                <a:gd name="T96" fmla="*/ 486 w 667"/>
                <a:gd name="T97" fmla="*/ 332 h 333"/>
                <a:gd name="T98" fmla="*/ 517 w 667"/>
                <a:gd name="T99" fmla="*/ 331 h 333"/>
                <a:gd name="T100" fmla="*/ 543 w 667"/>
                <a:gd name="T101" fmla="*/ 325 h 333"/>
                <a:gd name="T102" fmla="*/ 567 w 667"/>
                <a:gd name="T103" fmla="*/ 313 h 333"/>
                <a:gd name="T104" fmla="*/ 594 w 667"/>
                <a:gd name="T105" fmla="*/ 287 h 333"/>
                <a:gd name="T106" fmla="*/ 620 w 667"/>
                <a:gd name="T107" fmla="*/ 246 h 333"/>
                <a:gd name="T108" fmla="*/ 640 w 667"/>
                <a:gd name="T109" fmla="*/ 198 h 333"/>
                <a:gd name="T110" fmla="*/ 653 w 667"/>
                <a:gd name="T111" fmla="*/ 150 h 333"/>
                <a:gd name="T112" fmla="*/ 660 w 667"/>
                <a:gd name="T113" fmla="*/ 105 h 333"/>
                <a:gd name="T114" fmla="*/ 665 w 667"/>
                <a:gd name="T115" fmla="*/ 66 h 333"/>
                <a:gd name="T116" fmla="*/ 666 w 667"/>
                <a:gd name="T117" fmla="*/ 35 h 333"/>
                <a:gd name="T118" fmla="*/ 666 w 667"/>
                <a:gd name="T119" fmla="*/ 19 h 3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67" h="333">
                  <a:moveTo>
                    <a:pt x="666" y="17"/>
                  </a:moveTo>
                  <a:lnTo>
                    <a:pt x="663" y="18"/>
                  </a:lnTo>
                  <a:lnTo>
                    <a:pt x="655" y="18"/>
                  </a:lnTo>
                  <a:lnTo>
                    <a:pt x="641" y="19"/>
                  </a:lnTo>
                  <a:lnTo>
                    <a:pt x="624" y="21"/>
                  </a:lnTo>
                  <a:lnTo>
                    <a:pt x="604" y="23"/>
                  </a:lnTo>
                  <a:lnTo>
                    <a:pt x="579" y="25"/>
                  </a:lnTo>
                  <a:lnTo>
                    <a:pt x="554" y="27"/>
                  </a:lnTo>
                  <a:lnTo>
                    <a:pt x="526" y="28"/>
                  </a:lnTo>
                  <a:lnTo>
                    <a:pt x="498" y="30"/>
                  </a:lnTo>
                  <a:lnTo>
                    <a:pt x="469" y="31"/>
                  </a:lnTo>
                  <a:lnTo>
                    <a:pt x="441" y="33"/>
                  </a:lnTo>
                  <a:lnTo>
                    <a:pt x="414" y="34"/>
                  </a:lnTo>
                  <a:lnTo>
                    <a:pt x="390" y="34"/>
                  </a:lnTo>
                  <a:lnTo>
                    <a:pt x="368" y="35"/>
                  </a:lnTo>
                  <a:lnTo>
                    <a:pt x="347" y="34"/>
                  </a:lnTo>
                  <a:lnTo>
                    <a:pt x="332" y="33"/>
                  </a:lnTo>
                  <a:lnTo>
                    <a:pt x="320" y="31"/>
                  </a:lnTo>
                  <a:lnTo>
                    <a:pt x="308" y="30"/>
                  </a:lnTo>
                  <a:lnTo>
                    <a:pt x="296" y="29"/>
                  </a:lnTo>
                  <a:lnTo>
                    <a:pt x="286" y="28"/>
                  </a:lnTo>
                  <a:lnTo>
                    <a:pt x="276" y="28"/>
                  </a:lnTo>
                  <a:lnTo>
                    <a:pt x="267" y="28"/>
                  </a:lnTo>
                  <a:lnTo>
                    <a:pt x="258" y="28"/>
                  </a:lnTo>
                  <a:lnTo>
                    <a:pt x="251" y="28"/>
                  </a:lnTo>
                  <a:lnTo>
                    <a:pt x="243" y="28"/>
                  </a:lnTo>
                  <a:lnTo>
                    <a:pt x="235" y="28"/>
                  </a:lnTo>
                  <a:lnTo>
                    <a:pt x="228" y="28"/>
                  </a:lnTo>
                  <a:lnTo>
                    <a:pt x="221" y="28"/>
                  </a:lnTo>
                  <a:lnTo>
                    <a:pt x="214" y="29"/>
                  </a:lnTo>
                  <a:lnTo>
                    <a:pt x="206" y="30"/>
                  </a:lnTo>
                  <a:lnTo>
                    <a:pt x="199" y="31"/>
                  </a:lnTo>
                  <a:lnTo>
                    <a:pt x="193" y="33"/>
                  </a:lnTo>
                  <a:lnTo>
                    <a:pt x="185" y="34"/>
                  </a:lnTo>
                  <a:lnTo>
                    <a:pt x="178" y="35"/>
                  </a:lnTo>
                  <a:lnTo>
                    <a:pt x="170" y="35"/>
                  </a:lnTo>
                  <a:lnTo>
                    <a:pt x="164" y="35"/>
                  </a:lnTo>
                  <a:lnTo>
                    <a:pt x="156" y="34"/>
                  </a:lnTo>
                  <a:lnTo>
                    <a:pt x="149" y="34"/>
                  </a:lnTo>
                  <a:lnTo>
                    <a:pt x="141" y="32"/>
                  </a:lnTo>
                  <a:lnTo>
                    <a:pt x="135" y="31"/>
                  </a:lnTo>
                  <a:lnTo>
                    <a:pt x="127" y="29"/>
                  </a:lnTo>
                  <a:lnTo>
                    <a:pt x="120" y="28"/>
                  </a:lnTo>
                  <a:lnTo>
                    <a:pt x="112" y="27"/>
                  </a:lnTo>
                  <a:lnTo>
                    <a:pt x="106" y="25"/>
                  </a:lnTo>
                  <a:lnTo>
                    <a:pt x="98" y="22"/>
                  </a:lnTo>
                  <a:lnTo>
                    <a:pt x="91" y="21"/>
                  </a:lnTo>
                  <a:lnTo>
                    <a:pt x="85" y="19"/>
                  </a:lnTo>
                  <a:lnTo>
                    <a:pt x="77" y="17"/>
                  </a:lnTo>
                  <a:lnTo>
                    <a:pt x="62" y="13"/>
                  </a:lnTo>
                  <a:lnTo>
                    <a:pt x="48" y="9"/>
                  </a:lnTo>
                  <a:lnTo>
                    <a:pt x="35" y="4"/>
                  </a:lnTo>
                  <a:lnTo>
                    <a:pt x="22" y="1"/>
                  </a:lnTo>
                  <a:lnTo>
                    <a:pt x="11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0" y="17"/>
                  </a:lnTo>
                  <a:lnTo>
                    <a:pt x="2" y="25"/>
                  </a:lnTo>
                  <a:lnTo>
                    <a:pt x="4" y="32"/>
                  </a:lnTo>
                  <a:lnTo>
                    <a:pt x="9" y="42"/>
                  </a:lnTo>
                  <a:lnTo>
                    <a:pt x="13" y="53"/>
                  </a:lnTo>
                  <a:lnTo>
                    <a:pt x="19" y="66"/>
                  </a:lnTo>
                  <a:lnTo>
                    <a:pt x="26" y="78"/>
                  </a:lnTo>
                  <a:lnTo>
                    <a:pt x="32" y="90"/>
                  </a:lnTo>
                  <a:lnTo>
                    <a:pt x="40" y="103"/>
                  </a:lnTo>
                  <a:lnTo>
                    <a:pt x="48" y="117"/>
                  </a:lnTo>
                  <a:lnTo>
                    <a:pt x="57" y="130"/>
                  </a:lnTo>
                  <a:lnTo>
                    <a:pt x="65" y="141"/>
                  </a:lnTo>
                  <a:lnTo>
                    <a:pt x="75" y="154"/>
                  </a:lnTo>
                  <a:lnTo>
                    <a:pt x="82" y="165"/>
                  </a:lnTo>
                  <a:lnTo>
                    <a:pt x="91" y="174"/>
                  </a:lnTo>
                  <a:lnTo>
                    <a:pt x="100" y="183"/>
                  </a:lnTo>
                  <a:lnTo>
                    <a:pt x="109" y="190"/>
                  </a:lnTo>
                  <a:lnTo>
                    <a:pt x="114" y="194"/>
                  </a:lnTo>
                  <a:lnTo>
                    <a:pt x="120" y="197"/>
                  </a:lnTo>
                  <a:lnTo>
                    <a:pt x="128" y="202"/>
                  </a:lnTo>
                  <a:lnTo>
                    <a:pt x="138" y="208"/>
                  </a:lnTo>
                  <a:lnTo>
                    <a:pt x="149" y="214"/>
                  </a:lnTo>
                  <a:lnTo>
                    <a:pt x="160" y="221"/>
                  </a:lnTo>
                  <a:lnTo>
                    <a:pt x="174" y="228"/>
                  </a:lnTo>
                  <a:lnTo>
                    <a:pt x="187" y="236"/>
                  </a:lnTo>
                  <a:lnTo>
                    <a:pt x="203" y="243"/>
                  </a:lnTo>
                  <a:lnTo>
                    <a:pt x="218" y="250"/>
                  </a:lnTo>
                  <a:lnTo>
                    <a:pt x="234" y="257"/>
                  </a:lnTo>
                  <a:lnTo>
                    <a:pt x="251" y="265"/>
                  </a:lnTo>
                  <a:lnTo>
                    <a:pt x="268" y="273"/>
                  </a:lnTo>
                  <a:lnTo>
                    <a:pt x="286" y="281"/>
                  </a:lnTo>
                  <a:lnTo>
                    <a:pt x="305" y="288"/>
                  </a:lnTo>
                  <a:lnTo>
                    <a:pt x="323" y="295"/>
                  </a:lnTo>
                  <a:lnTo>
                    <a:pt x="342" y="302"/>
                  </a:lnTo>
                  <a:lnTo>
                    <a:pt x="361" y="307"/>
                  </a:lnTo>
                  <a:lnTo>
                    <a:pt x="379" y="313"/>
                  </a:lnTo>
                  <a:lnTo>
                    <a:pt x="398" y="318"/>
                  </a:lnTo>
                  <a:lnTo>
                    <a:pt x="417" y="322"/>
                  </a:lnTo>
                  <a:lnTo>
                    <a:pt x="434" y="326"/>
                  </a:lnTo>
                  <a:lnTo>
                    <a:pt x="452" y="329"/>
                  </a:lnTo>
                  <a:lnTo>
                    <a:pt x="469" y="331"/>
                  </a:lnTo>
                  <a:lnTo>
                    <a:pt x="486" y="332"/>
                  </a:lnTo>
                  <a:lnTo>
                    <a:pt x="501" y="332"/>
                  </a:lnTo>
                  <a:lnTo>
                    <a:pt x="517" y="331"/>
                  </a:lnTo>
                  <a:lnTo>
                    <a:pt x="530" y="328"/>
                  </a:lnTo>
                  <a:lnTo>
                    <a:pt x="543" y="325"/>
                  </a:lnTo>
                  <a:lnTo>
                    <a:pt x="556" y="320"/>
                  </a:lnTo>
                  <a:lnTo>
                    <a:pt x="567" y="313"/>
                  </a:lnTo>
                  <a:lnTo>
                    <a:pt x="577" y="305"/>
                  </a:lnTo>
                  <a:lnTo>
                    <a:pt x="594" y="287"/>
                  </a:lnTo>
                  <a:lnTo>
                    <a:pt x="608" y="267"/>
                  </a:lnTo>
                  <a:lnTo>
                    <a:pt x="620" y="246"/>
                  </a:lnTo>
                  <a:lnTo>
                    <a:pt x="630" y="222"/>
                  </a:lnTo>
                  <a:lnTo>
                    <a:pt x="640" y="198"/>
                  </a:lnTo>
                  <a:lnTo>
                    <a:pt x="647" y="174"/>
                  </a:lnTo>
                  <a:lnTo>
                    <a:pt x="653" y="150"/>
                  </a:lnTo>
                  <a:lnTo>
                    <a:pt x="657" y="128"/>
                  </a:lnTo>
                  <a:lnTo>
                    <a:pt x="660" y="105"/>
                  </a:lnTo>
                  <a:lnTo>
                    <a:pt x="663" y="84"/>
                  </a:lnTo>
                  <a:lnTo>
                    <a:pt x="665" y="66"/>
                  </a:lnTo>
                  <a:lnTo>
                    <a:pt x="666" y="49"/>
                  </a:lnTo>
                  <a:lnTo>
                    <a:pt x="666" y="35"/>
                  </a:lnTo>
                  <a:lnTo>
                    <a:pt x="666" y="26"/>
                  </a:lnTo>
                  <a:lnTo>
                    <a:pt x="666" y="19"/>
                  </a:lnTo>
                  <a:lnTo>
                    <a:pt x="666" y="17"/>
                  </a:lnTo>
                </a:path>
              </a:pathLst>
            </a:custGeom>
            <a:solidFill>
              <a:srgbClr val="D95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62">
              <a:extLst>
                <a:ext uri="{FF2B5EF4-FFF2-40B4-BE49-F238E27FC236}">
                  <a16:creationId xmlns:a16="http://schemas.microsoft.com/office/drawing/2014/main" id="{CE9683CE-5E8D-4A63-91FD-D9D060EDD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" y="2472"/>
              <a:ext cx="1264" cy="684"/>
            </a:xfrm>
            <a:custGeom>
              <a:avLst/>
              <a:gdLst>
                <a:gd name="T0" fmla="*/ 845 w 1264"/>
                <a:gd name="T1" fmla="*/ 206 h 684"/>
                <a:gd name="T2" fmla="*/ 818 w 1264"/>
                <a:gd name="T3" fmla="*/ 208 h 684"/>
                <a:gd name="T4" fmla="*/ 776 w 1264"/>
                <a:gd name="T5" fmla="*/ 201 h 684"/>
                <a:gd name="T6" fmla="*/ 729 w 1264"/>
                <a:gd name="T7" fmla="*/ 173 h 684"/>
                <a:gd name="T8" fmla="*/ 684 w 1264"/>
                <a:gd name="T9" fmla="*/ 132 h 684"/>
                <a:gd name="T10" fmla="*/ 649 w 1264"/>
                <a:gd name="T11" fmla="*/ 108 h 684"/>
                <a:gd name="T12" fmla="*/ 625 w 1264"/>
                <a:gd name="T13" fmla="*/ 93 h 684"/>
                <a:gd name="T14" fmla="*/ 610 w 1264"/>
                <a:gd name="T15" fmla="*/ 76 h 684"/>
                <a:gd name="T16" fmla="*/ 597 w 1264"/>
                <a:gd name="T17" fmla="*/ 51 h 684"/>
                <a:gd name="T18" fmla="*/ 581 w 1264"/>
                <a:gd name="T19" fmla="*/ 25 h 684"/>
                <a:gd name="T20" fmla="*/ 562 w 1264"/>
                <a:gd name="T21" fmla="*/ 10 h 684"/>
                <a:gd name="T22" fmla="*/ 546 w 1264"/>
                <a:gd name="T23" fmla="*/ 15 h 684"/>
                <a:gd name="T24" fmla="*/ 531 w 1264"/>
                <a:gd name="T25" fmla="*/ 35 h 684"/>
                <a:gd name="T26" fmla="*/ 508 w 1264"/>
                <a:gd name="T27" fmla="*/ 43 h 684"/>
                <a:gd name="T28" fmla="*/ 477 w 1264"/>
                <a:gd name="T29" fmla="*/ 41 h 684"/>
                <a:gd name="T30" fmla="*/ 442 w 1264"/>
                <a:gd name="T31" fmla="*/ 32 h 684"/>
                <a:gd name="T32" fmla="*/ 411 w 1264"/>
                <a:gd name="T33" fmla="*/ 20 h 684"/>
                <a:gd name="T34" fmla="*/ 383 w 1264"/>
                <a:gd name="T35" fmla="*/ 11 h 684"/>
                <a:gd name="T36" fmla="*/ 352 w 1264"/>
                <a:gd name="T37" fmla="*/ 6 h 684"/>
                <a:gd name="T38" fmla="*/ 311 w 1264"/>
                <a:gd name="T39" fmla="*/ 3 h 684"/>
                <a:gd name="T40" fmla="*/ 263 w 1264"/>
                <a:gd name="T41" fmla="*/ 5 h 684"/>
                <a:gd name="T42" fmla="*/ 223 w 1264"/>
                <a:gd name="T43" fmla="*/ 10 h 684"/>
                <a:gd name="T44" fmla="*/ 187 w 1264"/>
                <a:gd name="T45" fmla="*/ 13 h 684"/>
                <a:gd name="T46" fmla="*/ 149 w 1264"/>
                <a:gd name="T47" fmla="*/ 13 h 684"/>
                <a:gd name="T48" fmla="*/ 103 w 1264"/>
                <a:gd name="T49" fmla="*/ 7 h 684"/>
                <a:gd name="T50" fmla="*/ 53 w 1264"/>
                <a:gd name="T51" fmla="*/ 1 h 684"/>
                <a:gd name="T52" fmla="*/ 13 w 1264"/>
                <a:gd name="T53" fmla="*/ 1 h 684"/>
                <a:gd name="T54" fmla="*/ 0 w 1264"/>
                <a:gd name="T55" fmla="*/ 14 h 684"/>
                <a:gd name="T56" fmla="*/ 8 w 1264"/>
                <a:gd name="T57" fmla="*/ 36 h 684"/>
                <a:gd name="T58" fmla="*/ 17 w 1264"/>
                <a:gd name="T59" fmla="*/ 72 h 684"/>
                <a:gd name="T60" fmla="*/ 29 w 1264"/>
                <a:gd name="T61" fmla="*/ 123 h 684"/>
                <a:gd name="T62" fmla="*/ 48 w 1264"/>
                <a:gd name="T63" fmla="*/ 185 h 684"/>
                <a:gd name="T64" fmla="*/ 75 w 1264"/>
                <a:gd name="T65" fmla="*/ 253 h 684"/>
                <a:gd name="T66" fmla="*/ 114 w 1264"/>
                <a:gd name="T67" fmla="*/ 322 h 684"/>
                <a:gd name="T68" fmla="*/ 167 w 1264"/>
                <a:gd name="T69" fmla="*/ 390 h 684"/>
                <a:gd name="T70" fmla="*/ 235 w 1264"/>
                <a:gd name="T71" fmla="*/ 450 h 684"/>
                <a:gd name="T72" fmla="*/ 332 w 1264"/>
                <a:gd name="T73" fmla="*/ 507 h 684"/>
                <a:gd name="T74" fmla="*/ 477 w 1264"/>
                <a:gd name="T75" fmla="*/ 565 h 684"/>
                <a:gd name="T76" fmla="*/ 650 w 1264"/>
                <a:gd name="T77" fmla="*/ 620 h 684"/>
                <a:gd name="T78" fmla="*/ 831 w 1264"/>
                <a:gd name="T79" fmla="*/ 662 h 684"/>
                <a:gd name="T80" fmla="*/ 1002 w 1264"/>
                <a:gd name="T81" fmla="*/ 682 h 684"/>
                <a:gd name="T82" fmla="*/ 1144 w 1264"/>
                <a:gd name="T83" fmla="*/ 673 h 684"/>
                <a:gd name="T84" fmla="*/ 1237 w 1264"/>
                <a:gd name="T85" fmla="*/ 625 h 684"/>
                <a:gd name="T86" fmla="*/ 1262 w 1264"/>
                <a:gd name="T87" fmla="*/ 529 h 684"/>
                <a:gd name="T88" fmla="*/ 1235 w 1264"/>
                <a:gd name="T89" fmla="*/ 455 h 684"/>
                <a:gd name="T90" fmla="*/ 1188 w 1264"/>
                <a:gd name="T91" fmla="*/ 400 h 684"/>
                <a:gd name="T92" fmla="*/ 1125 w 1264"/>
                <a:gd name="T93" fmla="*/ 350 h 684"/>
                <a:gd name="T94" fmla="*/ 1055 w 1264"/>
                <a:gd name="T95" fmla="*/ 304 h 684"/>
                <a:gd name="T96" fmla="*/ 984 w 1264"/>
                <a:gd name="T97" fmla="*/ 265 h 684"/>
                <a:gd name="T98" fmla="*/ 922 w 1264"/>
                <a:gd name="T99" fmla="*/ 235 h 684"/>
                <a:gd name="T100" fmla="*/ 876 w 1264"/>
                <a:gd name="T101" fmla="*/ 213 h 684"/>
                <a:gd name="T102" fmla="*/ 854 w 1264"/>
                <a:gd name="T103" fmla="*/ 204 h 6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64" h="684">
                  <a:moveTo>
                    <a:pt x="851" y="204"/>
                  </a:moveTo>
                  <a:lnTo>
                    <a:pt x="851" y="204"/>
                  </a:lnTo>
                  <a:lnTo>
                    <a:pt x="849" y="205"/>
                  </a:lnTo>
                  <a:lnTo>
                    <a:pt x="845" y="206"/>
                  </a:lnTo>
                  <a:lnTo>
                    <a:pt x="840" y="207"/>
                  </a:lnTo>
                  <a:lnTo>
                    <a:pt x="833" y="207"/>
                  </a:lnTo>
                  <a:lnTo>
                    <a:pt x="826" y="208"/>
                  </a:lnTo>
                  <a:lnTo>
                    <a:pt x="818" y="208"/>
                  </a:lnTo>
                  <a:lnTo>
                    <a:pt x="809" y="208"/>
                  </a:lnTo>
                  <a:lnTo>
                    <a:pt x="798" y="207"/>
                  </a:lnTo>
                  <a:lnTo>
                    <a:pt x="788" y="205"/>
                  </a:lnTo>
                  <a:lnTo>
                    <a:pt x="776" y="201"/>
                  </a:lnTo>
                  <a:lnTo>
                    <a:pt x="765" y="196"/>
                  </a:lnTo>
                  <a:lnTo>
                    <a:pt x="753" y="190"/>
                  </a:lnTo>
                  <a:lnTo>
                    <a:pt x="741" y="182"/>
                  </a:lnTo>
                  <a:lnTo>
                    <a:pt x="729" y="173"/>
                  </a:lnTo>
                  <a:lnTo>
                    <a:pt x="717" y="162"/>
                  </a:lnTo>
                  <a:lnTo>
                    <a:pt x="705" y="151"/>
                  </a:lnTo>
                  <a:lnTo>
                    <a:pt x="694" y="140"/>
                  </a:lnTo>
                  <a:lnTo>
                    <a:pt x="684" y="132"/>
                  </a:lnTo>
                  <a:lnTo>
                    <a:pt x="673" y="124"/>
                  </a:lnTo>
                  <a:lnTo>
                    <a:pt x="666" y="118"/>
                  </a:lnTo>
                  <a:lnTo>
                    <a:pt x="657" y="113"/>
                  </a:lnTo>
                  <a:lnTo>
                    <a:pt x="649" y="108"/>
                  </a:lnTo>
                  <a:lnTo>
                    <a:pt x="642" y="104"/>
                  </a:lnTo>
                  <a:lnTo>
                    <a:pt x="637" y="100"/>
                  </a:lnTo>
                  <a:lnTo>
                    <a:pt x="630" y="97"/>
                  </a:lnTo>
                  <a:lnTo>
                    <a:pt x="625" y="93"/>
                  </a:lnTo>
                  <a:lnTo>
                    <a:pt x="621" y="89"/>
                  </a:lnTo>
                  <a:lnTo>
                    <a:pt x="616" y="86"/>
                  </a:lnTo>
                  <a:lnTo>
                    <a:pt x="613" y="81"/>
                  </a:lnTo>
                  <a:lnTo>
                    <a:pt x="610" y="76"/>
                  </a:lnTo>
                  <a:lnTo>
                    <a:pt x="607" y="70"/>
                  </a:lnTo>
                  <a:lnTo>
                    <a:pt x="605" y="64"/>
                  </a:lnTo>
                  <a:lnTo>
                    <a:pt x="602" y="57"/>
                  </a:lnTo>
                  <a:lnTo>
                    <a:pt x="597" y="51"/>
                  </a:lnTo>
                  <a:lnTo>
                    <a:pt x="594" y="44"/>
                  </a:lnTo>
                  <a:lnTo>
                    <a:pt x="590" y="38"/>
                  </a:lnTo>
                  <a:lnTo>
                    <a:pt x="585" y="31"/>
                  </a:lnTo>
                  <a:lnTo>
                    <a:pt x="581" y="25"/>
                  </a:lnTo>
                  <a:lnTo>
                    <a:pt x="575" y="20"/>
                  </a:lnTo>
                  <a:lnTo>
                    <a:pt x="571" y="16"/>
                  </a:lnTo>
                  <a:lnTo>
                    <a:pt x="566" y="12"/>
                  </a:lnTo>
                  <a:lnTo>
                    <a:pt x="562" y="10"/>
                  </a:lnTo>
                  <a:lnTo>
                    <a:pt x="557" y="9"/>
                  </a:lnTo>
                  <a:lnTo>
                    <a:pt x="553" y="9"/>
                  </a:lnTo>
                  <a:lnTo>
                    <a:pt x="549" y="11"/>
                  </a:lnTo>
                  <a:lnTo>
                    <a:pt x="546" y="15"/>
                  </a:lnTo>
                  <a:lnTo>
                    <a:pt x="543" y="20"/>
                  </a:lnTo>
                  <a:lnTo>
                    <a:pt x="540" y="26"/>
                  </a:lnTo>
                  <a:lnTo>
                    <a:pt x="536" y="31"/>
                  </a:lnTo>
                  <a:lnTo>
                    <a:pt x="531" y="35"/>
                  </a:lnTo>
                  <a:lnTo>
                    <a:pt x="527" y="38"/>
                  </a:lnTo>
                  <a:lnTo>
                    <a:pt x="520" y="41"/>
                  </a:lnTo>
                  <a:lnTo>
                    <a:pt x="515" y="42"/>
                  </a:lnTo>
                  <a:lnTo>
                    <a:pt x="508" y="43"/>
                  </a:lnTo>
                  <a:lnTo>
                    <a:pt x="500" y="44"/>
                  </a:lnTo>
                  <a:lnTo>
                    <a:pt x="493" y="43"/>
                  </a:lnTo>
                  <a:lnTo>
                    <a:pt x="484" y="43"/>
                  </a:lnTo>
                  <a:lnTo>
                    <a:pt x="477" y="41"/>
                  </a:lnTo>
                  <a:lnTo>
                    <a:pt x="468" y="40"/>
                  </a:lnTo>
                  <a:lnTo>
                    <a:pt x="460" y="37"/>
                  </a:lnTo>
                  <a:lnTo>
                    <a:pt x="451" y="34"/>
                  </a:lnTo>
                  <a:lnTo>
                    <a:pt x="442" y="32"/>
                  </a:lnTo>
                  <a:lnTo>
                    <a:pt x="434" y="29"/>
                  </a:lnTo>
                  <a:lnTo>
                    <a:pt x="425" y="26"/>
                  </a:lnTo>
                  <a:lnTo>
                    <a:pt x="418" y="23"/>
                  </a:lnTo>
                  <a:lnTo>
                    <a:pt x="411" y="20"/>
                  </a:lnTo>
                  <a:lnTo>
                    <a:pt x="404" y="17"/>
                  </a:lnTo>
                  <a:lnTo>
                    <a:pt x="397" y="15"/>
                  </a:lnTo>
                  <a:lnTo>
                    <a:pt x="389" y="13"/>
                  </a:lnTo>
                  <a:lnTo>
                    <a:pt x="383" y="11"/>
                  </a:lnTo>
                  <a:lnTo>
                    <a:pt x="376" y="10"/>
                  </a:lnTo>
                  <a:lnTo>
                    <a:pt x="368" y="8"/>
                  </a:lnTo>
                  <a:lnTo>
                    <a:pt x="360" y="7"/>
                  </a:lnTo>
                  <a:lnTo>
                    <a:pt x="352" y="6"/>
                  </a:lnTo>
                  <a:lnTo>
                    <a:pt x="342" y="5"/>
                  </a:lnTo>
                  <a:lnTo>
                    <a:pt x="333" y="4"/>
                  </a:lnTo>
                  <a:lnTo>
                    <a:pt x="323" y="4"/>
                  </a:lnTo>
                  <a:lnTo>
                    <a:pt x="311" y="3"/>
                  </a:lnTo>
                  <a:lnTo>
                    <a:pt x="299" y="3"/>
                  </a:lnTo>
                  <a:lnTo>
                    <a:pt x="286" y="3"/>
                  </a:lnTo>
                  <a:lnTo>
                    <a:pt x="274" y="4"/>
                  </a:lnTo>
                  <a:lnTo>
                    <a:pt x="263" y="5"/>
                  </a:lnTo>
                  <a:lnTo>
                    <a:pt x="252" y="6"/>
                  </a:lnTo>
                  <a:lnTo>
                    <a:pt x="242" y="7"/>
                  </a:lnTo>
                  <a:lnTo>
                    <a:pt x="233" y="8"/>
                  </a:lnTo>
                  <a:lnTo>
                    <a:pt x="223" y="10"/>
                  </a:lnTo>
                  <a:lnTo>
                    <a:pt x="214" y="11"/>
                  </a:lnTo>
                  <a:lnTo>
                    <a:pt x="205" y="12"/>
                  </a:lnTo>
                  <a:lnTo>
                    <a:pt x="196" y="13"/>
                  </a:lnTo>
                  <a:lnTo>
                    <a:pt x="187" y="13"/>
                  </a:lnTo>
                  <a:lnTo>
                    <a:pt x="178" y="14"/>
                  </a:lnTo>
                  <a:lnTo>
                    <a:pt x="168" y="14"/>
                  </a:lnTo>
                  <a:lnTo>
                    <a:pt x="159" y="14"/>
                  </a:lnTo>
                  <a:lnTo>
                    <a:pt x="149" y="13"/>
                  </a:lnTo>
                  <a:lnTo>
                    <a:pt x="138" y="12"/>
                  </a:lnTo>
                  <a:lnTo>
                    <a:pt x="126" y="10"/>
                  </a:lnTo>
                  <a:lnTo>
                    <a:pt x="115" y="8"/>
                  </a:lnTo>
                  <a:lnTo>
                    <a:pt x="103" y="7"/>
                  </a:lnTo>
                  <a:lnTo>
                    <a:pt x="89" y="5"/>
                  </a:lnTo>
                  <a:lnTo>
                    <a:pt x="77" y="3"/>
                  </a:lnTo>
                  <a:lnTo>
                    <a:pt x="65" y="2"/>
                  </a:lnTo>
                  <a:lnTo>
                    <a:pt x="53" y="1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13" y="1"/>
                  </a:lnTo>
                  <a:lnTo>
                    <a:pt x="8" y="3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3" y="20"/>
                  </a:lnTo>
                  <a:lnTo>
                    <a:pt x="4" y="24"/>
                  </a:lnTo>
                  <a:lnTo>
                    <a:pt x="7" y="29"/>
                  </a:lnTo>
                  <a:lnTo>
                    <a:pt x="8" y="36"/>
                  </a:lnTo>
                  <a:lnTo>
                    <a:pt x="10" y="43"/>
                  </a:lnTo>
                  <a:lnTo>
                    <a:pt x="12" y="52"/>
                  </a:lnTo>
                  <a:lnTo>
                    <a:pt x="15" y="61"/>
                  </a:lnTo>
                  <a:lnTo>
                    <a:pt x="17" y="72"/>
                  </a:lnTo>
                  <a:lnTo>
                    <a:pt x="20" y="83"/>
                  </a:lnTo>
                  <a:lnTo>
                    <a:pt x="22" y="96"/>
                  </a:lnTo>
                  <a:lnTo>
                    <a:pt x="26" y="109"/>
                  </a:lnTo>
                  <a:lnTo>
                    <a:pt x="29" y="123"/>
                  </a:lnTo>
                  <a:lnTo>
                    <a:pt x="32" y="138"/>
                  </a:lnTo>
                  <a:lnTo>
                    <a:pt x="38" y="154"/>
                  </a:lnTo>
                  <a:lnTo>
                    <a:pt x="43" y="169"/>
                  </a:lnTo>
                  <a:lnTo>
                    <a:pt x="48" y="185"/>
                  </a:lnTo>
                  <a:lnTo>
                    <a:pt x="54" y="201"/>
                  </a:lnTo>
                  <a:lnTo>
                    <a:pt x="60" y="219"/>
                  </a:lnTo>
                  <a:lnTo>
                    <a:pt x="68" y="236"/>
                  </a:lnTo>
                  <a:lnTo>
                    <a:pt x="75" y="253"/>
                  </a:lnTo>
                  <a:lnTo>
                    <a:pt x="84" y="270"/>
                  </a:lnTo>
                  <a:lnTo>
                    <a:pt x="93" y="287"/>
                  </a:lnTo>
                  <a:lnTo>
                    <a:pt x="103" y="305"/>
                  </a:lnTo>
                  <a:lnTo>
                    <a:pt x="114" y="322"/>
                  </a:lnTo>
                  <a:lnTo>
                    <a:pt x="125" y="340"/>
                  </a:lnTo>
                  <a:lnTo>
                    <a:pt x="138" y="357"/>
                  </a:lnTo>
                  <a:lnTo>
                    <a:pt x="152" y="374"/>
                  </a:lnTo>
                  <a:lnTo>
                    <a:pt x="167" y="390"/>
                  </a:lnTo>
                  <a:lnTo>
                    <a:pt x="181" y="405"/>
                  </a:lnTo>
                  <a:lnTo>
                    <a:pt x="198" y="421"/>
                  </a:lnTo>
                  <a:lnTo>
                    <a:pt x="216" y="436"/>
                  </a:lnTo>
                  <a:lnTo>
                    <a:pt x="235" y="450"/>
                  </a:lnTo>
                  <a:lnTo>
                    <a:pt x="255" y="464"/>
                  </a:lnTo>
                  <a:lnTo>
                    <a:pt x="277" y="478"/>
                  </a:lnTo>
                  <a:lnTo>
                    <a:pt x="303" y="492"/>
                  </a:lnTo>
                  <a:lnTo>
                    <a:pt x="332" y="507"/>
                  </a:lnTo>
                  <a:lnTo>
                    <a:pt x="365" y="521"/>
                  </a:lnTo>
                  <a:lnTo>
                    <a:pt x="399" y="535"/>
                  </a:lnTo>
                  <a:lnTo>
                    <a:pt x="437" y="550"/>
                  </a:lnTo>
                  <a:lnTo>
                    <a:pt x="477" y="565"/>
                  </a:lnTo>
                  <a:lnTo>
                    <a:pt x="518" y="580"/>
                  </a:lnTo>
                  <a:lnTo>
                    <a:pt x="560" y="594"/>
                  </a:lnTo>
                  <a:lnTo>
                    <a:pt x="605" y="608"/>
                  </a:lnTo>
                  <a:lnTo>
                    <a:pt x="650" y="620"/>
                  </a:lnTo>
                  <a:lnTo>
                    <a:pt x="695" y="632"/>
                  </a:lnTo>
                  <a:lnTo>
                    <a:pt x="741" y="643"/>
                  </a:lnTo>
                  <a:lnTo>
                    <a:pt x="785" y="653"/>
                  </a:lnTo>
                  <a:lnTo>
                    <a:pt x="831" y="662"/>
                  </a:lnTo>
                  <a:lnTo>
                    <a:pt x="876" y="669"/>
                  </a:lnTo>
                  <a:lnTo>
                    <a:pt x="920" y="675"/>
                  </a:lnTo>
                  <a:lnTo>
                    <a:pt x="962" y="679"/>
                  </a:lnTo>
                  <a:lnTo>
                    <a:pt x="1002" y="682"/>
                  </a:lnTo>
                  <a:lnTo>
                    <a:pt x="1043" y="683"/>
                  </a:lnTo>
                  <a:lnTo>
                    <a:pt x="1078" y="681"/>
                  </a:lnTo>
                  <a:lnTo>
                    <a:pt x="1113" y="678"/>
                  </a:lnTo>
                  <a:lnTo>
                    <a:pt x="1144" y="673"/>
                  </a:lnTo>
                  <a:lnTo>
                    <a:pt x="1174" y="664"/>
                  </a:lnTo>
                  <a:lnTo>
                    <a:pt x="1198" y="653"/>
                  </a:lnTo>
                  <a:lnTo>
                    <a:pt x="1220" y="641"/>
                  </a:lnTo>
                  <a:lnTo>
                    <a:pt x="1237" y="625"/>
                  </a:lnTo>
                  <a:lnTo>
                    <a:pt x="1251" y="606"/>
                  </a:lnTo>
                  <a:lnTo>
                    <a:pt x="1260" y="583"/>
                  </a:lnTo>
                  <a:lnTo>
                    <a:pt x="1263" y="558"/>
                  </a:lnTo>
                  <a:lnTo>
                    <a:pt x="1262" y="529"/>
                  </a:lnTo>
                  <a:lnTo>
                    <a:pt x="1255" y="498"/>
                  </a:lnTo>
                  <a:lnTo>
                    <a:pt x="1250" y="483"/>
                  </a:lnTo>
                  <a:lnTo>
                    <a:pt x="1243" y="469"/>
                  </a:lnTo>
                  <a:lnTo>
                    <a:pt x="1235" y="455"/>
                  </a:lnTo>
                  <a:lnTo>
                    <a:pt x="1225" y="441"/>
                  </a:lnTo>
                  <a:lnTo>
                    <a:pt x="1214" y="427"/>
                  </a:lnTo>
                  <a:lnTo>
                    <a:pt x="1201" y="413"/>
                  </a:lnTo>
                  <a:lnTo>
                    <a:pt x="1188" y="400"/>
                  </a:lnTo>
                  <a:lnTo>
                    <a:pt x="1174" y="388"/>
                  </a:lnTo>
                  <a:lnTo>
                    <a:pt x="1158" y="375"/>
                  </a:lnTo>
                  <a:lnTo>
                    <a:pt x="1142" y="362"/>
                  </a:lnTo>
                  <a:lnTo>
                    <a:pt x="1125" y="350"/>
                  </a:lnTo>
                  <a:lnTo>
                    <a:pt x="1109" y="337"/>
                  </a:lnTo>
                  <a:lnTo>
                    <a:pt x="1091" y="326"/>
                  </a:lnTo>
                  <a:lnTo>
                    <a:pt x="1073" y="314"/>
                  </a:lnTo>
                  <a:lnTo>
                    <a:pt x="1055" y="304"/>
                  </a:lnTo>
                  <a:lnTo>
                    <a:pt x="1037" y="293"/>
                  </a:lnTo>
                  <a:lnTo>
                    <a:pt x="1019" y="284"/>
                  </a:lnTo>
                  <a:lnTo>
                    <a:pt x="1001" y="275"/>
                  </a:lnTo>
                  <a:lnTo>
                    <a:pt x="984" y="265"/>
                  </a:lnTo>
                  <a:lnTo>
                    <a:pt x="968" y="257"/>
                  </a:lnTo>
                  <a:lnTo>
                    <a:pt x="952" y="249"/>
                  </a:lnTo>
                  <a:lnTo>
                    <a:pt x="936" y="241"/>
                  </a:lnTo>
                  <a:lnTo>
                    <a:pt x="922" y="235"/>
                  </a:lnTo>
                  <a:lnTo>
                    <a:pt x="908" y="228"/>
                  </a:lnTo>
                  <a:lnTo>
                    <a:pt x="896" y="223"/>
                  </a:lnTo>
                  <a:lnTo>
                    <a:pt x="886" y="218"/>
                  </a:lnTo>
                  <a:lnTo>
                    <a:pt x="876" y="213"/>
                  </a:lnTo>
                  <a:lnTo>
                    <a:pt x="867" y="210"/>
                  </a:lnTo>
                  <a:lnTo>
                    <a:pt x="860" y="207"/>
                  </a:lnTo>
                  <a:lnTo>
                    <a:pt x="856" y="205"/>
                  </a:lnTo>
                  <a:lnTo>
                    <a:pt x="854" y="204"/>
                  </a:lnTo>
                  <a:lnTo>
                    <a:pt x="851" y="204"/>
                  </a:lnTo>
                </a:path>
              </a:pathLst>
            </a:custGeom>
            <a:solidFill>
              <a:srgbClr val="D95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Freeform 63">
              <a:extLst>
                <a:ext uri="{FF2B5EF4-FFF2-40B4-BE49-F238E27FC236}">
                  <a16:creationId xmlns:a16="http://schemas.microsoft.com/office/drawing/2014/main" id="{9DD97891-4C36-4AB0-B5E3-34CEAF58D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107"/>
              <a:ext cx="2161" cy="1933"/>
            </a:xfrm>
            <a:custGeom>
              <a:avLst/>
              <a:gdLst>
                <a:gd name="T0" fmla="*/ 1198 w 2161"/>
                <a:gd name="T1" fmla="*/ 900 h 1933"/>
                <a:gd name="T2" fmla="*/ 1047 w 2161"/>
                <a:gd name="T3" fmla="*/ 759 h 1933"/>
                <a:gd name="T4" fmla="*/ 989 w 2161"/>
                <a:gd name="T5" fmla="*/ 696 h 1933"/>
                <a:gd name="T6" fmla="*/ 967 w 2161"/>
                <a:gd name="T7" fmla="*/ 666 h 1933"/>
                <a:gd name="T8" fmla="*/ 990 w 2161"/>
                <a:gd name="T9" fmla="*/ 554 h 1933"/>
                <a:gd name="T10" fmla="*/ 988 w 2161"/>
                <a:gd name="T11" fmla="*/ 473 h 1933"/>
                <a:gd name="T12" fmla="*/ 958 w 2161"/>
                <a:gd name="T13" fmla="*/ 511 h 1933"/>
                <a:gd name="T14" fmla="*/ 942 w 2161"/>
                <a:gd name="T15" fmla="*/ 614 h 1933"/>
                <a:gd name="T16" fmla="*/ 881 w 2161"/>
                <a:gd name="T17" fmla="*/ 684 h 1933"/>
                <a:gd name="T18" fmla="*/ 849 w 2161"/>
                <a:gd name="T19" fmla="*/ 629 h 1933"/>
                <a:gd name="T20" fmla="*/ 844 w 2161"/>
                <a:gd name="T21" fmla="*/ 558 h 1933"/>
                <a:gd name="T22" fmla="*/ 833 w 2161"/>
                <a:gd name="T23" fmla="*/ 481 h 1933"/>
                <a:gd name="T24" fmla="*/ 802 w 2161"/>
                <a:gd name="T25" fmla="*/ 432 h 1933"/>
                <a:gd name="T26" fmla="*/ 748 w 2161"/>
                <a:gd name="T27" fmla="*/ 434 h 1933"/>
                <a:gd name="T28" fmla="*/ 721 w 2161"/>
                <a:gd name="T29" fmla="*/ 364 h 1933"/>
                <a:gd name="T30" fmla="*/ 745 w 2161"/>
                <a:gd name="T31" fmla="*/ 304 h 1933"/>
                <a:gd name="T32" fmla="*/ 742 w 2161"/>
                <a:gd name="T33" fmla="*/ 256 h 1933"/>
                <a:gd name="T34" fmla="*/ 718 w 2161"/>
                <a:gd name="T35" fmla="*/ 273 h 1933"/>
                <a:gd name="T36" fmla="*/ 683 w 2161"/>
                <a:gd name="T37" fmla="*/ 316 h 1933"/>
                <a:gd name="T38" fmla="*/ 673 w 2161"/>
                <a:gd name="T39" fmla="*/ 267 h 1933"/>
                <a:gd name="T40" fmla="*/ 690 w 2161"/>
                <a:gd name="T41" fmla="*/ 228 h 1933"/>
                <a:gd name="T42" fmla="*/ 641 w 2161"/>
                <a:gd name="T43" fmla="*/ 207 h 1933"/>
                <a:gd name="T44" fmla="*/ 604 w 2161"/>
                <a:gd name="T45" fmla="*/ 158 h 1933"/>
                <a:gd name="T46" fmla="*/ 608 w 2161"/>
                <a:gd name="T47" fmla="*/ 110 h 1933"/>
                <a:gd name="T48" fmla="*/ 597 w 2161"/>
                <a:gd name="T49" fmla="*/ 52 h 1933"/>
                <a:gd name="T50" fmla="*/ 545 w 2161"/>
                <a:gd name="T51" fmla="*/ 25 h 1933"/>
                <a:gd name="T52" fmla="*/ 480 w 2161"/>
                <a:gd name="T53" fmla="*/ 20 h 1933"/>
                <a:gd name="T54" fmla="*/ 436 w 2161"/>
                <a:gd name="T55" fmla="*/ 43 h 1933"/>
                <a:gd name="T56" fmla="*/ 416 w 2161"/>
                <a:gd name="T57" fmla="*/ 100 h 1933"/>
                <a:gd name="T58" fmla="*/ 377 w 2161"/>
                <a:gd name="T59" fmla="*/ 74 h 1933"/>
                <a:gd name="T60" fmla="*/ 321 w 2161"/>
                <a:gd name="T61" fmla="*/ 45 h 1933"/>
                <a:gd name="T62" fmla="*/ 257 w 2161"/>
                <a:gd name="T63" fmla="*/ 30 h 1933"/>
                <a:gd name="T64" fmla="*/ 236 w 2161"/>
                <a:gd name="T65" fmla="*/ 41 h 1933"/>
                <a:gd name="T66" fmla="*/ 174 w 2161"/>
                <a:gd name="T67" fmla="*/ 46 h 1933"/>
                <a:gd name="T68" fmla="*/ 105 w 2161"/>
                <a:gd name="T69" fmla="*/ 62 h 1933"/>
                <a:gd name="T70" fmla="*/ 50 w 2161"/>
                <a:gd name="T71" fmla="*/ 41 h 1933"/>
                <a:gd name="T72" fmla="*/ 0 w 2161"/>
                <a:gd name="T73" fmla="*/ 6 h 1933"/>
                <a:gd name="T74" fmla="*/ 6 w 2161"/>
                <a:gd name="T75" fmla="*/ 52 h 1933"/>
                <a:gd name="T76" fmla="*/ 13 w 2161"/>
                <a:gd name="T77" fmla="*/ 99 h 1933"/>
                <a:gd name="T78" fmla="*/ 74 w 2161"/>
                <a:gd name="T79" fmla="*/ 242 h 1933"/>
                <a:gd name="T80" fmla="*/ 225 w 2161"/>
                <a:gd name="T81" fmla="*/ 449 h 1933"/>
                <a:gd name="T82" fmla="*/ 507 w 2161"/>
                <a:gd name="T83" fmla="*/ 682 h 1933"/>
                <a:gd name="T84" fmla="*/ 803 w 2161"/>
                <a:gd name="T85" fmla="*/ 909 h 1933"/>
                <a:gd name="T86" fmla="*/ 950 w 2161"/>
                <a:gd name="T87" fmla="*/ 1124 h 1933"/>
                <a:gd name="T88" fmla="*/ 1062 w 2161"/>
                <a:gd name="T89" fmla="*/ 1330 h 1933"/>
                <a:gd name="T90" fmla="*/ 1259 w 2161"/>
                <a:gd name="T91" fmla="*/ 1532 h 1933"/>
                <a:gd name="T92" fmla="*/ 1533 w 2161"/>
                <a:gd name="T93" fmla="*/ 1699 h 1933"/>
                <a:gd name="T94" fmla="*/ 1739 w 2161"/>
                <a:gd name="T95" fmla="*/ 1792 h 1933"/>
                <a:gd name="T96" fmla="*/ 1884 w 2161"/>
                <a:gd name="T97" fmla="*/ 1845 h 1933"/>
                <a:gd name="T98" fmla="*/ 1976 w 2161"/>
                <a:gd name="T99" fmla="*/ 1886 h 1933"/>
                <a:gd name="T100" fmla="*/ 2095 w 2161"/>
                <a:gd name="T101" fmla="*/ 1932 h 1933"/>
                <a:gd name="T102" fmla="*/ 2160 w 2161"/>
                <a:gd name="T103" fmla="*/ 1879 h 1933"/>
                <a:gd name="T104" fmla="*/ 2111 w 2161"/>
                <a:gd name="T105" fmla="*/ 1740 h 1933"/>
                <a:gd name="T106" fmla="*/ 1961 w 2161"/>
                <a:gd name="T107" fmla="*/ 1462 h 1933"/>
                <a:gd name="T108" fmla="*/ 1721 w 2161"/>
                <a:gd name="T109" fmla="*/ 1164 h 1933"/>
                <a:gd name="T110" fmla="*/ 1396 w 2161"/>
                <a:gd name="T111" fmla="*/ 970 h 19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161" h="1933">
                  <a:moveTo>
                    <a:pt x="1349" y="959"/>
                  </a:moveTo>
                  <a:lnTo>
                    <a:pt x="1327" y="954"/>
                  </a:lnTo>
                  <a:lnTo>
                    <a:pt x="1305" y="947"/>
                  </a:lnTo>
                  <a:lnTo>
                    <a:pt x="1283" y="940"/>
                  </a:lnTo>
                  <a:lnTo>
                    <a:pt x="1261" y="932"/>
                  </a:lnTo>
                  <a:lnTo>
                    <a:pt x="1239" y="923"/>
                  </a:lnTo>
                  <a:lnTo>
                    <a:pt x="1218" y="912"/>
                  </a:lnTo>
                  <a:lnTo>
                    <a:pt x="1198" y="900"/>
                  </a:lnTo>
                  <a:lnTo>
                    <a:pt x="1176" y="887"/>
                  </a:lnTo>
                  <a:lnTo>
                    <a:pt x="1156" y="873"/>
                  </a:lnTo>
                  <a:lnTo>
                    <a:pt x="1137" y="857"/>
                  </a:lnTo>
                  <a:lnTo>
                    <a:pt x="1118" y="840"/>
                  </a:lnTo>
                  <a:lnTo>
                    <a:pt x="1100" y="821"/>
                  </a:lnTo>
                  <a:lnTo>
                    <a:pt x="1081" y="803"/>
                  </a:lnTo>
                  <a:lnTo>
                    <a:pt x="1064" y="782"/>
                  </a:lnTo>
                  <a:lnTo>
                    <a:pt x="1047" y="759"/>
                  </a:lnTo>
                  <a:lnTo>
                    <a:pt x="1032" y="735"/>
                  </a:lnTo>
                  <a:lnTo>
                    <a:pt x="1027" y="728"/>
                  </a:lnTo>
                  <a:lnTo>
                    <a:pt x="1022" y="722"/>
                  </a:lnTo>
                  <a:lnTo>
                    <a:pt x="1015" y="716"/>
                  </a:lnTo>
                  <a:lnTo>
                    <a:pt x="1008" y="712"/>
                  </a:lnTo>
                  <a:lnTo>
                    <a:pt x="1001" y="706"/>
                  </a:lnTo>
                  <a:lnTo>
                    <a:pt x="995" y="701"/>
                  </a:lnTo>
                  <a:lnTo>
                    <a:pt x="989" y="696"/>
                  </a:lnTo>
                  <a:lnTo>
                    <a:pt x="982" y="690"/>
                  </a:lnTo>
                  <a:lnTo>
                    <a:pt x="986" y="690"/>
                  </a:lnTo>
                  <a:lnTo>
                    <a:pt x="989" y="690"/>
                  </a:lnTo>
                  <a:lnTo>
                    <a:pt x="993" y="690"/>
                  </a:lnTo>
                  <a:lnTo>
                    <a:pt x="996" y="690"/>
                  </a:lnTo>
                  <a:lnTo>
                    <a:pt x="982" y="684"/>
                  </a:lnTo>
                  <a:lnTo>
                    <a:pt x="973" y="676"/>
                  </a:lnTo>
                  <a:lnTo>
                    <a:pt x="967" y="666"/>
                  </a:lnTo>
                  <a:lnTo>
                    <a:pt x="964" y="655"/>
                  </a:lnTo>
                  <a:lnTo>
                    <a:pt x="964" y="643"/>
                  </a:lnTo>
                  <a:lnTo>
                    <a:pt x="966" y="630"/>
                  </a:lnTo>
                  <a:lnTo>
                    <a:pt x="969" y="616"/>
                  </a:lnTo>
                  <a:lnTo>
                    <a:pt x="973" y="601"/>
                  </a:lnTo>
                  <a:lnTo>
                    <a:pt x="979" y="585"/>
                  </a:lnTo>
                  <a:lnTo>
                    <a:pt x="985" y="570"/>
                  </a:lnTo>
                  <a:lnTo>
                    <a:pt x="990" y="554"/>
                  </a:lnTo>
                  <a:lnTo>
                    <a:pt x="995" y="538"/>
                  </a:lnTo>
                  <a:lnTo>
                    <a:pt x="998" y="523"/>
                  </a:lnTo>
                  <a:lnTo>
                    <a:pt x="1000" y="509"/>
                  </a:lnTo>
                  <a:lnTo>
                    <a:pt x="1001" y="495"/>
                  </a:lnTo>
                  <a:lnTo>
                    <a:pt x="999" y="483"/>
                  </a:lnTo>
                  <a:lnTo>
                    <a:pt x="997" y="479"/>
                  </a:lnTo>
                  <a:lnTo>
                    <a:pt x="993" y="476"/>
                  </a:lnTo>
                  <a:lnTo>
                    <a:pt x="988" y="473"/>
                  </a:lnTo>
                  <a:lnTo>
                    <a:pt x="982" y="471"/>
                  </a:lnTo>
                  <a:lnTo>
                    <a:pt x="977" y="470"/>
                  </a:lnTo>
                  <a:lnTo>
                    <a:pt x="972" y="470"/>
                  </a:lnTo>
                  <a:lnTo>
                    <a:pt x="969" y="472"/>
                  </a:lnTo>
                  <a:lnTo>
                    <a:pt x="967" y="475"/>
                  </a:lnTo>
                  <a:lnTo>
                    <a:pt x="963" y="486"/>
                  </a:lnTo>
                  <a:lnTo>
                    <a:pt x="960" y="499"/>
                  </a:lnTo>
                  <a:lnTo>
                    <a:pt x="958" y="511"/>
                  </a:lnTo>
                  <a:lnTo>
                    <a:pt x="956" y="523"/>
                  </a:lnTo>
                  <a:lnTo>
                    <a:pt x="954" y="536"/>
                  </a:lnTo>
                  <a:lnTo>
                    <a:pt x="952" y="549"/>
                  </a:lnTo>
                  <a:lnTo>
                    <a:pt x="951" y="561"/>
                  </a:lnTo>
                  <a:lnTo>
                    <a:pt x="950" y="574"/>
                  </a:lnTo>
                  <a:lnTo>
                    <a:pt x="948" y="587"/>
                  </a:lnTo>
                  <a:lnTo>
                    <a:pt x="945" y="600"/>
                  </a:lnTo>
                  <a:lnTo>
                    <a:pt x="942" y="614"/>
                  </a:lnTo>
                  <a:lnTo>
                    <a:pt x="938" y="627"/>
                  </a:lnTo>
                  <a:lnTo>
                    <a:pt x="933" y="640"/>
                  </a:lnTo>
                  <a:lnTo>
                    <a:pt x="927" y="654"/>
                  </a:lnTo>
                  <a:lnTo>
                    <a:pt x="921" y="667"/>
                  </a:lnTo>
                  <a:lnTo>
                    <a:pt x="913" y="681"/>
                  </a:lnTo>
                  <a:lnTo>
                    <a:pt x="902" y="681"/>
                  </a:lnTo>
                  <a:lnTo>
                    <a:pt x="890" y="683"/>
                  </a:lnTo>
                  <a:lnTo>
                    <a:pt x="881" y="684"/>
                  </a:lnTo>
                  <a:lnTo>
                    <a:pt x="873" y="684"/>
                  </a:lnTo>
                  <a:lnTo>
                    <a:pt x="866" y="682"/>
                  </a:lnTo>
                  <a:lnTo>
                    <a:pt x="860" y="677"/>
                  </a:lnTo>
                  <a:lnTo>
                    <a:pt x="856" y="669"/>
                  </a:lnTo>
                  <a:lnTo>
                    <a:pt x="852" y="656"/>
                  </a:lnTo>
                  <a:lnTo>
                    <a:pt x="851" y="647"/>
                  </a:lnTo>
                  <a:lnTo>
                    <a:pt x="850" y="638"/>
                  </a:lnTo>
                  <a:lnTo>
                    <a:pt x="849" y="629"/>
                  </a:lnTo>
                  <a:lnTo>
                    <a:pt x="849" y="620"/>
                  </a:lnTo>
                  <a:lnTo>
                    <a:pt x="848" y="612"/>
                  </a:lnTo>
                  <a:lnTo>
                    <a:pt x="848" y="603"/>
                  </a:lnTo>
                  <a:lnTo>
                    <a:pt x="847" y="594"/>
                  </a:lnTo>
                  <a:lnTo>
                    <a:pt x="847" y="585"/>
                  </a:lnTo>
                  <a:lnTo>
                    <a:pt x="847" y="576"/>
                  </a:lnTo>
                  <a:lnTo>
                    <a:pt x="846" y="567"/>
                  </a:lnTo>
                  <a:lnTo>
                    <a:pt x="844" y="558"/>
                  </a:lnTo>
                  <a:lnTo>
                    <a:pt x="843" y="549"/>
                  </a:lnTo>
                  <a:lnTo>
                    <a:pt x="842" y="540"/>
                  </a:lnTo>
                  <a:lnTo>
                    <a:pt x="841" y="531"/>
                  </a:lnTo>
                  <a:lnTo>
                    <a:pt x="840" y="521"/>
                  </a:lnTo>
                  <a:lnTo>
                    <a:pt x="839" y="512"/>
                  </a:lnTo>
                  <a:lnTo>
                    <a:pt x="837" y="501"/>
                  </a:lnTo>
                  <a:lnTo>
                    <a:pt x="834" y="491"/>
                  </a:lnTo>
                  <a:lnTo>
                    <a:pt x="833" y="481"/>
                  </a:lnTo>
                  <a:lnTo>
                    <a:pt x="831" y="471"/>
                  </a:lnTo>
                  <a:lnTo>
                    <a:pt x="829" y="461"/>
                  </a:lnTo>
                  <a:lnTo>
                    <a:pt x="825" y="452"/>
                  </a:lnTo>
                  <a:lnTo>
                    <a:pt x="822" y="443"/>
                  </a:lnTo>
                  <a:lnTo>
                    <a:pt x="818" y="435"/>
                  </a:lnTo>
                  <a:lnTo>
                    <a:pt x="812" y="429"/>
                  </a:lnTo>
                  <a:lnTo>
                    <a:pt x="806" y="429"/>
                  </a:lnTo>
                  <a:lnTo>
                    <a:pt x="802" y="432"/>
                  </a:lnTo>
                  <a:lnTo>
                    <a:pt x="796" y="437"/>
                  </a:lnTo>
                  <a:lnTo>
                    <a:pt x="791" y="444"/>
                  </a:lnTo>
                  <a:lnTo>
                    <a:pt x="785" y="449"/>
                  </a:lnTo>
                  <a:lnTo>
                    <a:pt x="778" y="452"/>
                  </a:lnTo>
                  <a:lnTo>
                    <a:pt x="772" y="452"/>
                  </a:lnTo>
                  <a:lnTo>
                    <a:pt x="763" y="448"/>
                  </a:lnTo>
                  <a:lnTo>
                    <a:pt x="756" y="442"/>
                  </a:lnTo>
                  <a:lnTo>
                    <a:pt x="748" y="434"/>
                  </a:lnTo>
                  <a:lnTo>
                    <a:pt x="741" y="426"/>
                  </a:lnTo>
                  <a:lnTo>
                    <a:pt x="736" y="417"/>
                  </a:lnTo>
                  <a:lnTo>
                    <a:pt x="730" y="407"/>
                  </a:lnTo>
                  <a:lnTo>
                    <a:pt x="726" y="397"/>
                  </a:lnTo>
                  <a:lnTo>
                    <a:pt x="722" y="387"/>
                  </a:lnTo>
                  <a:lnTo>
                    <a:pt x="721" y="379"/>
                  </a:lnTo>
                  <a:lnTo>
                    <a:pt x="720" y="372"/>
                  </a:lnTo>
                  <a:lnTo>
                    <a:pt x="721" y="364"/>
                  </a:lnTo>
                  <a:lnTo>
                    <a:pt x="722" y="357"/>
                  </a:lnTo>
                  <a:lnTo>
                    <a:pt x="726" y="349"/>
                  </a:lnTo>
                  <a:lnTo>
                    <a:pt x="728" y="341"/>
                  </a:lnTo>
                  <a:lnTo>
                    <a:pt x="731" y="334"/>
                  </a:lnTo>
                  <a:lnTo>
                    <a:pt x="735" y="326"/>
                  </a:lnTo>
                  <a:lnTo>
                    <a:pt x="738" y="319"/>
                  </a:lnTo>
                  <a:lnTo>
                    <a:pt x="741" y="312"/>
                  </a:lnTo>
                  <a:lnTo>
                    <a:pt x="745" y="304"/>
                  </a:lnTo>
                  <a:lnTo>
                    <a:pt x="747" y="296"/>
                  </a:lnTo>
                  <a:lnTo>
                    <a:pt x="749" y="289"/>
                  </a:lnTo>
                  <a:lnTo>
                    <a:pt x="750" y="281"/>
                  </a:lnTo>
                  <a:lnTo>
                    <a:pt x="749" y="273"/>
                  </a:lnTo>
                  <a:lnTo>
                    <a:pt x="748" y="264"/>
                  </a:lnTo>
                  <a:lnTo>
                    <a:pt x="747" y="261"/>
                  </a:lnTo>
                  <a:lnTo>
                    <a:pt x="745" y="258"/>
                  </a:lnTo>
                  <a:lnTo>
                    <a:pt x="742" y="256"/>
                  </a:lnTo>
                  <a:lnTo>
                    <a:pt x="739" y="254"/>
                  </a:lnTo>
                  <a:lnTo>
                    <a:pt x="735" y="253"/>
                  </a:lnTo>
                  <a:lnTo>
                    <a:pt x="731" y="253"/>
                  </a:lnTo>
                  <a:lnTo>
                    <a:pt x="729" y="253"/>
                  </a:lnTo>
                  <a:lnTo>
                    <a:pt x="726" y="255"/>
                  </a:lnTo>
                  <a:lnTo>
                    <a:pt x="722" y="260"/>
                  </a:lnTo>
                  <a:lnTo>
                    <a:pt x="719" y="266"/>
                  </a:lnTo>
                  <a:lnTo>
                    <a:pt x="718" y="273"/>
                  </a:lnTo>
                  <a:lnTo>
                    <a:pt x="717" y="279"/>
                  </a:lnTo>
                  <a:lnTo>
                    <a:pt x="716" y="286"/>
                  </a:lnTo>
                  <a:lnTo>
                    <a:pt x="713" y="292"/>
                  </a:lnTo>
                  <a:lnTo>
                    <a:pt x="712" y="297"/>
                  </a:lnTo>
                  <a:lnTo>
                    <a:pt x="710" y="302"/>
                  </a:lnTo>
                  <a:lnTo>
                    <a:pt x="700" y="313"/>
                  </a:lnTo>
                  <a:lnTo>
                    <a:pt x="692" y="318"/>
                  </a:lnTo>
                  <a:lnTo>
                    <a:pt x="683" y="316"/>
                  </a:lnTo>
                  <a:lnTo>
                    <a:pt x="676" y="310"/>
                  </a:lnTo>
                  <a:lnTo>
                    <a:pt x="668" y="302"/>
                  </a:lnTo>
                  <a:lnTo>
                    <a:pt x="662" y="292"/>
                  </a:lnTo>
                  <a:lnTo>
                    <a:pt x="654" y="281"/>
                  </a:lnTo>
                  <a:lnTo>
                    <a:pt x="648" y="271"/>
                  </a:lnTo>
                  <a:lnTo>
                    <a:pt x="657" y="272"/>
                  </a:lnTo>
                  <a:lnTo>
                    <a:pt x="665" y="270"/>
                  </a:lnTo>
                  <a:lnTo>
                    <a:pt x="673" y="267"/>
                  </a:lnTo>
                  <a:lnTo>
                    <a:pt x="680" y="261"/>
                  </a:lnTo>
                  <a:lnTo>
                    <a:pt x="686" y="254"/>
                  </a:lnTo>
                  <a:lnTo>
                    <a:pt x="692" y="247"/>
                  </a:lnTo>
                  <a:lnTo>
                    <a:pt x="699" y="239"/>
                  </a:lnTo>
                  <a:lnTo>
                    <a:pt x="704" y="232"/>
                  </a:lnTo>
                  <a:lnTo>
                    <a:pt x="699" y="231"/>
                  </a:lnTo>
                  <a:lnTo>
                    <a:pt x="694" y="230"/>
                  </a:lnTo>
                  <a:lnTo>
                    <a:pt x="690" y="228"/>
                  </a:lnTo>
                  <a:lnTo>
                    <a:pt x="684" y="227"/>
                  </a:lnTo>
                  <a:lnTo>
                    <a:pt x="680" y="224"/>
                  </a:lnTo>
                  <a:lnTo>
                    <a:pt x="674" y="222"/>
                  </a:lnTo>
                  <a:lnTo>
                    <a:pt x="668" y="220"/>
                  </a:lnTo>
                  <a:lnTo>
                    <a:pt x="663" y="218"/>
                  </a:lnTo>
                  <a:lnTo>
                    <a:pt x="654" y="214"/>
                  </a:lnTo>
                  <a:lnTo>
                    <a:pt x="647" y="211"/>
                  </a:lnTo>
                  <a:lnTo>
                    <a:pt x="641" y="207"/>
                  </a:lnTo>
                  <a:lnTo>
                    <a:pt x="636" y="204"/>
                  </a:lnTo>
                  <a:lnTo>
                    <a:pt x="631" y="198"/>
                  </a:lnTo>
                  <a:lnTo>
                    <a:pt x="627" y="192"/>
                  </a:lnTo>
                  <a:lnTo>
                    <a:pt x="620" y="183"/>
                  </a:lnTo>
                  <a:lnTo>
                    <a:pt x="611" y="173"/>
                  </a:lnTo>
                  <a:lnTo>
                    <a:pt x="608" y="168"/>
                  </a:lnTo>
                  <a:lnTo>
                    <a:pt x="606" y="163"/>
                  </a:lnTo>
                  <a:lnTo>
                    <a:pt x="604" y="158"/>
                  </a:lnTo>
                  <a:lnTo>
                    <a:pt x="604" y="153"/>
                  </a:lnTo>
                  <a:lnTo>
                    <a:pt x="604" y="147"/>
                  </a:lnTo>
                  <a:lnTo>
                    <a:pt x="604" y="141"/>
                  </a:lnTo>
                  <a:lnTo>
                    <a:pt x="606" y="135"/>
                  </a:lnTo>
                  <a:lnTo>
                    <a:pt x="606" y="128"/>
                  </a:lnTo>
                  <a:lnTo>
                    <a:pt x="607" y="122"/>
                  </a:lnTo>
                  <a:lnTo>
                    <a:pt x="608" y="116"/>
                  </a:lnTo>
                  <a:lnTo>
                    <a:pt x="608" y="110"/>
                  </a:lnTo>
                  <a:lnTo>
                    <a:pt x="609" y="104"/>
                  </a:lnTo>
                  <a:lnTo>
                    <a:pt x="609" y="98"/>
                  </a:lnTo>
                  <a:lnTo>
                    <a:pt x="608" y="93"/>
                  </a:lnTo>
                  <a:lnTo>
                    <a:pt x="607" y="87"/>
                  </a:lnTo>
                  <a:lnTo>
                    <a:pt x="604" y="83"/>
                  </a:lnTo>
                  <a:lnTo>
                    <a:pt x="601" y="75"/>
                  </a:lnTo>
                  <a:lnTo>
                    <a:pt x="599" y="64"/>
                  </a:lnTo>
                  <a:lnTo>
                    <a:pt x="597" y="52"/>
                  </a:lnTo>
                  <a:lnTo>
                    <a:pt x="594" y="40"/>
                  </a:lnTo>
                  <a:lnTo>
                    <a:pt x="591" y="30"/>
                  </a:lnTo>
                  <a:lnTo>
                    <a:pt x="587" y="22"/>
                  </a:lnTo>
                  <a:lnTo>
                    <a:pt x="580" y="18"/>
                  </a:lnTo>
                  <a:lnTo>
                    <a:pt x="571" y="19"/>
                  </a:lnTo>
                  <a:lnTo>
                    <a:pt x="563" y="22"/>
                  </a:lnTo>
                  <a:lnTo>
                    <a:pt x="554" y="24"/>
                  </a:lnTo>
                  <a:lnTo>
                    <a:pt x="545" y="25"/>
                  </a:lnTo>
                  <a:lnTo>
                    <a:pt x="537" y="26"/>
                  </a:lnTo>
                  <a:lnTo>
                    <a:pt x="528" y="25"/>
                  </a:lnTo>
                  <a:lnTo>
                    <a:pt x="520" y="25"/>
                  </a:lnTo>
                  <a:lnTo>
                    <a:pt x="513" y="24"/>
                  </a:lnTo>
                  <a:lnTo>
                    <a:pt x="505" y="23"/>
                  </a:lnTo>
                  <a:lnTo>
                    <a:pt x="496" y="22"/>
                  </a:lnTo>
                  <a:lnTo>
                    <a:pt x="488" y="21"/>
                  </a:lnTo>
                  <a:lnTo>
                    <a:pt x="480" y="20"/>
                  </a:lnTo>
                  <a:lnTo>
                    <a:pt x="472" y="19"/>
                  </a:lnTo>
                  <a:lnTo>
                    <a:pt x="463" y="19"/>
                  </a:lnTo>
                  <a:lnTo>
                    <a:pt x="455" y="19"/>
                  </a:lnTo>
                  <a:lnTo>
                    <a:pt x="447" y="20"/>
                  </a:lnTo>
                  <a:lnTo>
                    <a:pt x="440" y="22"/>
                  </a:lnTo>
                  <a:lnTo>
                    <a:pt x="436" y="25"/>
                  </a:lnTo>
                  <a:lnTo>
                    <a:pt x="436" y="33"/>
                  </a:lnTo>
                  <a:lnTo>
                    <a:pt x="436" y="43"/>
                  </a:lnTo>
                  <a:lnTo>
                    <a:pt x="439" y="54"/>
                  </a:lnTo>
                  <a:lnTo>
                    <a:pt x="440" y="66"/>
                  </a:lnTo>
                  <a:lnTo>
                    <a:pt x="441" y="77"/>
                  </a:lnTo>
                  <a:lnTo>
                    <a:pt x="441" y="86"/>
                  </a:lnTo>
                  <a:lnTo>
                    <a:pt x="439" y="91"/>
                  </a:lnTo>
                  <a:lnTo>
                    <a:pt x="431" y="96"/>
                  </a:lnTo>
                  <a:lnTo>
                    <a:pt x="424" y="99"/>
                  </a:lnTo>
                  <a:lnTo>
                    <a:pt x="416" y="100"/>
                  </a:lnTo>
                  <a:lnTo>
                    <a:pt x="409" y="100"/>
                  </a:lnTo>
                  <a:lnTo>
                    <a:pt x="400" y="98"/>
                  </a:lnTo>
                  <a:lnTo>
                    <a:pt x="394" y="95"/>
                  </a:lnTo>
                  <a:lnTo>
                    <a:pt x="385" y="91"/>
                  </a:lnTo>
                  <a:lnTo>
                    <a:pt x="377" y="86"/>
                  </a:lnTo>
                  <a:lnTo>
                    <a:pt x="377" y="83"/>
                  </a:lnTo>
                  <a:lnTo>
                    <a:pt x="377" y="79"/>
                  </a:lnTo>
                  <a:lnTo>
                    <a:pt x="377" y="74"/>
                  </a:lnTo>
                  <a:lnTo>
                    <a:pt x="376" y="71"/>
                  </a:lnTo>
                  <a:lnTo>
                    <a:pt x="368" y="66"/>
                  </a:lnTo>
                  <a:lnTo>
                    <a:pt x="361" y="61"/>
                  </a:lnTo>
                  <a:lnTo>
                    <a:pt x="352" y="56"/>
                  </a:lnTo>
                  <a:lnTo>
                    <a:pt x="345" y="53"/>
                  </a:lnTo>
                  <a:lnTo>
                    <a:pt x="336" y="50"/>
                  </a:lnTo>
                  <a:lnTo>
                    <a:pt x="329" y="47"/>
                  </a:lnTo>
                  <a:lnTo>
                    <a:pt x="321" y="45"/>
                  </a:lnTo>
                  <a:lnTo>
                    <a:pt x="313" y="43"/>
                  </a:lnTo>
                  <a:lnTo>
                    <a:pt x="305" y="41"/>
                  </a:lnTo>
                  <a:lnTo>
                    <a:pt x="297" y="40"/>
                  </a:lnTo>
                  <a:lnTo>
                    <a:pt x="288" y="38"/>
                  </a:lnTo>
                  <a:lnTo>
                    <a:pt x="280" y="37"/>
                  </a:lnTo>
                  <a:lnTo>
                    <a:pt x="273" y="35"/>
                  </a:lnTo>
                  <a:lnTo>
                    <a:pt x="265" y="33"/>
                  </a:lnTo>
                  <a:lnTo>
                    <a:pt x="257" y="30"/>
                  </a:lnTo>
                  <a:lnTo>
                    <a:pt x="249" y="28"/>
                  </a:lnTo>
                  <a:lnTo>
                    <a:pt x="249" y="33"/>
                  </a:lnTo>
                  <a:lnTo>
                    <a:pt x="248" y="36"/>
                  </a:lnTo>
                  <a:lnTo>
                    <a:pt x="244" y="37"/>
                  </a:lnTo>
                  <a:lnTo>
                    <a:pt x="242" y="37"/>
                  </a:lnTo>
                  <a:lnTo>
                    <a:pt x="239" y="38"/>
                  </a:lnTo>
                  <a:lnTo>
                    <a:pt x="237" y="39"/>
                  </a:lnTo>
                  <a:lnTo>
                    <a:pt x="236" y="41"/>
                  </a:lnTo>
                  <a:lnTo>
                    <a:pt x="236" y="45"/>
                  </a:lnTo>
                  <a:lnTo>
                    <a:pt x="225" y="44"/>
                  </a:lnTo>
                  <a:lnTo>
                    <a:pt x="218" y="43"/>
                  </a:lnTo>
                  <a:lnTo>
                    <a:pt x="207" y="42"/>
                  </a:lnTo>
                  <a:lnTo>
                    <a:pt x="199" y="42"/>
                  </a:lnTo>
                  <a:lnTo>
                    <a:pt x="190" y="42"/>
                  </a:lnTo>
                  <a:lnTo>
                    <a:pt x="181" y="43"/>
                  </a:lnTo>
                  <a:lnTo>
                    <a:pt x="174" y="46"/>
                  </a:lnTo>
                  <a:lnTo>
                    <a:pt x="166" y="50"/>
                  </a:lnTo>
                  <a:lnTo>
                    <a:pt x="159" y="55"/>
                  </a:lnTo>
                  <a:lnTo>
                    <a:pt x="150" y="59"/>
                  </a:lnTo>
                  <a:lnTo>
                    <a:pt x="142" y="61"/>
                  </a:lnTo>
                  <a:lnTo>
                    <a:pt x="133" y="63"/>
                  </a:lnTo>
                  <a:lnTo>
                    <a:pt x="124" y="63"/>
                  </a:lnTo>
                  <a:lnTo>
                    <a:pt x="114" y="63"/>
                  </a:lnTo>
                  <a:lnTo>
                    <a:pt x="105" y="62"/>
                  </a:lnTo>
                  <a:lnTo>
                    <a:pt x="96" y="60"/>
                  </a:lnTo>
                  <a:lnTo>
                    <a:pt x="87" y="57"/>
                  </a:lnTo>
                  <a:lnTo>
                    <a:pt x="80" y="55"/>
                  </a:lnTo>
                  <a:lnTo>
                    <a:pt x="72" y="52"/>
                  </a:lnTo>
                  <a:lnTo>
                    <a:pt x="65" y="49"/>
                  </a:lnTo>
                  <a:lnTo>
                    <a:pt x="59" y="47"/>
                  </a:lnTo>
                  <a:lnTo>
                    <a:pt x="54" y="44"/>
                  </a:lnTo>
                  <a:lnTo>
                    <a:pt x="50" y="41"/>
                  </a:lnTo>
                  <a:lnTo>
                    <a:pt x="48" y="39"/>
                  </a:lnTo>
                  <a:lnTo>
                    <a:pt x="34" y="24"/>
                  </a:lnTo>
                  <a:lnTo>
                    <a:pt x="21" y="13"/>
                  </a:lnTo>
                  <a:lnTo>
                    <a:pt x="13" y="6"/>
                  </a:lnTo>
                  <a:lnTo>
                    <a:pt x="7" y="1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1" y="11"/>
                  </a:lnTo>
                  <a:lnTo>
                    <a:pt x="2" y="17"/>
                  </a:lnTo>
                  <a:lnTo>
                    <a:pt x="3" y="24"/>
                  </a:lnTo>
                  <a:lnTo>
                    <a:pt x="6" y="31"/>
                  </a:lnTo>
                  <a:lnTo>
                    <a:pt x="7" y="38"/>
                  </a:lnTo>
                  <a:lnTo>
                    <a:pt x="8" y="44"/>
                  </a:lnTo>
                  <a:lnTo>
                    <a:pt x="8" y="49"/>
                  </a:lnTo>
                  <a:lnTo>
                    <a:pt x="6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7"/>
                  </a:lnTo>
                  <a:lnTo>
                    <a:pt x="4" y="62"/>
                  </a:lnTo>
                  <a:lnTo>
                    <a:pt x="6" y="69"/>
                  </a:lnTo>
                  <a:lnTo>
                    <a:pt x="8" y="77"/>
                  </a:lnTo>
                  <a:lnTo>
                    <a:pt x="10" y="87"/>
                  </a:lnTo>
                  <a:lnTo>
                    <a:pt x="13" y="99"/>
                  </a:lnTo>
                  <a:lnTo>
                    <a:pt x="18" y="113"/>
                  </a:lnTo>
                  <a:lnTo>
                    <a:pt x="22" y="127"/>
                  </a:lnTo>
                  <a:lnTo>
                    <a:pt x="28" y="143"/>
                  </a:lnTo>
                  <a:lnTo>
                    <a:pt x="35" y="161"/>
                  </a:lnTo>
                  <a:lnTo>
                    <a:pt x="44" y="179"/>
                  </a:lnTo>
                  <a:lnTo>
                    <a:pt x="52" y="199"/>
                  </a:lnTo>
                  <a:lnTo>
                    <a:pt x="63" y="220"/>
                  </a:lnTo>
                  <a:lnTo>
                    <a:pt x="74" y="242"/>
                  </a:lnTo>
                  <a:lnTo>
                    <a:pt x="87" y="265"/>
                  </a:lnTo>
                  <a:lnTo>
                    <a:pt x="102" y="290"/>
                  </a:lnTo>
                  <a:lnTo>
                    <a:pt x="118" y="315"/>
                  </a:lnTo>
                  <a:lnTo>
                    <a:pt x="137" y="340"/>
                  </a:lnTo>
                  <a:lnTo>
                    <a:pt x="156" y="367"/>
                  </a:lnTo>
                  <a:lnTo>
                    <a:pt x="177" y="394"/>
                  </a:lnTo>
                  <a:lnTo>
                    <a:pt x="201" y="421"/>
                  </a:lnTo>
                  <a:lnTo>
                    <a:pt x="225" y="449"/>
                  </a:lnTo>
                  <a:lnTo>
                    <a:pt x="252" y="478"/>
                  </a:lnTo>
                  <a:lnTo>
                    <a:pt x="283" y="506"/>
                  </a:lnTo>
                  <a:lnTo>
                    <a:pt x="314" y="535"/>
                  </a:lnTo>
                  <a:lnTo>
                    <a:pt x="348" y="564"/>
                  </a:lnTo>
                  <a:lnTo>
                    <a:pt x="384" y="593"/>
                  </a:lnTo>
                  <a:lnTo>
                    <a:pt x="423" y="623"/>
                  </a:lnTo>
                  <a:lnTo>
                    <a:pt x="463" y="652"/>
                  </a:lnTo>
                  <a:lnTo>
                    <a:pt x="507" y="682"/>
                  </a:lnTo>
                  <a:lnTo>
                    <a:pt x="554" y="711"/>
                  </a:lnTo>
                  <a:lnTo>
                    <a:pt x="600" y="740"/>
                  </a:lnTo>
                  <a:lnTo>
                    <a:pt x="641" y="769"/>
                  </a:lnTo>
                  <a:lnTo>
                    <a:pt x="680" y="798"/>
                  </a:lnTo>
                  <a:lnTo>
                    <a:pt x="714" y="825"/>
                  </a:lnTo>
                  <a:lnTo>
                    <a:pt x="747" y="853"/>
                  </a:lnTo>
                  <a:lnTo>
                    <a:pt x="776" y="881"/>
                  </a:lnTo>
                  <a:lnTo>
                    <a:pt x="803" y="909"/>
                  </a:lnTo>
                  <a:lnTo>
                    <a:pt x="827" y="936"/>
                  </a:lnTo>
                  <a:lnTo>
                    <a:pt x="849" y="963"/>
                  </a:lnTo>
                  <a:lnTo>
                    <a:pt x="869" y="990"/>
                  </a:lnTo>
                  <a:lnTo>
                    <a:pt x="888" y="1018"/>
                  </a:lnTo>
                  <a:lnTo>
                    <a:pt x="905" y="1044"/>
                  </a:lnTo>
                  <a:lnTo>
                    <a:pt x="921" y="1071"/>
                  </a:lnTo>
                  <a:lnTo>
                    <a:pt x="935" y="1098"/>
                  </a:lnTo>
                  <a:lnTo>
                    <a:pt x="950" y="1124"/>
                  </a:lnTo>
                  <a:lnTo>
                    <a:pt x="963" y="1150"/>
                  </a:lnTo>
                  <a:lnTo>
                    <a:pt x="977" y="1175"/>
                  </a:lnTo>
                  <a:lnTo>
                    <a:pt x="989" y="1201"/>
                  </a:lnTo>
                  <a:lnTo>
                    <a:pt x="1003" y="1227"/>
                  </a:lnTo>
                  <a:lnTo>
                    <a:pt x="1016" y="1253"/>
                  </a:lnTo>
                  <a:lnTo>
                    <a:pt x="1031" y="1279"/>
                  </a:lnTo>
                  <a:lnTo>
                    <a:pt x="1046" y="1304"/>
                  </a:lnTo>
                  <a:lnTo>
                    <a:pt x="1062" y="1330"/>
                  </a:lnTo>
                  <a:lnTo>
                    <a:pt x="1080" y="1356"/>
                  </a:lnTo>
                  <a:lnTo>
                    <a:pt x="1099" y="1381"/>
                  </a:lnTo>
                  <a:lnTo>
                    <a:pt x="1120" y="1407"/>
                  </a:lnTo>
                  <a:lnTo>
                    <a:pt x="1143" y="1432"/>
                  </a:lnTo>
                  <a:lnTo>
                    <a:pt x="1167" y="1456"/>
                  </a:lnTo>
                  <a:lnTo>
                    <a:pt x="1196" y="1481"/>
                  </a:lnTo>
                  <a:lnTo>
                    <a:pt x="1226" y="1507"/>
                  </a:lnTo>
                  <a:lnTo>
                    <a:pt x="1259" y="1532"/>
                  </a:lnTo>
                  <a:lnTo>
                    <a:pt x="1295" y="1557"/>
                  </a:lnTo>
                  <a:lnTo>
                    <a:pt x="1332" y="1581"/>
                  </a:lnTo>
                  <a:lnTo>
                    <a:pt x="1369" y="1605"/>
                  </a:lnTo>
                  <a:lnTo>
                    <a:pt x="1404" y="1626"/>
                  </a:lnTo>
                  <a:lnTo>
                    <a:pt x="1438" y="1646"/>
                  </a:lnTo>
                  <a:lnTo>
                    <a:pt x="1470" y="1665"/>
                  </a:lnTo>
                  <a:lnTo>
                    <a:pt x="1503" y="1682"/>
                  </a:lnTo>
                  <a:lnTo>
                    <a:pt x="1533" y="1699"/>
                  </a:lnTo>
                  <a:lnTo>
                    <a:pt x="1562" y="1714"/>
                  </a:lnTo>
                  <a:lnTo>
                    <a:pt x="1591" y="1728"/>
                  </a:lnTo>
                  <a:lnTo>
                    <a:pt x="1618" y="1741"/>
                  </a:lnTo>
                  <a:lnTo>
                    <a:pt x="1644" y="1753"/>
                  </a:lnTo>
                  <a:lnTo>
                    <a:pt x="1670" y="1765"/>
                  </a:lnTo>
                  <a:lnTo>
                    <a:pt x="1693" y="1774"/>
                  </a:lnTo>
                  <a:lnTo>
                    <a:pt x="1717" y="1783"/>
                  </a:lnTo>
                  <a:lnTo>
                    <a:pt x="1739" y="1792"/>
                  </a:lnTo>
                  <a:lnTo>
                    <a:pt x="1761" y="1801"/>
                  </a:lnTo>
                  <a:lnTo>
                    <a:pt x="1781" y="1808"/>
                  </a:lnTo>
                  <a:lnTo>
                    <a:pt x="1800" y="1815"/>
                  </a:lnTo>
                  <a:lnTo>
                    <a:pt x="1819" y="1822"/>
                  </a:lnTo>
                  <a:lnTo>
                    <a:pt x="1837" y="1828"/>
                  </a:lnTo>
                  <a:lnTo>
                    <a:pt x="1853" y="1834"/>
                  </a:lnTo>
                  <a:lnTo>
                    <a:pt x="1870" y="1839"/>
                  </a:lnTo>
                  <a:lnTo>
                    <a:pt x="1884" y="1845"/>
                  </a:lnTo>
                  <a:lnTo>
                    <a:pt x="1899" y="1850"/>
                  </a:lnTo>
                  <a:lnTo>
                    <a:pt x="1912" y="1855"/>
                  </a:lnTo>
                  <a:lnTo>
                    <a:pt x="1924" y="1860"/>
                  </a:lnTo>
                  <a:lnTo>
                    <a:pt x="1937" y="1865"/>
                  </a:lnTo>
                  <a:lnTo>
                    <a:pt x="1947" y="1870"/>
                  </a:lnTo>
                  <a:lnTo>
                    <a:pt x="1958" y="1875"/>
                  </a:lnTo>
                  <a:lnTo>
                    <a:pt x="1968" y="1880"/>
                  </a:lnTo>
                  <a:lnTo>
                    <a:pt x="1976" y="1886"/>
                  </a:lnTo>
                  <a:lnTo>
                    <a:pt x="1985" y="1892"/>
                  </a:lnTo>
                  <a:lnTo>
                    <a:pt x="2001" y="1904"/>
                  </a:lnTo>
                  <a:lnTo>
                    <a:pt x="2016" y="1914"/>
                  </a:lnTo>
                  <a:lnTo>
                    <a:pt x="2033" y="1921"/>
                  </a:lnTo>
                  <a:lnTo>
                    <a:pt x="2049" y="1926"/>
                  </a:lnTo>
                  <a:lnTo>
                    <a:pt x="2065" y="1930"/>
                  </a:lnTo>
                  <a:lnTo>
                    <a:pt x="2080" y="1932"/>
                  </a:lnTo>
                  <a:lnTo>
                    <a:pt x="2095" y="1932"/>
                  </a:lnTo>
                  <a:lnTo>
                    <a:pt x="2108" y="1931"/>
                  </a:lnTo>
                  <a:lnTo>
                    <a:pt x="2121" y="1928"/>
                  </a:lnTo>
                  <a:lnTo>
                    <a:pt x="2132" y="1923"/>
                  </a:lnTo>
                  <a:lnTo>
                    <a:pt x="2141" y="1917"/>
                  </a:lnTo>
                  <a:lnTo>
                    <a:pt x="2149" y="1909"/>
                  </a:lnTo>
                  <a:lnTo>
                    <a:pt x="2154" y="1900"/>
                  </a:lnTo>
                  <a:lnTo>
                    <a:pt x="2159" y="1890"/>
                  </a:lnTo>
                  <a:lnTo>
                    <a:pt x="2160" y="1879"/>
                  </a:lnTo>
                  <a:lnTo>
                    <a:pt x="2159" y="1867"/>
                  </a:lnTo>
                  <a:lnTo>
                    <a:pt x="2157" y="1859"/>
                  </a:lnTo>
                  <a:lnTo>
                    <a:pt x="2153" y="1847"/>
                  </a:lnTo>
                  <a:lnTo>
                    <a:pt x="2148" y="1831"/>
                  </a:lnTo>
                  <a:lnTo>
                    <a:pt x="2141" y="1812"/>
                  </a:lnTo>
                  <a:lnTo>
                    <a:pt x="2132" y="1791"/>
                  </a:lnTo>
                  <a:lnTo>
                    <a:pt x="2122" y="1767"/>
                  </a:lnTo>
                  <a:lnTo>
                    <a:pt x="2111" y="1740"/>
                  </a:lnTo>
                  <a:lnTo>
                    <a:pt x="2097" y="1711"/>
                  </a:lnTo>
                  <a:lnTo>
                    <a:pt x="2083" y="1680"/>
                  </a:lnTo>
                  <a:lnTo>
                    <a:pt x="2066" y="1647"/>
                  </a:lnTo>
                  <a:lnTo>
                    <a:pt x="2048" y="1612"/>
                  </a:lnTo>
                  <a:lnTo>
                    <a:pt x="2029" y="1576"/>
                  </a:lnTo>
                  <a:lnTo>
                    <a:pt x="2007" y="1539"/>
                  </a:lnTo>
                  <a:lnTo>
                    <a:pt x="1986" y="1501"/>
                  </a:lnTo>
                  <a:lnTo>
                    <a:pt x="1961" y="1462"/>
                  </a:lnTo>
                  <a:lnTo>
                    <a:pt x="1937" y="1424"/>
                  </a:lnTo>
                  <a:lnTo>
                    <a:pt x="1910" y="1385"/>
                  </a:lnTo>
                  <a:lnTo>
                    <a:pt x="1882" y="1347"/>
                  </a:lnTo>
                  <a:lnTo>
                    <a:pt x="1853" y="1309"/>
                  </a:lnTo>
                  <a:lnTo>
                    <a:pt x="1821" y="1271"/>
                  </a:lnTo>
                  <a:lnTo>
                    <a:pt x="1790" y="1234"/>
                  </a:lnTo>
                  <a:lnTo>
                    <a:pt x="1756" y="1198"/>
                  </a:lnTo>
                  <a:lnTo>
                    <a:pt x="1721" y="1164"/>
                  </a:lnTo>
                  <a:lnTo>
                    <a:pt x="1686" y="1131"/>
                  </a:lnTo>
                  <a:lnTo>
                    <a:pt x="1647" y="1101"/>
                  </a:lnTo>
                  <a:lnTo>
                    <a:pt x="1608" y="1073"/>
                  </a:lnTo>
                  <a:lnTo>
                    <a:pt x="1569" y="1046"/>
                  </a:lnTo>
                  <a:lnTo>
                    <a:pt x="1527" y="1023"/>
                  </a:lnTo>
                  <a:lnTo>
                    <a:pt x="1485" y="1002"/>
                  </a:lnTo>
                  <a:lnTo>
                    <a:pt x="1441" y="984"/>
                  </a:lnTo>
                  <a:lnTo>
                    <a:pt x="1396" y="970"/>
                  </a:lnTo>
                  <a:lnTo>
                    <a:pt x="1349" y="959"/>
                  </a:lnTo>
                </a:path>
              </a:pathLst>
            </a:custGeom>
            <a:solidFill>
              <a:srgbClr val="4C7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Freeform 64">
              <a:extLst>
                <a:ext uri="{FF2B5EF4-FFF2-40B4-BE49-F238E27FC236}">
                  <a16:creationId xmlns:a16="http://schemas.microsoft.com/office/drawing/2014/main" id="{044CD3CC-C535-4B56-B293-23D2CCAD6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2213"/>
              <a:ext cx="1419" cy="1434"/>
            </a:xfrm>
            <a:custGeom>
              <a:avLst/>
              <a:gdLst>
                <a:gd name="T0" fmla="*/ 1246 w 1419"/>
                <a:gd name="T1" fmla="*/ 1068 h 1434"/>
                <a:gd name="T2" fmla="*/ 1266 w 1419"/>
                <a:gd name="T3" fmla="*/ 1108 h 1434"/>
                <a:gd name="T4" fmla="*/ 1288 w 1419"/>
                <a:gd name="T5" fmla="*/ 1158 h 1434"/>
                <a:gd name="T6" fmla="*/ 1309 w 1419"/>
                <a:gd name="T7" fmla="*/ 1213 h 1434"/>
                <a:gd name="T8" fmla="*/ 1333 w 1419"/>
                <a:gd name="T9" fmla="*/ 1268 h 1434"/>
                <a:gd name="T10" fmla="*/ 1356 w 1419"/>
                <a:gd name="T11" fmla="*/ 1319 h 1434"/>
                <a:gd name="T12" fmla="*/ 1380 w 1419"/>
                <a:gd name="T13" fmla="*/ 1364 h 1434"/>
                <a:gd name="T14" fmla="*/ 1402 w 1419"/>
                <a:gd name="T15" fmla="*/ 1398 h 1434"/>
                <a:gd name="T16" fmla="*/ 1418 w 1419"/>
                <a:gd name="T17" fmla="*/ 1418 h 1434"/>
                <a:gd name="T18" fmla="*/ 1410 w 1419"/>
                <a:gd name="T19" fmla="*/ 1431 h 1434"/>
                <a:gd name="T20" fmla="*/ 1382 w 1419"/>
                <a:gd name="T21" fmla="*/ 1432 h 1434"/>
                <a:gd name="T22" fmla="*/ 1337 w 1419"/>
                <a:gd name="T23" fmla="*/ 1418 h 1434"/>
                <a:gd name="T24" fmla="*/ 1279 w 1419"/>
                <a:gd name="T25" fmla="*/ 1388 h 1434"/>
                <a:gd name="T26" fmla="*/ 1212 w 1419"/>
                <a:gd name="T27" fmla="*/ 1336 h 1434"/>
                <a:gd name="T28" fmla="*/ 1139 w 1419"/>
                <a:gd name="T29" fmla="*/ 1263 h 1434"/>
                <a:gd name="T30" fmla="*/ 1064 w 1419"/>
                <a:gd name="T31" fmla="*/ 1162 h 1434"/>
                <a:gd name="T32" fmla="*/ 988 w 1419"/>
                <a:gd name="T33" fmla="*/ 1044 h 1434"/>
                <a:gd name="T34" fmla="*/ 906 w 1419"/>
                <a:gd name="T35" fmla="*/ 936 h 1434"/>
                <a:gd name="T36" fmla="*/ 822 w 1419"/>
                <a:gd name="T37" fmla="*/ 840 h 1434"/>
                <a:gd name="T38" fmla="*/ 739 w 1419"/>
                <a:gd name="T39" fmla="*/ 758 h 1434"/>
                <a:gd name="T40" fmla="*/ 662 w 1419"/>
                <a:gd name="T41" fmla="*/ 690 h 1434"/>
                <a:gd name="T42" fmla="*/ 594 w 1419"/>
                <a:gd name="T43" fmla="*/ 635 h 1434"/>
                <a:gd name="T44" fmla="*/ 539 w 1419"/>
                <a:gd name="T45" fmla="*/ 596 h 1434"/>
                <a:gd name="T46" fmla="*/ 502 w 1419"/>
                <a:gd name="T47" fmla="*/ 570 h 1434"/>
                <a:gd name="T48" fmla="*/ 453 w 1419"/>
                <a:gd name="T49" fmla="*/ 537 h 1434"/>
                <a:gd name="T50" fmla="*/ 375 w 1419"/>
                <a:gd name="T51" fmla="*/ 472 h 1434"/>
                <a:gd name="T52" fmla="*/ 284 w 1419"/>
                <a:gd name="T53" fmla="*/ 389 h 1434"/>
                <a:gd name="T54" fmla="*/ 190 w 1419"/>
                <a:gd name="T55" fmla="*/ 297 h 1434"/>
                <a:gd name="T56" fmla="*/ 106 w 1419"/>
                <a:gd name="T57" fmla="*/ 203 h 1434"/>
                <a:gd name="T58" fmla="*/ 40 w 1419"/>
                <a:gd name="T59" fmla="*/ 119 h 1434"/>
                <a:gd name="T60" fmla="*/ 3 w 1419"/>
                <a:gd name="T61" fmla="*/ 51 h 1434"/>
                <a:gd name="T62" fmla="*/ 8 w 1419"/>
                <a:gd name="T63" fmla="*/ 9 h 1434"/>
                <a:gd name="T64" fmla="*/ 55 w 1419"/>
                <a:gd name="T65" fmla="*/ 1 h 1434"/>
                <a:gd name="T66" fmla="*/ 147 w 1419"/>
                <a:gd name="T67" fmla="*/ 17 h 1434"/>
                <a:gd name="T68" fmla="*/ 254 w 1419"/>
                <a:gd name="T69" fmla="*/ 55 h 1434"/>
                <a:gd name="T70" fmla="*/ 344 w 1419"/>
                <a:gd name="T71" fmla="*/ 112 h 1434"/>
                <a:gd name="T72" fmla="*/ 385 w 1419"/>
                <a:gd name="T73" fmla="*/ 162 h 1434"/>
                <a:gd name="T74" fmla="*/ 436 w 1419"/>
                <a:gd name="T75" fmla="*/ 225 h 1434"/>
                <a:gd name="T76" fmla="*/ 502 w 1419"/>
                <a:gd name="T77" fmla="*/ 302 h 1434"/>
                <a:gd name="T78" fmla="*/ 577 w 1419"/>
                <a:gd name="T79" fmla="*/ 387 h 1434"/>
                <a:gd name="T80" fmla="*/ 654 w 1419"/>
                <a:gd name="T81" fmla="*/ 476 h 1434"/>
                <a:gd name="T82" fmla="*/ 730 w 1419"/>
                <a:gd name="T83" fmla="*/ 563 h 1434"/>
                <a:gd name="T84" fmla="*/ 800 w 1419"/>
                <a:gd name="T85" fmla="*/ 640 h 1434"/>
                <a:gd name="T86" fmla="*/ 857 w 1419"/>
                <a:gd name="T87" fmla="*/ 705 h 1434"/>
                <a:gd name="T88" fmla="*/ 929 w 1419"/>
                <a:gd name="T89" fmla="*/ 778 h 1434"/>
                <a:gd name="T90" fmla="*/ 1034 w 1419"/>
                <a:gd name="T91" fmla="*/ 869 h 1434"/>
                <a:gd name="T92" fmla="*/ 1140 w 1419"/>
                <a:gd name="T93" fmla="*/ 961 h 1434"/>
                <a:gd name="T94" fmla="*/ 1219 w 1419"/>
                <a:gd name="T95" fmla="*/ 1034 h 14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19" h="1434">
                  <a:moveTo>
                    <a:pt x="1231" y="1047"/>
                  </a:moveTo>
                  <a:lnTo>
                    <a:pt x="1235" y="1053"/>
                  </a:lnTo>
                  <a:lnTo>
                    <a:pt x="1241" y="1060"/>
                  </a:lnTo>
                  <a:lnTo>
                    <a:pt x="1246" y="1068"/>
                  </a:lnTo>
                  <a:lnTo>
                    <a:pt x="1250" y="1077"/>
                  </a:lnTo>
                  <a:lnTo>
                    <a:pt x="1256" y="1087"/>
                  </a:lnTo>
                  <a:lnTo>
                    <a:pt x="1261" y="1097"/>
                  </a:lnTo>
                  <a:lnTo>
                    <a:pt x="1266" y="1108"/>
                  </a:lnTo>
                  <a:lnTo>
                    <a:pt x="1271" y="1120"/>
                  </a:lnTo>
                  <a:lnTo>
                    <a:pt x="1277" y="1132"/>
                  </a:lnTo>
                  <a:lnTo>
                    <a:pt x="1281" y="1145"/>
                  </a:lnTo>
                  <a:lnTo>
                    <a:pt x="1288" y="1158"/>
                  </a:lnTo>
                  <a:lnTo>
                    <a:pt x="1293" y="1171"/>
                  </a:lnTo>
                  <a:lnTo>
                    <a:pt x="1298" y="1185"/>
                  </a:lnTo>
                  <a:lnTo>
                    <a:pt x="1305" y="1199"/>
                  </a:lnTo>
                  <a:lnTo>
                    <a:pt x="1309" y="1213"/>
                  </a:lnTo>
                  <a:lnTo>
                    <a:pt x="1316" y="1227"/>
                  </a:lnTo>
                  <a:lnTo>
                    <a:pt x="1322" y="1241"/>
                  </a:lnTo>
                  <a:lnTo>
                    <a:pt x="1327" y="1255"/>
                  </a:lnTo>
                  <a:lnTo>
                    <a:pt x="1333" y="1268"/>
                  </a:lnTo>
                  <a:lnTo>
                    <a:pt x="1338" y="1281"/>
                  </a:lnTo>
                  <a:lnTo>
                    <a:pt x="1344" y="1295"/>
                  </a:lnTo>
                  <a:lnTo>
                    <a:pt x="1351" y="1308"/>
                  </a:lnTo>
                  <a:lnTo>
                    <a:pt x="1356" y="1319"/>
                  </a:lnTo>
                  <a:lnTo>
                    <a:pt x="1362" y="1331"/>
                  </a:lnTo>
                  <a:lnTo>
                    <a:pt x="1368" y="1343"/>
                  </a:lnTo>
                  <a:lnTo>
                    <a:pt x="1373" y="1354"/>
                  </a:lnTo>
                  <a:lnTo>
                    <a:pt x="1380" y="1364"/>
                  </a:lnTo>
                  <a:lnTo>
                    <a:pt x="1386" y="1374"/>
                  </a:lnTo>
                  <a:lnTo>
                    <a:pt x="1391" y="1383"/>
                  </a:lnTo>
                  <a:lnTo>
                    <a:pt x="1397" y="1390"/>
                  </a:lnTo>
                  <a:lnTo>
                    <a:pt x="1402" y="1398"/>
                  </a:lnTo>
                  <a:lnTo>
                    <a:pt x="1408" y="1403"/>
                  </a:lnTo>
                  <a:lnTo>
                    <a:pt x="1412" y="1408"/>
                  </a:lnTo>
                  <a:lnTo>
                    <a:pt x="1416" y="1414"/>
                  </a:lnTo>
                  <a:lnTo>
                    <a:pt x="1418" y="1418"/>
                  </a:lnTo>
                  <a:lnTo>
                    <a:pt x="1418" y="1422"/>
                  </a:lnTo>
                  <a:lnTo>
                    <a:pt x="1417" y="1426"/>
                  </a:lnTo>
                  <a:lnTo>
                    <a:pt x="1415" y="1428"/>
                  </a:lnTo>
                  <a:lnTo>
                    <a:pt x="1410" y="1431"/>
                  </a:lnTo>
                  <a:lnTo>
                    <a:pt x="1405" y="1432"/>
                  </a:lnTo>
                  <a:lnTo>
                    <a:pt x="1399" y="1433"/>
                  </a:lnTo>
                  <a:lnTo>
                    <a:pt x="1391" y="1432"/>
                  </a:lnTo>
                  <a:lnTo>
                    <a:pt x="1382" y="1432"/>
                  </a:lnTo>
                  <a:lnTo>
                    <a:pt x="1372" y="1430"/>
                  </a:lnTo>
                  <a:lnTo>
                    <a:pt x="1361" y="1427"/>
                  </a:lnTo>
                  <a:lnTo>
                    <a:pt x="1350" y="1423"/>
                  </a:lnTo>
                  <a:lnTo>
                    <a:pt x="1337" y="1418"/>
                  </a:lnTo>
                  <a:lnTo>
                    <a:pt x="1324" y="1412"/>
                  </a:lnTo>
                  <a:lnTo>
                    <a:pt x="1309" y="1405"/>
                  </a:lnTo>
                  <a:lnTo>
                    <a:pt x="1295" y="1397"/>
                  </a:lnTo>
                  <a:lnTo>
                    <a:pt x="1279" y="1388"/>
                  </a:lnTo>
                  <a:lnTo>
                    <a:pt x="1262" y="1377"/>
                  </a:lnTo>
                  <a:lnTo>
                    <a:pt x="1247" y="1365"/>
                  </a:lnTo>
                  <a:lnTo>
                    <a:pt x="1229" y="1351"/>
                  </a:lnTo>
                  <a:lnTo>
                    <a:pt x="1212" y="1336"/>
                  </a:lnTo>
                  <a:lnTo>
                    <a:pt x="1194" y="1320"/>
                  </a:lnTo>
                  <a:lnTo>
                    <a:pt x="1176" y="1303"/>
                  </a:lnTo>
                  <a:lnTo>
                    <a:pt x="1158" y="1284"/>
                  </a:lnTo>
                  <a:lnTo>
                    <a:pt x="1139" y="1263"/>
                  </a:lnTo>
                  <a:lnTo>
                    <a:pt x="1120" y="1240"/>
                  </a:lnTo>
                  <a:lnTo>
                    <a:pt x="1101" y="1216"/>
                  </a:lnTo>
                  <a:lnTo>
                    <a:pt x="1083" y="1189"/>
                  </a:lnTo>
                  <a:lnTo>
                    <a:pt x="1064" y="1162"/>
                  </a:lnTo>
                  <a:lnTo>
                    <a:pt x="1045" y="1132"/>
                  </a:lnTo>
                  <a:lnTo>
                    <a:pt x="1027" y="1101"/>
                  </a:lnTo>
                  <a:lnTo>
                    <a:pt x="1008" y="1073"/>
                  </a:lnTo>
                  <a:lnTo>
                    <a:pt x="988" y="1044"/>
                  </a:lnTo>
                  <a:lnTo>
                    <a:pt x="969" y="1016"/>
                  </a:lnTo>
                  <a:lnTo>
                    <a:pt x="948" y="988"/>
                  </a:lnTo>
                  <a:lnTo>
                    <a:pt x="927" y="962"/>
                  </a:lnTo>
                  <a:lnTo>
                    <a:pt x="906" y="936"/>
                  </a:lnTo>
                  <a:lnTo>
                    <a:pt x="885" y="911"/>
                  </a:lnTo>
                  <a:lnTo>
                    <a:pt x="864" y="887"/>
                  </a:lnTo>
                  <a:lnTo>
                    <a:pt x="843" y="863"/>
                  </a:lnTo>
                  <a:lnTo>
                    <a:pt x="822" y="840"/>
                  </a:lnTo>
                  <a:lnTo>
                    <a:pt x="801" y="819"/>
                  </a:lnTo>
                  <a:lnTo>
                    <a:pt x="780" y="798"/>
                  </a:lnTo>
                  <a:lnTo>
                    <a:pt x="759" y="778"/>
                  </a:lnTo>
                  <a:lnTo>
                    <a:pt x="739" y="758"/>
                  </a:lnTo>
                  <a:lnTo>
                    <a:pt x="719" y="740"/>
                  </a:lnTo>
                  <a:lnTo>
                    <a:pt x="699" y="722"/>
                  </a:lnTo>
                  <a:lnTo>
                    <a:pt x="680" y="706"/>
                  </a:lnTo>
                  <a:lnTo>
                    <a:pt x="662" y="690"/>
                  </a:lnTo>
                  <a:lnTo>
                    <a:pt x="644" y="675"/>
                  </a:lnTo>
                  <a:lnTo>
                    <a:pt x="626" y="661"/>
                  </a:lnTo>
                  <a:lnTo>
                    <a:pt x="609" y="647"/>
                  </a:lnTo>
                  <a:lnTo>
                    <a:pt x="594" y="635"/>
                  </a:lnTo>
                  <a:lnTo>
                    <a:pt x="579" y="623"/>
                  </a:lnTo>
                  <a:lnTo>
                    <a:pt x="565" y="613"/>
                  </a:lnTo>
                  <a:lnTo>
                    <a:pt x="551" y="603"/>
                  </a:lnTo>
                  <a:lnTo>
                    <a:pt x="539" y="596"/>
                  </a:lnTo>
                  <a:lnTo>
                    <a:pt x="529" y="588"/>
                  </a:lnTo>
                  <a:lnTo>
                    <a:pt x="519" y="581"/>
                  </a:lnTo>
                  <a:lnTo>
                    <a:pt x="510" y="575"/>
                  </a:lnTo>
                  <a:lnTo>
                    <a:pt x="502" y="570"/>
                  </a:lnTo>
                  <a:lnTo>
                    <a:pt x="496" y="567"/>
                  </a:lnTo>
                  <a:lnTo>
                    <a:pt x="484" y="558"/>
                  </a:lnTo>
                  <a:lnTo>
                    <a:pt x="469" y="549"/>
                  </a:lnTo>
                  <a:lnTo>
                    <a:pt x="453" y="537"/>
                  </a:lnTo>
                  <a:lnTo>
                    <a:pt x="436" y="523"/>
                  </a:lnTo>
                  <a:lnTo>
                    <a:pt x="417" y="508"/>
                  </a:lnTo>
                  <a:lnTo>
                    <a:pt x="395" y="490"/>
                  </a:lnTo>
                  <a:lnTo>
                    <a:pt x="375" y="472"/>
                  </a:lnTo>
                  <a:lnTo>
                    <a:pt x="353" y="453"/>
                  </a:lnTo>
                  <a:lnTo>
                    <a:pt x="330" y="432"/>
                  </a:lnTo>
                  <a:lnTo>
                    <a:pt x="308" y="411"/>
                  </a:lnTo>
                  <a:lnTo>
                    <a:pt x="284" y="389"/>
                  </a:lnTo>
                  <a:lnTo>
                    <a:pt x="261" y="367"/>
                  </a:lnTo>
                  <a:lnTo>
                    <a:pt x="237" y="344"/>
                  </a:lnTo>
                  <a:lnTo>
                    <a:pt x="214" y="321"/>
                  </a:lnTo>
                  <a:lnTo>
                    <a:pt x="190" y="297"/>
                  </a:lnTo>
                  <a:lnTo>
                    <a:pt x="168" y="273"/>
                  </a:lnTo>
                  <a:lnTo>
                    <a:pt x="147" y="250"/>
                  </a:lnTo>
                  <a:lnTo>
                    <a:pt x="125" y="227"/>
                  </a:lnTo>
                  <a:lnTo>
                    <a:pt x="106" y="203"/>
                  </a:lnTo>
                  <a:lnTo>
                    <a:pt x="87" y="181"/>
                  </a:lnTo>
                  <a:lnTo>
                    <a:pt x="71" y="159"/>
                  </a:lnTo>
                  <a:lnTo>
                    <a:pt x="54" y="138"/>
                  </a:lnTo>
                  <a:lnTo>
                    <a:pt x="40" y="119"/>
                  </a:lnTo>
                  <a:lnTo>
                    <a:pt x="28" y="100"/>
                  </a:lnTo>
                  <a:lnTo>
                    <a:pt x="17" y="82"/>
                  </a:lnTo>
                  <a:lnTo>
                    <a:pt x="9" y="65"/>
                  </a:lnTo>
                  <a:lnTo>
                    <a:pt x="3" y="51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8" y="9"/>
                  </a:lnTo>
                  <a:lnTo>
                    <a:pt x="16" y="4"/>
                  </a:lnTo>
                  <a:lnTo>
                    <a:pt x="25" y="1"/>
                  </a:lnTo>
                  <a:lnTo>
                    <a:pt x="38" y="0"/>
                  </a:lnTo>
                  <a:lnTo>
                    <a:pt x="55" y="1"/>
                  </a:lnTo>
                  <a:lnTo>
                    <a:pt x="75" y="3"/>
                  </a:lnTo>
                  <a:lnTo>
                    <a:pt x="96" y="6"/>
                  </a:lnTo>
                  <a:lnTo>
                    <a:pt x="121" y="11"/>
                  </a:lnTo>
                  <a:lnTo>
                    <a:pt x="147" y="17"/>
                  </a:lnTo>
                  <a:lnTo>
                    <a:pt x="174" y="24"/>
                  </a:lnTo>
                  <a:lnTo>
                    <a:pt x="202" y="33"/>
                  </a:lnTo>
                  <a:lnTo>
                    <a:pt x="228" y="43"/>
                  </a:lnTo>
                  <a:lnTo>
                    <a:pt x="254" y="55"/>
                  </a:lnTo>
                  <a:lnTo>
                    <a:pt x="280" y="67"/>
                  </a:lnTo>
                  <a:lnTo>
                    <a:pt x="304" y="81"/>
                  </a:lnTo>
                  <a:lnTo>
                    <a:pt x="325" y="96"/>
                  </a:lnTo>
                  <a:lnTo>
                    <a:pt x="344" y="112"/>
                  </a:lnTo>
                  <a:lnTo>
                    <a:pt x="358" y="129"/>
                  </a:lnTo>
                  <a:lnTo>
                    <a:pt x="366" y="139"/>
                  </a:lnTo>
                  <a:lnTo>
                    <a:pt x="375" y="150"/>
                  </a:lnTo>
                  <a:lnTo>
                    <a:pt x="385" y="162"/>
                  </a:lnTo>
                  <a:lnTo>
                    <a:pt x="395" y="176"/>
                  </a:lnTo>
                  <a:lnTo>
                    <a:pt x="408" y="191"/>
                  </a:lnTo>
                  <a:lnTo>
                    <a:pt x="421" y="208"/>
                  </a:lnTo>
                  <a:lnTo>
                    <a:pt x="436" y="225"/>
                  </a:lnTo>
                  <a:lnTo>
                    <a:pt x="451" y="243"/>
                  </a:lnTo>
                  <a:lnTo>
                    <a:pt x="467" y="262"/>
                  </a:lnTo>
                  <a:lnTo>
                    <a:pt x="484" y="282"/>
                  </a:lnTo>
                  <a:lnTo>
                    <a:pt x="502" y="302"/>
                  </a:lnTo>
                  <a:lnTo>
                    <a:pt x="520" y="323"/>
                  </a:lnTo>
                  <a:lnTo>
                    <a:pt x="538" y="344"/>
                  </a:lnTo>
                  <a:lnTo>
                    <a:pt x="557" y="365"/>
                  </a:lnTo>
                  <a:lnTo>
                    <a:pt x="577" y="387"/>
                  </a:lnTo>
                  <a:lnTo>
                    <a:pt x="596" y="409"/>
                  </a:lnTo>
                  <a:lnTo>
                    <a:pt x="615" y="431"/>
                  </a:lnTo>
                  <a:lnTo>
                    <a:pt x="634" y="454"/>
                  </a:lnTo>
                  <a:lnTo>
                    <a:pt x="654" y="476"/>
                  </a:lnTo>
                  <a:lnTo>
                    <a:pt x="674" y="498"/>
                  </a:lnTo>
                  <a:lnTo>
                    <a:pt x="693" y="520"/>
                  </a:lnTo>
                  <a:lnTo>
                    <a:pt x="712" y="542"/>
                  </a:lnTo>
                  <a:lnTo>
                    <a:pt x="730" y="563"/>
                  </a:lnTo>
                  <a:lnTo>
                    <a:pt x="749" y="583"/>
                  </a:lnTo>
                  <a:lnTo>
                    <a:pt x="767" y="602"/>
                  </a:lnTo>
                  <a:lnTo>
                    <a:pt x="784" y="622"/>
                  </a:lnTo>
                  <a:lnTo>
                    <a:pt x="800" y="640"/>
                  </a:lnTo>
                  <a:lnTo>
                    <a:pt x="815" y="658"/>
                  </a:lnTo>
                  <a:lnTo>
                    <a:pt x="831" y="675"/>
                  </a:lnTo>
                  <a:lnTo>
                    <a:pt x="845" y="691"/>
                  </a:lnTo>
                  <a:lnTo>
                    <a:pt x="857" y="705"/>
                  </a:lnTo>
                  <a:lnTo>
                    <a:pt x="869" y="719"/>
                  </a:lnTo>
                  <a:lnTo>
                    <a:pt x="886" y="737"/>
                  </a:lnTo>
                  <a:lnTo>
                    <a:pt x="906" y="756"/>
                  </a:lnTo>
                  <a:lnTo>
                    <a:pt x="929" y="778"/>
                  </a:lnTo>
                  <a:lnTo>
                    <a:pt x="953" y="800"/>
                  </a:lnTo>
                  <a:lnTo>
                    <a:pt x="979" y="823"/>
                  </a:lnTo>
                  <a:lnTo>
                    <a:pt x="1006" y="845"/>
                  </a:lnTo>
                  <a:lnTo>
                    <a:pt x="1034" y="869"/>
                  </a:lnTo>
                  <a:lnTo>
                    <a:pt x="1061" y="893"/>
                  </a:lnTo>
                  <a:lnTo>
                    <a:pt x="1089" y="916"/>
                  </a:lnTo>
                  <a:lnTo>
                    <a:pt x="1116" y="939"/>
                  </a:lnTo>
                  <a:lnTo>
                    <a:pt x="1140" y="961"/>
                  </a:lnTo>
                  <a:lnTo>
                    <a:pt x="1164" y="981"/>
                  </a:lnTo>
                  <a:lnTo>
                    <a:pt x="1185" y="1001"/>
                  </a:lnTo>
                  <a:lnTo>
                    <a:pt x="1203" y="1018"/>
                  </a:lnTo>
                  <a:lnTo>
                    <a:pt x="1219" y="1034"/>
                  </a:lnTo>
                  <a:lnTo>
                    <a:pt x="1231" y="1047"/>
                  </a:lnTo>
                </a:path>
              </a:pathLst>
            </a:custGeom>
            <a:solidFill>
              <a:srgbClr val="4275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Freeform 65">
              <a:extLst>
                <a:ext uri="{FF2B5EF4-FFF2-40B4-BE49-F238E27FC236}">
                  <a16:creationId xmlns:a16="http://schemas.microsoft.com/office/drawing/2014/main" id="{423E1BAB-DB20-4D1A-8A9A-74573AD9A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" y="2217"/>
              <a:ext cx="1404" cy="1426"/>
            </a:xfrm>
            <a:custGeom>
              <a:avLst/>
              <a:gdLst>
                <a:gd name="T0" fmla="*/ 1224 w 1404"/>
                <a:gd name="T1" fmla="*/ 1062 h 1426"/>
                <a:gd name="T2" fmla="*/ 1245 w 1404"/>
                <a:gd name="T3" fmla="*/ 1101 h 1426"/>
                <a:gd name="T4" fmla="*/ 1268 w 1404"/>
                <a:gd name="T5" fmla="*/ 1151 h 1426"/>
                <a:gd name="T6" fmla="*/ 1291 w 1404"/>
                <a:gd name="T7" fmla="*/ 1205 h 1426"/>
                <a:gd name="T8" fmla="*/ 1315 w 1404"/>
                <a:gd name="T9" fmla="*/ 1261 h 1426"/>
                <a:gd name="T10" fmla="*/ 1339 w 1404"/>
                <a:gd name="T11" fmla="*/ 1312 h 1426"/>
                <a:gd name="T12" fmla="*/ 1363 w 1404"/>
                <a:gd name="T13" fmla="*/ 1356 h 1426"/>
                <a:gd name="T14" fmla="*/ 1386 w 1404"/>
                <a:gd name="T15" fmla="*/ 1389 h 1426"/>
                <a:gd name="T16" fmla="*/ 1402 w 1404"/>
                <a:gd name="T17" fmla="*/ 1410 h 1426"/>
                <a:gd name="T18" fmla="*/ 1396 w 1404"/>
                <a:gd name="T19" fmla="*/ 1423 h 1426"/>
                <a:gd name="T20" fmla="*/ 1372 w 1404"/>
                <a:gd name="T21" fmla="*/ 1425 h 1426"/>
                <a:gd name="T22" fmla="*/ 1330 w 1404"/>
                <a:gd name="T23" fmla="*/ 1412 h 1426"/>
                <a:gd name="T24" fmla="*/ 1275 w 1404"/>
                <a:gd name="T25" fmla="*/ 1382 h 1426"/>
                <a:gd name="T26" fmla="*/ 1212 w 1404"/>
                <a:gd name="T27" fmla="*/ 1331 h 1426"/>
                <a:gd name="T28" fmla="*/ 1141 w 1404"/>
                <a:gd name="T29" fmla="*/ 1258 h 1426"/>
                <a:gd name="T30" fmla="*/ 1068 w 1404"/>
                <a:gd name="T31" fmla="*/ 1158 h 1426"/>
                <a:gd name="T32" fmla="*/ 992 w 1404"/>
                <a:gd name="T33" fmla="*/ 1040 h 1426"/>
                <a:gd name="T34" fmla="*/ 910 w 1404"/>
                <a:gd name="T35" fmla="*/ 932 h 1426"/>
                <a:gd name="T36" fmla="*/ 826 w 1404"/>
                <a:gd name="T37" fmla="*/ 836 h 1426"/>
                <a:gd name="T38" fmla="*/ 743 w 1404"/>
                <a:gd name="T39" fmla="*/ 754 h 1426"/>
                <a:gd name="T40" fmla="*/ 666 w 1404"/>
                <a:gd name="T41" fmla="*/ 686 h 1426"/>
                <a:gd name="T42" fmla="*/ 598 w 1404"/>
                <a:gd name="T43" fmla="*/ 631 h 1426"/>
                <a:gd name="T44" fmla="*/ 543 w 1404"/>
                <a:gd name="T45" fmla="*/ 592 h 1426"/>
                <a:gd name="T46" fmla="*/ 506 w 1404"/>
                <a:gd name="T47" fmla="*/ 566 h 1426"/>
                <a:gd name="T48" fmla="*/ 457 w 1404"/>
                <a:gd name="T49" fmla="*/ 532 h 1426"/>
                <a:gd name="T50" fmla="*/ 378 w 1404"/>
                <a:gd name="T51" fmla="*/ 467 h 1426"/>
                <a:gd name="T52" fmla="*/ 287 w 1404"/>
                <a:gd name="T53" fmla="*/ 383 h 1426"/>
                <a:gd name="T54" fmla="*/ 193 w 1404"/>
                <a:gd name="T55" fmla="*/ 290 h 1426"/>
                <a:gd name="T56" fmla="*/ 107 w 1404"/>
                <a:gd name="T57" fmla="*/ 196 h 1426"/>
                <a:gd name="T58" fmla="*/ 40 w 1404"/>
                <a:gd name="T59" fmla="*/ 111 h 1426"/>
                <a:gd name="T60" fmla="*/ 3 w 1404"/>
                <a:gd name="T61" fmla="*/ 44 h 1426"/>
                <a:gd name="T62" fmla="*/ 7 w 1404"/>
                <a:gd name="T63" fmla="*/ 5 h 1426"/>
                <a:gd name="T64" fmla="*/ 52 w 1404"/>
                <a:gd name="T65" fmla="*/ 3 h 1426"/>
                <a:gd name="T66" fmla="*/ 140 w 1404"/>
                <a:gd name="T67" fmla="*/ 30 h 1426"/>
                <a:gd name="T68" fmla="*/ 245 w 1404"/>
                <a:gd name="T69" fmla="*/ 79 h 1426"/>
                <a:gd name="T70" fmla="*/ 333 w 1404"/>
                <a:gd name="T71" fmla="*/ 142 h 1426"/>
                <a:gd name="T72" fmla="*/ 374 w 1404"/>
                <a:gd name="T73" fmla="*/ 193 h 1426"/>
                <a:gd name="T74" fmla="*/ 425 w 1404"/>
                <a:gd name="T75" fmla="*/ 253 h 1426"/>
                <a:gd name="T76" fmla="*/ 490 w 1404"/>
                <a:gd name="T77" fmla="*/ 326 h 1426"/>
                <a:gd name="T78" fmla="*/ 564 w 1404"/>
                <a:gd name="T79" fmla="*/ 406 h 1426"/>
                <a:gd name="T80" fmla="*/ 643 w 1404"/>
                <a:gd name="T81" fmla="*/ 490 h 1426"/>
                <a:gd name="T82" fmla="*/ 718 w 1404"/>
                <a:gd name="T83" fmla="*/ 573 h 1426"/>
                <a:gd name="T84" fmla="*/ 787 w 1404"/>
                <a:gd name="T85" fmla="*/ 647 h 1426"/>
                <a:gd name="T86" fmla="*/ 843 w 1404"/>
                <a:gd name="T87" fmla="*/ 709 h 1426"/>
                <a:gd name="T88" fmla="*/ 914 w 1404"/>
                <a:gd name="T89" fmla="*/ 781 h 1426"/>
                <a:gd name="T90" fmla="*/ 1017 w 1404"/>
                <a:gd name="T91" fmla="*/ 869 h 1426"/>
                <a:gd name="T92" fmla="*/ 1121 w 1404"/>
                <a:gd name="T93" fmla="*/ 956 h 1426"/>
                <a:gd name="T94" fmla="*/ 1197 w 1404"/>
                <a:gd name="T95" fmla="*/ 1027 h 14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04" h="1426">
                  <a:moveTo>
                    <a:pt x="1209" y="1040"/>
                  </a:moveTo>
                  <a:lnTo>
                    <a:pt x="1214" y="1046"/>
                  </a:lnTo>
                  <a:lnTo>
                    <a:pt x="1218" y="1054"/>
                  </a:lnTo>
                  <a:lnTo>
                    <a:pt x="1224" y="1062"/>
                  </a:lnTo>
                  <a:lnTo>
                    <a:pt x="1229" y="1070"/>
                  </a:lnTo>
                  <a:lnTo>
                    <a:pt x="1234" y="1079"/>
                  </a:lnTo>
                  <a:lnTo>
                    <a:pt x="1240" y="1090"/>
                  </a:lnTo>
                  <a:lnTo>
                    <a:pt x="1245" y="1101"/>
                  </a:lnTo>
                  <a:lnTo>
                    <a:pt x="1251" y="1113"/>
                  </a:lnTo>
                  <a:lnTo>
                    <a:pt x="1256" y="1126"/>
                  </a:lnTo>
                  <a:lnTo>
                    <a:pt x="1262" y="1138"/>
                  </a:lnTo>
                  <a:lnTo>
                    <a:pt x="1268" y="1151"/>
                  </a:lnTo>
                  <a:lnTo>
                    <a:pt x="1273" y="1164"/>
                  </a:lnTo>
                  <a:lnTo>
                    <a:pt x="1279" y="1178"/>
                  </a:lnTo>
                  <a:lnTo>
                    <a:pt x="1284" y="1192"/>
                  </a:lnTo>
                  <a:lnTo>
                    <a:pt x="1291" y="1205"/>
                  </a:lnTo>
                  <a:lnTo>
                    <a:pt x="1297" y="1219"/>
                  </a:lnTo>
                  <a:lnTo>
                    <a:pt x="1302" y="1233"/>
                  </a:lnTo>
                  <a:lnTo>
                    <a:pt x="1309" y="1247"/>
                  </a:lnTo>
                  <a:lnTo>
                    <a:pt x="1315" y="1261"/>
                  </a:lnTo>
                  <a:lnTo>
                    <a:pt x="1321" y="1274"/>
                  </a:lnTo>
                  <a:lnTo>
                    <a:pt x="1327" y="1287"/>
                  </a:lnTo>
                  <a:lnTo>
                    <a:pt x="1332" y="1300"/>
                  </a:lnTo>
                  <a:lnTo>
                    <a:pt x="1339" y="1312"/>
                  </a:lnTo>
                  <a:lnTo>
                    <a:pt x="1345" y="1324"/>
                  </a:lnTo>
                  <a:lnTo>
                    <a:pt x="1350" y="1335"/>
                  </a:lnTo>
                  <a:lnTo>
                    <a:pt x="1357" y="1346"/>
                  </a:lnTo>
                  <a:lnTo>
                    <a:pt x="1363" y="1356"/>
                  </a:lnTo>
                  <a:lnTo>
                    <a:pt x="1368" y="1366"/>
                  </a:lnTo>
                  <a:lnTo>
                    <a:pt x="1374" y="1374"/>
                  </a:lnTo>
                  <a:lnTo>
                    <a:pt x="1379" y="1382"/>
                  </a:lnTo>
                  <a:lnTo>
                    <a:pt x="1386" y="1389"/>
                  </a:lnTo>
                  <a:lnTo>
                    <a:pt x="1392" y="1395"/>
                  </a:lnTo>
                  <a:lnTo>
                    <a:pt x="1396" y="1400"/>
                  </a:lnTo>
                  <a:lnTo>
                    <a:pt x="1401" y="1405"/>
                  </a:lnTo>
                  <a:lnTo>
                    <a:pt x="1402" y="1410"/>
                  </a:lnTo>
                  <a:lnTo>
                    <a:pt x="1403" y="1414"/>
                  </a:lnTo>
                  <a:lnTo>
                    <a:pt x="1402" y="1418"/>
                  </a:lnTo>
                  <a:lnTo>
                    <a:pt x="1400" y="1421"/>
                  </a:lnTo>
                  <a:lnTo>
                    <a:pt x="1396" y="1423"/>
                  </a:lnTo>
                  <a:lnTo>
                    <a:pt x="1392" y="1425"/>
                  </a:lnTo>
                  <a:lnTo>
                    <a:pt x="1386" y="1425"/>
                  </a:lnTo>
                  <a:lnTo>
                    <a:pt x="1379" y="1425"/>
                  </a:lnTo>
                  <a:lnTo>
                    <a:pt x="1372" y="1425"/>
                  </a:lnTo>
                  <a:lnTo>
                    <a:pt x="1363" y="1423"/>
                  </a:lnTo>
                  <a:lnTo>
                    <a:pt x="1353" y="1420"/>
                  </a:lnTo>
                  <a:lnTo>
                    <a:pt x="1341" y="1417"/>
                  </a:lnTo>
                  <a:lnTo>
                    <a:pt x="1330" y="1412"/>
                  </a:lnTo>
                  <a:lnTo>
                    <a:pt x="1317" y="1406"/>
                  </a:lnTo>
                  <a:lnTo>
                    <a:pt x="1304" y="1399"/>
                  </a:lnTo>
                  <a:lnTo>
                    <a:pt x="1291" y="1392"/>
                  </a:lnTo>
                  <a:lnTo>
                    <a:pt x="1275" y="1382"/>
                  </a:lnTo>
                  <a:lnTo>
                    <a:pt x="1261" y="1371"/>
                  </a:lnTo>
                  <a:lnTo>
                    <a:pt x="1245" y="1359"/>
                  </a:lnTo>
                  <a:lnTo>
                    <a:pt x="1228" y="1346"/>
                  </a:lnTo>
                  <a:lnTo>
                    <a:pt x="1212" y="1331"/>
                  </a:lnTo>
                  <a:lnTo>
                    <a:pt x="1195" y="1315"/>
                  </a:lnTo>
                  <a:lnTo>
                    <a:pt x="1178" y="1299"/>
                  </a:lnTo>
                  <a:lnTo>
                    <a:pt x="1159" y="1280"/>
                  </a:lnTo>
                  <a:lnTo>
                    <a:pt x="1141" y="1258"/>
                  </a:lnTo>
                  <a:lnTo>
                    <a:pt x="1123" y="1236"/>
                  </a:lnTo>
                  <a:lnTo>
                    <a:pt x="1105" y="1212"/>
                  </a:lnTo>
                  <a:lnTo>
                    <a:pt x="1087" y="1185"/>
                  </a:lnTo>
                  <a:lnTo>
                    <a:pt x="1068" y="1158"/>
                  </a:lnTo>
                  <a:lnTo>
                    <a:pt x="1049" y="1128"/>
                  </a:lnTo>
                  <a:lnTo>
                    <a:pt x="1031" y="1097"/>
                  </a:lnTo>
                  <a:lnTo>
                    <a:pt x="1012" y="1069"/>
                  </a:lnTo>
                  <a:lnTo>
                    <a:pt x="992" y="1040"/>
                  </a:lnTo>
                  <a:lnTo>
                    <a:pt x="973" y="1012"/>
                  </a:lnTo>
                  <a:lnTo>
                    <a:pt x="952" y="984"/>
                  </a:lnTo>
                  <a:lnTo>
                    <a:pt x="932" y="958"/>
                  </a:lnTo>
                  <a:lnTo>
                    <a:pt x="910" y="932"/>
                  </a:lnTo>
                  <a:lnTo>
                    <a:pt x="889" y="907"/>
                  </a:lnTo>
                  <a:lnTo>
                    <a:pt x="868" y="883"/>
                  </a:lnTo>
                  <a:lnTo>
                    <a:pt x="848" y="859"/>
                  </a:lnTo>
                  <a:lnTo>
                    <a:pt x="826" y="836"/>
                  </a:lnTo>
                  <a:lnTo>
                    <a:pt x="805" y="815"/>
                  </a:lnTo>
                  <a:lnTo>
                    <a:pt x="784" y="794"/>
                  </a:lnTo>
                  <a:lnTo>
                    <a:pt x="764" y="774"/>
                  </a:lnTo>
                  <a:lnTo>
                    <a:pt x="743" y="754"/>
                  </a:lnTo>
                  <a:lnTo>
                    <a:pt x="723" y="736"/>
                  </a:lnTo>
                  <a:lnTo>
                    <a:pt x="703" y="718"/>
                  </a:lnTo>
                  <a:lnTo>
                    <a:pt x="684" y="702"/>
                  </a:lnTo>
                  <a:lnTo>
                    <a:pt x="666" y="686"/>
                  </a:lnTo>
                  <a:lnTo>
                    <a:pt x="648" y="671"/>
                  </a:lnTo>
                  <a:lnTo>
                    <a:pt x="630" y="657"/>
                  </a:lnTo>
                  <a:lnTo>
                    <a:pt x="614" y="643"/>
                  </a:lnTo>
                  <a:lnTo>
                    <a:pt x="598" y="631"/>
                  </a:lnTo>
                  <a:lnTo>
                    <a:pt x="583" y="619"/>
                  </a:lnTo>
                  <a:lnTo>
                    <a:pt x="569" y="609"/>
                  </a:lnTo>
                  <a:lnTo>
                    <a:pt x="555" y="599"/>
                  </a:lnTo>
                  <a:lnTo>
                    <a:pt x="543" y="592"/>
                  </a:lnTo>
                  <a:lnTo>
                    <a:pt x="533" y="584"/>
                  </a:lnTo>
                  <a:lnTo>
                    <a:pt x="523" y="577"/>
                  </a:lnTo>
                  <a:lnTo>
                    <a:pt x="514" y="571"/>
                  </a:lnTo>
                  <a:lnTo>
                    <a:pt x="506" y="566"/>
                  </a:lnTo>
                  <a:lnTo>
                    <a:pt x="501" y="563"/>
                  </a:lnTo>
                  <a:lnTo>
                    <a:pt x="488" y="554"/>
                  </a:lnTo>
                  <a:lnTo>
                    <a:pt x="474" y="545"/>
                  </a:lnTo>
                  <a:lnTo>
                    <a:pt x="457" y="532"/>
                  </a:lnTo>
                  <a:lnTo>
                    <a:pt x="439" y="518"/>
                  </a:lnTo>
                  <a:lnTo>
                    <a:pt x="421" y="503"/>
                  </a:lnTo>
                  <a:lnTo>
                    <a:pt x="400" y="486"/>
                  </a:lnTo>
                  <a:lnTo>
                    <a:pt x="378" y="467"/>
                  </a:lnTo>
                  <a:lnTo>
                    <a:pt x="356" y="448"/>
                  </a:lnTo>
                  <a:lnTo>
                    <a:pt x="334" y="427"/>
                  </a:lnTo>
                  <a:lnTo>
                    <a:pt x="311" y="406"/>
                  </a:lnTo>
                  <a:lnTo>
                    <a:pt x="287" y="383"/>
                  </a:lnTo>
                  <a:lnTo>
                    <a:pt x="263" y="360"/>
                  </a:lnTo>
                  <a:lnTo>
                    <a:pt x="240" y="338"/>
                  </a:lnTo>
                  <a:lnTo>
                    <a:pt x="216" y="314"/>
                  </a:lnTo>
                  <a:lnTo>
                    <a:pt x="193" y="290"/>
                  </a:lnTo>
                  <a:lnTo>
                    <a:pt x="170" y="266"/>
                  </a:lnTo>
                  <a:lnTo>
                    <a:pt x="148" y="242"/>
                  </a:lnTo>
                  <a:lnTo>
                    <a:pt x="128" y="219"/>
                  </a:lnTo>
                  <a:lnTo>
                    <a:pt x="107" y="196"/>
                  </a:lnTo>
                  <a:lnTo>
                    <a:pt x="88" y="173"/>
                  </a:lnTo>
                  <a:lnTo>
                    <a:pt x="71" y="151"/>
                  </a:lnTo>
                  <a:lnTo>
                    <a:pt x="55" y="130"/>
                  </a:lnTo>
                  <a:lnTo>
                    <a:pt x="40" y="111"/>
                  </a:lnTo>
                  <a:lnTo>
                    <a:pt x="28" y="93"/>
                  </a:lnTo>
                  <a:lnTo>
                    <a:pt x="18" y="75"/>
                  </a:lnTo>
                  <a:lnTo>
                    <a:pt x="9" y="59"/>
                  </a:lnTo>
                  <a:lnTo>
                    <a:pt x="3" y="44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7" y="5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52" y="3"/>
                  </a:lnTo>
                  <a:lnTo>
                    <a:pt x="69" y="7"/>
                  </a:lnTo>
                  <a:lnTo>
                    <a:pt x="92" y="13"/>
                  </a:lnTo>
                  <a:lnTo>
                    <a:pt x="115" y="21"/>
                  </a:lnTo>
                  <a:lnTo>
                    <a:pt x="140" y="30"/>
                  </a:lnTo>
                  <a:lnTo>
                    <a:pt x="166" y="40"/>
                  </a:lnTo>
                  <a:lnTo>
                    <a:pt x="193" y="52"/>
                  </a:lnTo>
                  <a:lnTo>
                    <a:pt x="219" y="65"/>
                  </a:lnTo>
                  <a:lnTo>
                    <a:pt x="245" y="79"/>
                  </a:lnTo>
                  <a:lnTo>
                    <a:pt x="271" y="94"/>
                  </a:lnTo>
                  <a:lnTo>
                    <a:pt x="293" y="109"/>
                  </a:lnTo>
                  <a:lnTo>
                    <a:pt x="315" y="125"/>
                  </a:lnTo>
                  <a:lnTo>
                    <a:pt x="333" y="142"/>
                  </a:lnTo>
                  <a:lnTo>
                    <a:pt x="348" y="160"/>
                  </a:lnTo>
                  <a:lnTo>
                    <a:pt x="355" y="170"/>
                  </a:lnTo>
                  <a:lnTo>
                    <a:pt x="364" y="181"/>
                  </a:lnTo>
                  <a:lnTo>
                    <a:pt x="374" y="193"/>
                  </a:lnTo>
                  <a:lnTo>
                    <a:pt x="385" y="207"/>
                  </a:lnTo>
                  <a:lnTo>
                    <a:pt x="397" y="221"/>
                  </a:lnTo>
                  <a:lnTo>
                    <a:pt x="411" y="237"/>
                  </a:lnTo>
                  <a:lnTo>
                    <a:pt x="425" y="253"/>
                  </a:lnTo>
                  <a:lnTo>
                    <a:pt x="441" y="270"/>
                  </a:lnTo>
                  <a:lnTo>
                    <a:pt x="457" y="288"/>
                  </a:lnTo>
                  <a:lnTo>
                    <a:pt x="474" y="307"/>
                  </a:lnTo>
                  <a:lnTo>
                    <a:pt x="490" y="326"/>
                  </a:lnTo>
                  <a:lnTo>
                    <a:pt x="508" y="345"/>
                  </a:lnTo>
                  <a:lnTo>
                    <a:pt x="526" y="365"/>
                  </a:lnTo>
                  <a:lnTo>
                    <a:pt x="545" y="385"/>
                  </a:lnTo>
                  <a:lnTo>
                    <a:pt x="564" y="406"/>
                  </a:lnTo>
                  <a:lnTo>
                    <a:pt x="583" y="427"/>
                  </a:lnTo>
                  <a:lnTo>
                    <a:pt x="604" y="448"/>
                  </a:lnTo>
                  <a:lnTo>
                    <a:pt x="623" y="469"/>
                  </a:lnTo>
                  <a:lnTo>
                    <a:pt x="643" y="490"/>
                  </a:lnTo>
                  <a:lnTo>
                    <a:pt x="662" y="511"/>
                  </a:lnTo>
                  <a:lnTo>
                    <a:pt x="681" y="532"/>
                  </a:lnTo>
                  <a:lnTo>
                    <a:pt x="699" y="552"/>
                  </a:lnTo>
                  <a:lnTo>
                    <a:pt x="718" y="573"/>
                  </a:lnTo>
                  <a:lnTo>
                    <a:pt x="736" y="592"/>
                  </a:lnTo>
                  <a:lnTo>
                    <a:pt x="754" y="610"/>
                  </a:lnTo>
                  <a:lnTo>
                    <a:pt x="770" y="629"/>
                  </a:lnTo>
                  <a:lnTo>
                    <a:pt x="787" y="647"/>
                  </a:lnTo>
                  <a:lnTo>
                    <a:pt x="803" y="664"/>
                  </a:lnTo>
                  <a:lnTo>
                    <a:pt x="817" y="680"/>
                  </a:lnTo>
                  <a:lnTo>
                    <a:pt x="831" y="695"/>
                  </a:lnTo>
                  <a:lnTo>
                    <a:pt x="843" y="709"/>
                  </a:lnTo>
                  <a:lnTo>
                    <a:pt x="855" y="723"/>
                  </a:lnTo>
                  <a:lnTo>
                    <a:pt x="872" y="741"/>
                  </a:lnTo>
                  <a:lnTo>
                    <a:pt x="891" y="760"/>
                  </a:lnTo>
                  <a:lnTo>
                    <a:pt x="914" y="781"/>
                  </a:lnTo>
                  <a:lnTo>
                    <a:pt x="937" y="802"/>
                  </a:lnTo>
                  <a:lnTo>
                    <a:pt x="963" y="824"/>
                  </a:lnTo>
                  <a:lnTo>
                    <a:pt x="990" y="846"/>
                  </a:lnTo>
                  <a:lnTo>
                    <a:pt x="1017" y="869"/>
                  </a:lnTo>
                  <a:lnTo>
                    <a:pt x="1044" y="891"/>
                  </a:lnTo>
                  <a:lnTo>
                    <a:pt x="1070" y="914"/>
                  </a:lnTo>
                  <a:lnTo>
                    <a:pt x="1096" y="935"/>
                  </a:lnTo>
                  <a:lnTo>
                    <a:pt x="1121" y="956"/>
                  </a:lnTo>
                  <a:lnTo>
                    <a:pt x="1143" y="976"/>
                  </a:lnTo>
                  <a:lnTo>
                    <a:pt x="1165" y="994"/>
                  </a:lnTo>
                  <a:lnTo>
                    <a:pt x="1182" y="1012"/>
                  </a:lnTo>
                  <a:lnTo>
                    <a:pt x="1197" y="1027"/>
                  </a:lnTo>
                  <a:lnTo>
                    <a:pt x="1209" y="1040"/>
                  </a:lnTo>
                </a:path>
              </a:pathLst>
            </a:custGeom>
            <a:solidFill>
              <a:srgbClr val="386B5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Freeform 66">
              <a:extLst>
                <a:ext uri="{FF2B5EF4-FFF2-40B4-BE49-F238E27FC236}">
                  <a16:creationId xmlns:a16="http://schemas.microsoft.com/office/drawing/2014/main" id="{F6638FC1-8564-4956-969A-F9E1578BE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2219"/>
              <a:ext cx="1387" cy="1422"/>
            </a:xfrm>
            <a:custGeom>
              <a:avLst/>
              <a:gdLst>
                <a:gd name="T0" fmla="*/ 1202 w 1387"/>
                <a:gd name="T1" fmla="*/ 1057 h 1422"/>
                <a:gd name="T2" fmla="*/ 1224 w 1387"/>
                <a:gd name="T3" fmla="*/ 1097 h 1422"/>
                <a:gd name="T4" fmla="*/ 1247 w 1387"/>
                <a:gd name="T5" fmla="*/ 1146 h 1422"/>
                <a:gd name="T6" fmla="*/ 1271 w 1387"/>
                <a:gd name="T7" fmla="*/ 1200 h 1422"/>
                <a:gd name="T8" fmla="*/ 1295 w 1387"/>
                <a:gd name="T9" fmla="*/ 1256 h 1422"/>
                <a:gd name="T10" fmla="*/ 1320 w 1387"/>
                <a:gd name="T11" fmla="*/ 1307 h 1422"/>
                <a:gd name="T12" fmla="*/ 1345 w 1387"/>
                <a:gd name="T13" fmla="*/ 1351 h 1422"/>
                <a:gd name="T14" fmla="*/ 1368 w 1387"/>
                <a:gd name="T15" fmla="*/ 1384 h 1422"/>
                <a:gd name="T16" fmla="*/ 1385 w 1387"/>
                <a:gd name="T17" fmla="*/ 1405 h 1422"/>
                <a:gd name="T18" fmla="*/ 1382 w 1387"/>
                <a:gd name="T19" fmla="*/ 1418 h 1422"/>
                <a:gd name="T20" fmla="*/ 1359 w 1387"/>
                <a:gd name="T21" fmla="*/ 1420 h 1422"/>
                <a:gd name="T22" fmla="*/ 1321 w 1387"/>
                <a:gd name="T23" fmla="*/ 1408 h 1422"/>
                <a:gd name="T24" fmla="*/ 1271 w 1387"/>
                <a:gd name="T25" fmla="*/ 1379 h 1422"/>
                <a:gd name="T26" fmla="*/ 1210 w 1387"/>
                <a:gd name="T27" fmla="*/ 1329 h 1422"/>
                <a:gd name="T28" fmla="*/ 1143 w 1387"/>
                <a:gd name="T29" fmla="*/ 1256 h 1422"/>
                <a:gd name="T30" fmla="*/ 1071 w 1387"/>
                <a:gd name="T31" fmla="*/ 1155 h 1422"/>
                <a:gd name="T32" fmla="*/ 995 w 1387"/>
                <a:gd name="T33" fmla="*/ 1038 h 1422"/>
                <a:gd name="T34" fmla="*/ 914 w 1387"/>
                <a:gd name="T35" fmla="*/ 930 h 1422"/>
                <a:gd name="T36" fmla="*/ 830 w 1387"/>
                <a:gd name="T37" fmla="*/ 834 h 1422"/>
                <a:gd name="T38" fmla="*/ 747 w 1387"/>
                <a:gd name="T39" fmla="*/ 752 h 1422"/>
                <a:gd name="T40" fmla="*/ 669 w 1387"/>
                <a:gd name="T41" fmla="*/ 684 h 1422"/>
                <a:gd name="T42" fmla="*/ 601 w 1387"/>
                <a:gd name="T43" fmla="*/ 629 h 1422"/>
                <a:gd name="T44" fmla="*/ 546 w 1387"/>
                <a:gd name="T45" fmla="*/ 590 h 1422"/>
                <a:gd name="T46" fmla="*/ 509 w 1387"/>
                <a:gd name="T47" fmla="*/ 564 h 1422"/>
                <a:gd name="T48" fmla="*/ 460 w 1387"/>
                <a:gd name="T49" fmla="*/ 530 h 1422"/>
                <a:gd name="T50" fmla="*/ 382 w 1387"/>
                <a:gd name="T51" fmla="*/ 464 h 1422"/>
                <a:gd name="T52" fmla="*/ 289 w 1387"/>
                <a:gd name="T53" fmla="*/ 379 h 1422"/>
                <a:gd name="T54" fmla="*/ 194 w 1387"/>
                <a:gd name="T55" fmla="*/ 285 h 1422"/>
                <a:gd name="T56" fmla="*/ 107 w 1387"/>
                <a:gd name="T57" fmla="*/ 190 h 1422"/>
                <a:gd name="T58" fmla="*/ 40 w 1387"/>
                <a:gd name="T59" fmla="*/ 106 h 1422"/>
                <a:gd name="T60" fmla="*/ 3 w 1387"/>
                <a:gd name="T61" fmla="*/ 40 h 1422"/>
                <a:gd name="T62" fmla="*/ 7 w 1387"/>
                <a:gd name="T63" fmla="*/ 4 h 1422"/>
                <a:gd name="T64" fmla="*/ 48 w 1387"/>
                <a:gd name="T65" fmla="*/ 7 h 1422"/>
                <a:gd name="T66" fmla="*/ 133 w 1387"/>
                <a:gd name="T67" fmla="*/ 44 h 1422"/>
                <a:gd name="T68" fmla="*/ 235 w 1387"/>
                <a:gd name="T69" fmla="*/ 105 h 1422"/>
                <a:gd name="T70" fmla="*/ 321 w 1387"/>
                <a:gd name="T71" fmla="*/ 175 h 1422"/>
                <a:gd name="T72" fmla="*/ 363 w 1387"/>
                <a:gd name="T73" fmla="*/ 226 h 1422"/>
                <a:gd name="T74" fmla="*/ 413 w 1387"/>
                <a:gd name="T75" fmla="*/ 283 h 1422"/>
                <a:gd name="T76" fmla="*/ 478 w 1387"/>
                <a:gd name="T77" fmla="*/ 352 h 1422"/>
                <a:gd name="T78" fmla="*/ 551 w 1387"/>
                <a:gd name="T79" fmla="*/ 427 h 1422"/>
                <a:gd name="T80" fmla="*/ 628 w 1387"/>
                <a:gd name="T81" fmla="*/ 506 h 1422"/>
                <a:gd name="T82" fmla="*/ 703 w 1387"/>
                <a:gd name="T83" fmla="*/ 583 h 1422"/>
                <a:gd name="T84" fmla="*/ 771 w 1387"/>
                <a:gd name="T85" fmla="*/ 654 h 1422"/>
                <a:gd name="T86" fmla="*/ 828 w 1387"/>
                <a:gd name="T87" fmla="*/ 715 h 1422"/>
                <a:gd name="T88" fmla="*/ 898 w 1387"/>
                <a:gd name="T89" fmla="*/ 786 h 1422"/>
                <a:gd name="T90" fmla="*/ 999 w 1387"/>
                <a:gd name="T91" fmla="*/ 871 h 1422"/>
                <a:gd name="T92" fmla="*/ 1099 w 1387"/>
                <a:gd name="T93" fmla="*/ 955 h 1422"/>
                <a:gd name="T94" fmla="*/ 1176 w 1387"/>
                <a:gd name="T95" fmla="*/ 1023 h 14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87" h="1422">
                  <a:moveTo>
                    <a:pt x="1187" y="1035"/>
                  </a:moveTo>
                  <a:lnTo>
                    <a:pt x="1191" y="1041"/>
                  </a:lnTo>
                  <a:lnTo>
                    <a:pt x="1197" y="1049"/>
                  </a:lnTo>
                  <a:lnTo>
                    <a:pt x="1202" y="1057"/>
                  </a:lnTo>
                  <a:lnTo>
                    <a:pt x="1207" y="1066"/>
                  </a:lnTo>
                  <a:lnTo>
                    <a:pt x="1212" y="1075"/>
                  </a:lnTo>
                  <a:lnTo>
                    <a:pt x="1218" y="1085"/>
                  </a:lnTo>
                  <a:lnTo>
                    <a:pt x="1224" y="1097"/>
                  </a:lnTo>
                  <a:lnTo>
                    <a:pt x="1229" y="1109"/>
                  </a:lnTo>
                  <a:lnTo>
                    <a:pt x="1235" y="1120"/>
                  </a:lnTo>
                  <a:lnTo>
                    <a:pt x="1240" y="1133"/>
                  </a:lnTo>
                  <a:lnTo>
                    <a:pt x="1247" y="1146"/>
                  </a:lnTo>
                  <a:lnTo>
                    <a:pt x="1253" y="1159"/>
                  </a:lnTo>
                  <a:lnTo>
                    <a:pt x="1258" y="1173"/>
                  </a:lnTo>
                  <a:lnTo>
                    <a:pt x="1265" y="1187"/>
                  </a:lnTo>
                  <a:lnTo>
                    <a:pt x="1271" y="1200"/>
                  </a:lnTo>
                  <a:lnTo>
                    <a:pt x="1277" y="1214"/>
                  </a:lnTo>
                  <a:lnTo>
                    <a:pt x="1283" y="1228"/>
                  </a:lnTo>
                  <a:lnTo>
                    <a:pt x="1290" y="1242"/>
                  </a:lnTo>
                  <a:lnTo>
                    <a:pt x="1295" y="1256"/>
                  </a:lnTo>
                  <a:lnTo>
                    <a:pt x="1302" y="1269"/>
                  </a:lnTo>
                  <a:lnTo>
                    <a:pt x="1309" y="1282"/>
                  </a:lnTo>
                  <a:lnTo>
                    <a:pt x="1314" y="1295"/>
                  </a:lnTo>
                  <a:lnTo>
                    <a:pt x="1320" y="1307"/>
                  </a:lnTo>
                  <a:lnTo>
                    <a:pt x="1327" y="1319"/>
                  </a:lnTo>
                  <a:lnTo>
                    <a:pt x="1332" y="1330"/>
                  </a:lnTo>
                  <a:lnTo>
                    <a:pt x="1339" y="1341"/>
                  </a:lnTo>
                  <a:lnTo>
                    <a:pt x="1345" y="1351"/>
                  </a:lnTo>
                  <a:lnTo>
                    <a:pt x="1350" y="1360"/>
                  </a:lnTo>
                  <a:lnTo>
                    <a:pt x="1357" y="1369"/>
                  </a:lnTo>
                  <a:lnTo>
                    <a:pt x="1362" y="1378"/>
                  </a:lnTo>
                  <a:lnTo>
                    <a:pt x="1368" y="1384"/>
                  </a:lnTo>
                  <a:lnTo>
                    <a:pt x="1374" y="1391"/>
                  </a:lnTo>
                  <a:lnTo>
                    <a:pt x="1379" y="1396"/>
                  </a:lnTo>
                  <a:lnTo>
                    <a:pt x="1383" y="1400"/>
                  </a:lnTo>
                  <a:lnTo>
                    <a:pt x="1385" y="1405"/>
                  </a:lnTo>
                  <a:lnTo>
                    <a:pt x="1386" y="1409"/>
                  </a:lnTo>
                  <a:lnTo>
                    <a:pt x="1386" y="1413"/>
                  </a:lnTo>
                  <a:lnTo>
                    <a:pt x="1384" y="1415"/>
                  </a:lnTo>
                  <a:lnTo>
                    <a:pt x="1382" y="1418"/>
                  </a:lnTo>
                  <a:lnTo>
                    <a:pt x="1377" y="1420"/>
                  </a:lnTo>
                  <a:lnTo>
                    <a:pt x="1373" y="1420"/>
                  </a:lnTo>
                  <a:lnTo>
                    <a:pt x="1366" y="1421"/>
                  </a:lnTo>
                  <a:lnTo>
                    <a:pt x="1359" y="1420"/>
                  </a:lnTo>
                  <a:lnTo>
                    <a:pt x="1351" y="1418"/>
                  </a:lnTo>
                  <a:lnTo>
                    <a:pt x="1342" y="1416"/>
                  </a:lnTo>
                  <a:lnTo>
                    <a:pt x="1332" y="1412"/>
                  </a:lnTo>
                  <a:lnTo>
                    <a:pt x="1321" y="1408"/>
                  </a:lnTo>
                  <a:lnTo>
                    <a:pt x="1310" y="1402"/>
                  </a:lnTo>
                  <a:lnTo>
                    <a:pt x="1298" y="1396"/>
                  </a:lnTo>
                  <a:lnTo>
                    <a:pt x="1285" y="1387"/>
                  </a:lnTo>
                  <a:lnTo>
                    <a:pt x="1271" y="1379"/>
                  </a:lnTo>
                  <a:lnTo>
                    <a:pt x="1257" y="1368"/>
                  </a:lnTo>
                  <a:lnTo>
                    <a:pt x="1242" y="1356"/>
                  </a:lnTo>
                  <a:lnTo>
                    <a:pt x="1227" y="1343"/>
                  </a:lnTo>
                  <a:lnTo>
                    <a:pt x="1210" y="1329"/>
                  </a:lnTo>
                  <a:lnTo>
                    <a:pt x="1195" y="1313"/>
                  </a:lnTo>
                  <a:lnTo>
                    <a:pt x="1178" y="1296"/>
                  </a:lnTo>
                  <a:lnTo>
                    <a:pt x="1161" y="1277"/>
                  </a:lnTo>
                  <a:lnTo>
                    <a:pt x="1143" y="1256"/>
                  </a:lnTo>
                  <a:lnTo>
                    <a:pt x="1125" y="1233"/>
                  </a:lnTo>
                  <a:lnTo>
                    <a:pt x="1108" y="1210"/>
                  </a:lnTo>
                  <a:lnTo>
                    <a:pt x="1089" y="1183"/>
                  </a:lnTo>
                  <a:lnTo>
                    <a:pt x="1071" y="1155"/>
                  </a:lnTo>
                  <a:lnTo>
                    <a:pt x="1052" y="1126"/>
                  </a:lnTo>
                  <a:lnTo>
                    <a:pt x="1034" y="1095"/>
                  </a:lnTo>
                  <a:lnTo>
                    <a:pt x="1015" y="1066"/>
                  </a:lnTo>
                  <a:lnTo>
                    <a:pt x="995" y="1038"/>
                  </a:lnTo>
                  <a:lnTo>
                    <a:pt x="976" y="1010"/>
                  </a:lnTo>
                  <a:lnTo>
                    <a:pt x="955" y="982"/>
                  </a:lnTo>
                  <a:lnTo>
                    <a:pt x="935" y="956"/>
                  </a:lnTo>
                  <a:lnTo>
                    <a:pt x="914" y="930"/>
                  </a:lnTo>
                  <a:lnTo>
                    <a:pt x="892" y="905"/>
                  </a:lnTo>
                  <a:lnTo>
                    <a:pt x="871" y="881"/>
                  </a:lnTo>
                  <a:lnTo>
                    <a:pt x="851" y="857"/>
                  </a:lnTo>
                  <a:lnTo>
                    <a:pt x="830" y="834"/>
                  </a:lnTo>
                  <a:lnTo>
                    <a:pt x="808" y="813"/>
                  </a:lnTo>
                  <a:lnTo>
                    <a:pt x="787" y="792"/>
                  </a:lnTo>
                  <a:lnTo>
                    <a:pt x="767" y="772"/>
                  </a:lnTo>
                  <a:lnTo>
                    <a:pt x="747" y="752"/>
                  </a:lnTo>
                  <a:lnTo>
                    <a:pt x="727" y="734"/>
                  </a:lnTo>
                  <a:lnTo>
                    <a:pt x="706" y="716"/>
                  </a:lnTo>
                  <a:lnTo>
                    <a:pt x="687" y="700"/>
                  </a:lnTo>
                  <a:lnTo>
                    <a:pt x="669" y="684"/>
                  </a:lnTo>
                  <a:lnTo>
                    <a:pt x="652" y="669"/>
                  </a:lnTo>
                  <a:lnTo>
                    <a:pt x="634" y="655"/>
                  </a:lnTo>
                  <a:lnTo>
                    <a:pt x="617" y="641"/>
                  </a:lnTo>
                  <a:lnTo>
                    <a:pt x="601" y="629"/>
                  </a:lnTo>
                  <a:lnTo>
                    <a:pt x="587" y="617"/>
                  </a:lnTo>
                  <a:lnTo>
                    <a:pt x="572" y="607"/>
                  </a:lnTo>
                  <a:lnTo>
                    <a:pt x="559" y="597"/>
                  </a:lnTo>
                  <a:lnTo>
                    <a:pt x="546" y="590"/>
                  </a:lnTo>
                  <a:lnTo>
                    <a:pt x="536" y="582"/>
                  </a:lnTo>
                  <a:lnTo>
                    <a:pt x="526" y="575"/>
                  </a:lnTo>
                  <a:lnTo>
                    <a:pt x="517" y="569"/>
                  </a:lnTo>
                  <a:lnTo>
                    <a:pt x="509" y="564"/>
                  </a:lnTo>
                  <a:lnTo>
                    <a:pt x="504" y="561"/>
                  </a:lnTo>
                  <a:lnTo>
                    <a:pt x="491" y="552"/>
                  </a:lnTo>
                  <a:lnTo>
                    <a:pt x="477" y="543"/>
                  </a:lnTo>
                  <a:lnTo>
                    <a:pt x="460" y="530"/>
                  </a:lnTo>
                  <a:lnTo>
                    <a:pt x="442" y="516"/>
                  </a:lnTo>
                  <a:lnTo>
                    <a:pt x="423" y="500"/>
                  </a:lnTo>
                  <a:lnTo>
                    <a:pt x="403" y="483"/>
                  </a:lnTo>
                  <a:lnTo>
                    <a:pt x="382" y="464"/>
                  </a:lnTo>
                  <a:lnTo>
                    <a:pt x="359" y="445"/>
                  </a:lnTo>
                  <a:lnTo>
                    <a:pt x="336" y="424"/>
                  </a:lnTo>
                  <a:lnTo>
                    <a:pt x="312" y="402"/>
                  </a:lnTo>
                  <a:lnTo>
                    <a:pt x="289" y="379"/>
                  </a:lnTo>
                  <a:lnTo>
                    <a:pt x="265" y="356"/>
                  </a:lnTo>
                  <a:lnTo>
                    <a:pt x="241" y="333"/>
                  </a:lnTo>
                  <a:lnTo>
                    <a:pt x="217" y="309"/>
                  </a:lnTo>
                  <a:lnTo>
                    <a:pt x="194" y="285"/>
                  </a:lnTo>
                  <a:lnTo>
                    <a:pt x="171" y="261"/>
                  </a:lnTo>
                  <a:lnTo>
                    <a:pt x="149" y="237"/>
                  </a:lnTo>
                  <a:lnTo>
                    <a:pt x="128" y="213"/>
                  </a:lnTo>
                  <a:lnTo>
                    <a:pt x="107" y="190"/>
                  </a:lnTo>
                  <a:lnTo>
                    <a:pt x="88" y="168"/>
                  </a:lnTo>
                  <a:lnTo>
                    <a:pt x="71" y="146"/>
                  </a:lnTo>
                  <a:lnTo>
                    <a:pt x="55" y="125"/>
                  </a:lnTo>
                  <a:lnTo>
                    <a:pt x="40" y="106"/>
                  </a:lnTo>
                  <a:lnTo>
                    <a:pt x="27" y="87"/>
                  </a:lnTo>
                  <a:lnTo>
                    <a:pt x="17" y="70"/>
                  </a:lnTo>
                  <a:lnTo>
                    <a:pt x="9" y="54"/>
                  </a:lnTo>
                  <a:lnTo>
                    <a:pt x="3" y="40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7" y="4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34" y="2"/>
                  </a:lnTo>
                  <a:lnTo>
                    <a:pt x="48" y="7"/>
                  </a:lnTo>
                  <a:lnTo>
                    <a:pt x="66" y="14"/>
                  </a:lnTo>
                  <a:lnTo>
                    <a:pt x="86" y="22"/>
                  </a:lnTo>
                  <a:lnTo>
                    <a:pt x="109" y="33"/>
                  </a:lnTo>
                  <a:lnTo>
                    <a:pt x="133" y="44"/>
                  </a:lnTo>
                  <a:lnTo>
                    <a:pt x="159" y="58"/>
                  </a:lnTo>
                  <a:lnTo>
                    <a:pt x="184" y="72"/>
                  </a:lnTo>
                  <a:lnTo>
                    <a:pt x="210" y="88"/>
                  </a:lnTo>
                  <a:lnTo>
                    <a:pt x="235" y="105"/>
                  </a:lnTo>
                  <a:lnTo>
                    <a:pt x="260" y="121"/>
                  </a:lnTo>
                  <a:lnTo>
                    <a:pt x="283" y="139"/>
                  </a:lnTo>
                  <a:lnTo>
                    <a:pt x="303" y="157"/>
                  </a:lnTo>
                  <a:lnTo>
                    <a:pt x="321" y="175"/>
                  </a:lnTo>
                  <a:lnTo>
                    <a:pt x="336" y="193"/>
                  </a:lnTo>
                  <a:lnTo>
                    <a:pt x="344" y="203"/>
                  </a:lnTo>
                  <a:lnTo>
                    <a:pt x="353" y="214"/>
                  </a:lnTo>
                  <a:lnTo>
                    <a:pt x="363" y="226"/>
                  </a:lnTo>
                  <a:lnTo>
                    <a:pt x="373" y="239"/>
                  </a:lnTo>
                  <a:lnTo>
                    <a:pt x="385" y="253"/>
                  </a:lnTo>
                  <a:lnTo>
                    <a:pt x="399" y="267"/>
                  </a:lnTo>
                  <a:lnTo>
                    <a:pt x="413" y="283"/>
                  </a:lnTo>
                  <a:lnTo>
                    <a:pt x="429" y="299"/>
                  </a:lnTo>
                  <a:lnTo>
                    <a:pt x="444" y="317"/>
                  </a:lnTo>
                  <a:lnTo>
                    <a:pt x="461" y="334"/>
                  </a:lnTo>
                  <a:lnTo>
                    <a:pt x="478" y="352"/>
                  </a:lnTo>
                  <a:lnTo>
                    <a:pt x="496" y="369"/>
                  </a:lnTo>
                  <a:lnTo>
                    <a:pt x="514" y="389"/>
                  </a:lnTo>
                  <a:lnTo>
                    <a:pt x="532" y="408"/>
                  </a:lnTo>
                  <a:lnTo>
                    <a:pt x="551" y="427"/>
                  </a:lnTo>
                  <a:lnTo>
                    <a:pt x="570" y="447"/>
                  </a:lnTo>
                  <a:lnTo>
                    <a:pt x="589" y="467"/>
                  </a:lnTo>
                  <a:lnTo>
                    <a:pt x="609" y="487"/>
                  </a:lnTo>
                  <a:lnTo>
                    <a:pt x="628" y="506"/>
                  </a:lnTo>
                  <a:lnTo>
                    <a:pt x="647" y="526"/>
                  </a:lnTo>
                  <a:lnTo>
                    <a:pt x="666" y="546"/>
                  </a:lnTo>
                  <a:lnTo>
                    <a:pt x="685" y="565"/>
                  </a:lnTo>
                  <a:lnTo>
                    <a:pt x="703" y="583"/>
                  </a:lnTo>
                  <a:lnTo>
                    <a:pt x="721" y="601"/>
                  </a:lnTo>
                  <a:lnTo>
                    <a:pt x="738" y="619"/>
                  </a:lnTo>
                  <a:lnTo>
                    <a:pt x="756" y="637"/>
                  </a:lnTo>
                  <a:lnTo>
                    <a:pt x="771" y="654"/>
                  </a:lnTo>
                  <a:lnTo>
                    <a:pt x="787" y="671"/>
                  </a:lnTo>
                  <a:lnTo>
                    <a:pt x="802" y="686"/>
                  </a:lnTo>
                  <a:lnTo>
                    <a:pt x="815" y="701"/>
                  </a:lnTo>
                  <a:lnTo>
                    <a:pt x="828" y="715"/>
                  </a:lnTo>
                  <a:lnTo>
                    <a:pt x="840" y="728"/>
                  </a:lnTo>
                  <a:lnTo>
                    <a:pt x="856" y="746"/>
                  </a:lnTo>
                  <a:lnTo>
                    <a:pt x="875" y="765"/>
                  </a:lnTo>
                  <a:lnTo>
                    <a:pt x="898" y="786"/>
                  </a:lnTo>
                  <a:lnTo>
                    <a:pt x="921" y="807"/>
                  </a:lnTo>
                  <a:lnTo>
                    <a:pt x="946" y="828"/>
                  </a:lnTo>
                  <a:lnTo>
                    <a:pt x="972" y="849"/>
                  </a:lnTo>
                  <a:lnTo>
                    <a:pt x="999" y="871"/>
                  </a:lnTo>
                  <a:lnTo>
                    <a:pt x="1024" y="892"/>
                  </a:lnTo>
                  <a:lnTo>
                    <a:pt x="1050" y="914"/>
                  </a:lnTo>
                  <a:lnTo>
                    <a:pt x="1076" y="935"/>
                  </a:lnTo>
                  <a:lnTo>
                    <a:pt x="1099" y="955"/>
                  </a:lnTo>
                  <a:lnTo>
                    <a:pt x="1123" y="974"/>
                  </a:lnTo>
                  <a:lnTo>
                    <a:pt x="1143" y="991"/>
                  </a:lnTo>
                  <a:lnTo>
                    <a:pt x="1160" y="1007"/>
                  </a:lnTo>
                  <a:lnTo>
                    <a:pt x="1176" y="1023"/>
                  </a:lnTo>
                  <a:lnTo>
                    <a:pt x="1187" y="1035"/>
                  </a:lnTo>
                </a:path>
              </a:pathLst>
            </a:custGeom>
            <a:solidFill>
              <a:srgbClr val="2D604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Freeform 67">
              <a:extLst>
                <a:ext uri="{FF2B5EF4-FFF2-40B4-BE49-F238E27FC236}">
                  <a16:creationId xmlns:a16="http://schemas.microsoft.com/office/drawing/2014/main" id="{CD02BBE1-E017-4DE0-B430-935CE2DD2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2222"/>
              <a:ext cx="1372" cy="1415"/>
            </a:xfrm>
            <a:custGeom>
              <a:avLst/>
              <a:gdLst>
                <a:gd name="T0" fmla="*/ 1177 w 1372"/>
                <a:gd name="T1" fmla="*/ 1043 h 1415"/>
                <a:gd name="T2" fmla="*/ 1193 w 1372"/>
                <a:gd name="T3" fmla="*/ 1069 h 1415"/>
                <a:gd name="T4" fmla="*/ 1210 w 1372"/>
                <a:gd name="T5" fmla="*/ 1102 h 1415"/>
                <a:gd name="T6" fmla="*/ 1228 w 1372"/>
                <a:gd name="T7" fmla="*/ 1140 h 1415"/>
                <a:gd name="T8" fmla="*/ 1247 w 1372"/>
                <a:gd name="T9" fmla="*/ 1180 h 1415"/>
                <a:gd name="T10" fmla="*/ 1266 w 1372"/>
                <a:gd name="T11" fmla="*/ 1221 h 1415"/>
                <a:gd name="T12" fmla="*/ 1285 w 1372"/>
                <a:gd name="T13" fmla="*/ 1262 h 1415"/>
                <a:gd name="T14" fmla="*/ 1304 w 1372"/>
                <a:gd name="T15" fmla="*/ 1299 h 1415"/>
                <a:gd name="T16" fmla="*/ 1323 w 1372"/>
                <a:gd name="T17" fmla="*/ 1334 h 1415"/>
                <a:gd name="T18" fmla="*/ 1341 w 1372"/>
                <a:gd name="T19" fmla="*/ 1362 h 1415"/>
                <a:gd name="T20" fmla="*/ 1359 w 1372"/>
                <a:gd name="T21" fmla="*/ 1383 h 1415"/>
                <a:gd name="T22" fmla="*/ 1371 w 1372"/>
                <a:gd name="T23" fmla="*/ 1408 h 1415"/>
                <a:gd name="T24" fmla="*/ 1342 w 1372"/>
                <a:gd name="T25" fmla="*/ 1412 h 1415"/>
                <a:gd name="T26" fmla="*/ 1283 w 1372"/>
                <a:gd name="T27" fmla="*/ 1383 h 1415"/>
                <a:gd name="T28" fmla="*/ 1196 w 1372"/>
                <a:gd name="T29" fmla="*/ 1309 h 1415"/>
                <a:gd name="T30" fmla="*/ 1095 w 1372"/>
                <a:gd name="T31" fmla="*/ 1180 h 1415"/>
                <a:gd name="T32" fmla="*/ 1021 w 1372"/>
                <a:gd name="T33" fmla="*/ 1063 h 1415"/>
                <a:gd name="T34" fmla="*/ 960 w 1372"/>
                <a:gd name="T35" fmla="*/ 979 h 1415"/>
                <a:gd name="T36" fmla="*/ 898 w 1372"/>
                <a:gd name="T37" fmla="*/ 902 h 1415"/>
                <a:gd name="T38" fmla="*/ 835 w 1372"/>
                <a:gd name="T39" fmla="*/ 831 h 1415"/>
                <a:gd name="T40" fmla="*/ 772 w 1372"/>
                <a:gd name="T41" fmla="*/ 769 h 1415"/>
                <a:gd name="T42" fmla="*/ 712 w 1372"/>
                <a:gd name="T43" fmla="*/ 713 h 1415"/>
                <a:gd name="T44" fmla="*/ 657 w 1372"/>
                <a:gd name="T45" fmla="*/ 666 h 1415"/>
                <a:gd name="T46" fmla="*/ 607 w 1372"/>
                <a:gd name="T47" fmla="*/ 626 h 1415"/>
                <a:gd name="T48" fmla="*/ 564 w 1372"/>
                <a:gd name="T49" fmla="*/ 594 h 1415"/>
                <a:gd name="T50" fmla="*/ 532 w 1372"/>
                <a:gd name="T51" fmla="*/ 572 h 1415"/>
                <a:gd name="T52" fmla="*/ 509 w 1372"/>
                <a:gd name="T53" fmla="*/ 558 h 1415"/>
                <a:gd name="T54" fmla="*/ 466 w 1372"/>
                <a:gd name="T55" fmla="*/ 527 h 1415"/>
                <a:gd name="T56" fmla="*/ 407 w 1372"/>
                <a:gd name="T57" fmla="*/ 479 h 1415"/>
                <a:gd name="T58" fmla="*/ 340 w 1372"/>
                <a:gd name="T59" fmla="*/ 419 h 1415"/>
                <a:gd name="T60" fmla="*/ 269 w 1372"/>
                <a:gd name="T61" fmla="*/ 351 h 1415"/>
                <a:gd name="T62" fmla="*/ 197 w 1372"/>
                <a:gd name="T63" fmla="*/ 279 h 1415"/>
                <a:gd name="T64" fmla="*/ 131 w 1372"/>
                <a:gd name="T65" fmla="*/ 207 h 1415"/>
                <a:gd name="T66" fmla="*/ 73 w 1372"/>
                <a:gd name="T67" fmla="*/ 139 h 1415"/>
                <a:gd name="T68" fmla="*/ 29 w 1372"/>
                <a:gd name="T69" fmla="*/ 81 h 1415"/>
                <a:gd name="T70" fmla="*/ 4 w 1372"/>
                <a:gd name="T71" fmla="*/ 36 h 1415"/>
                <a:gd name="T72" fmla="*/ 2 w 1372"/>
                <a:gd name="T73" fmla="*/ 8 h 1415"/>
                <a:gd name="T74" fmla="*/ 22 w 1372"/>
                <a:gd name="T75" fmla="*/ 1 h 1415"/>
                <a:gd name="T76" fmla="*/ 63 w 1372"/>
                <a:gd name="T77" fmla="*/ 20 h 1415"/>
                <a:gd name="T78" fmla="*/ 128 w 1372"/>
                <a:gd name="T79" fmla="*/ 59 h 1415"/>
                <a:gd name="T80" fmla="*/ 203 w 1372"/>
                <a:gd name="T81" fmla="*/ 111 h 1415"/>
                <a:gd name="T82" fmla="*/ 274 w 1372"/>
                <a:gd name="T83" fmla="*/ 168 h 1415"/>
                <a:gd name="T84" fmla="*/ 328 w 1372"/>
                <a:gd name="T85" fmla="*/ 225 h 1415"/>
                <a:gd name="T86" fmla="*/ 354 w 1372"/>
                <a:gd name="T87" fmla="*/ 258 h 1415"/>
                <a:gd name="T88" fmla="*/ 389 w 1372"/>
                <a:gd name="T89" fmla="*/ 297 h 1415"/>
                <a:gd name="T90" fmla="*/ 434 w 1372"/>
                <a:gd name="T91" fmla="*/ 343 h 1415"/>
                <a:gd name="T92" fmla="*/ 485 w 1372"/>
                <a:gd name="T93" fmla="*/ 393 h 1415"/>
                <a:gd name="T94" fmla="*/ 541 w 1372"/>
                <a:gd name="T95" fmla="*/ 447 h 1415"/>
                <a:gd name="T96" fmla="*/ 597 w 1372"/>
                <a:gd name="T97" fmla="*/ 503 h 1415"/>
                <a:gd name="T98" fmla="*/ 654 w 1372"/>
                <a:gd name="T99" fmla="*/ 558 h 1415"/>
                <a:gd name="T100" fmla="*/ 708 w 1372"/>
                <a:gd name="T101" fmla="*/ 611 h 1415"/>
                <a:gd name="T102" fmla="*/ 758 w 1372"/>
                <a:gd name="T103" fmla="*/ 661 h 1415"/>
                <a:gd name="T104" fmla="*/ 802 w 1372"/>
                <a:gd name="T105" fmla="*/ 706 h 1415"/>
                <a:gd name="T106" fmla="*/ 844 w 1372"/>
                <a:gd name="T107" fmla="*/ 752 h 1415"/>
                <a:gd name="T108" fmla="*/ 907 w 1372"/>
                <a:gd name="T109" fmla="*/ 811 h 1415"/>
                <a:gd name="T110" fmla="*/ 983 w 1372"/>
                <a:gd name="T111" fmla="*/ 872 h 1415"/>
                <a:gd name="T112" fmla="*/ 1058 w 1372"/>
                <a:gd name="T113" fmla="*/ 932 h 1415"/>
                <a:gd name="T114" fmla="*/ 1124 w 1372"/>
                <a:gd name="T115" fmla="*/ 986 h 1415"/>
                <a:gd name="T116" fmla="*/ 1167 w 1372"/>
                <a:gd name="T117" fmla="*/ 1029 h 14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72" h="1415">
                  <a:moveTo>
                    <a:pt x="1167" y="1029"/>
                  </a:moveTo>
                  <a:lnTo>
                    <a:pt x="1172" y="1035"/>
                  </a:lnTo>
                  <a:lnTo>
                    <a:pt x="1177" y="1043"/>
                  </a:lnTo>
                  <a:lnTo>
                    <a:pt x="1182" y="1051"/>
                  </a:lnTo>
                  <a:lnTo>
                    <a:pt x="1187" y="1060"/>
                  </a:lnTo>
                  <a:lnTo>
                    <a:pt x="1193" y="1069"/>
                  </a:lnTo>
                  <a:lnTo>
                    <a:pt x="1199" y="1079"/>
                  </a:lnTo>
                  <a:lnTo>
                    <a:pt x="1204" y="1091"/>
                  </a:lnTo>
                  <a:lnTo>
                    <a:pt x="1210" y="1102"/>
                  </a:lnTo>
                  <a:lnTo>
                    <a:pt x="1215" y="1114"/>
                  </a:lnTo>
                  <a:lnTo>
                    <a:pt x="1222" y="1127"/>
                  </a:lnTo>
                  <a:lnTo>
                    <a:pt x="1228" y="1140"/>
                  </a:lnTo>
                  <a:lnTo>
                    <a:pt x="1234" y="1153"/>
                  </a:lnTo>
                  <a:lnTo>
                    <a:pt x="1240" y="1166"/>
                  </a:lnTo>
                  <a:lnTo>
                    <a:pt x="1247" y="1180"/>
                  </a:lnTo>
                  <a:lnTo>
                    <a:pt x="1253" y="1194"/>
                  </a:lnTo>
                  <a:lnTo>
                    <a:pt x="1259" y="1208"/>
                  </a:lnTo>
                  <a:lnTo>
                    <a:pt x="1266" y="1221"/>
                  </a:lnTo>
                  <a:lnTo>
                    <a:pt x="1273" y="1235"/>
                  </a:lnTo>
                  <a:lnTo>
                    <a:pt x="1278" y="1249"/>
                  </a:lnTo>
                  <a:lnTo>
                    <a:pt x="1285" y="1262"/>
                  </a:lnTo>
                  <a:lnTo>
                    <a:pt x="1292" y="1275"/>
                  </a:lnTo>
                  <a:lnTo>
                    <a:pt x="1298" y="1288"/>
                  </a:lnTo>
                  <a:lnTo>
                    <a:pt x="1304" y="1299"/>
                  </a:lnTo>
                  <a:lnTo>
                    <a:pt x="1311" y="1311"/>
                  </a:lnTo>
                  <a:lnTo>
                    <a:pt x="1317" y="1323"/>
                  </a:lnTo>
                  <a:lnTo>
                    <a:pt x="1323" y="1334"/>
                  </a:lnTo>
                  <a:lnTo>
                    <a:pt x="1330" y="1343"/>
                  </a:lnTo>
                  <a:lnTo>
                    <a:pt x="1335" y="1353"/>
                  </a:lnTo>
                  <a:lnTo>
                    <a:pt x="1341" y="1362"/>
                  </a:lnTo>
                  <a:lnTo>
                    <a:pt x="1347" y="1370"/>
                  </a:lnTo>
                  <a:lnTo>
                    <a:pt x="1353" y="1377"/>
                  </a:lnTo>
                  <a:lnTo>
                    <a:pt x="1359" y="1383"/>
                  </a:lnTo>
                  <a:lnTo>
                    <a:pt x="1368" y="1393"/>
                  </a:lnTo>
                  <a:lnTo>
                    <a:pt x="1371" y="1402"/>
                  </a:lnTo>
                  <a:lnTo>
                    <a:pt x="1371" y="1408"/>
                  </a:lnTo>
                  <a:lnTo>
                    <a:pt x="1365" y="1413"/>
                  </a:lnTo>
                  <a:lnTo>
                    <a:pt x="1355" y="1414"/>
                  </a:lnTo>
                  <a:lnTo>
                    <a:pt x="1342" y="1412"/>
                  </a:lnTo>
                  <a:lnTo>
                    <a:pt x="1325" y="1407"/>
                  </a:lnTo>
                  <a:lnTo>
                    <a:pt x="1305" y="1397"/>
                  </a:lnTo>
                  <a:lnTo>
                    <a:pt x="1283" y="1383"/>
                  </a:lnTo>
                  <a:lnTo>
                    <a:pt x="1256" y="1364"/>
                  </a:lnTo>
                  <a:lnTo>
                    <a:pt x="1228" y="1339"/>
                  </a:lnTo>
                  <a:lnTo>
                    <a:pt x="1196" y="1309"/>
                  </a:lnTo>
                  <a:lnTo>
                    <a:pt x="1164" y="1273"/>
                  </a:lnTo>
                  <a:lnTo>
                    <a:pt x="1130" y="1230"/>
                  </a:lnTo>
                  <a:lnTo>
                    <a:pt x="1095" y="1180"/>
                  </a:lnTo>
                  <a:lnTo>
                    <a:pt x="1058" y="1123"/>
                  </a:lnTo>
                  <a:lnTo>
                    <a:pt x="1040" y="1092"/>
                  </a:lnTo>
                  <a:lnTo>
                    <a:pt x="1021" y="1063"/>
                  </a:lnTo>
                  <a:lnTo>
                    <a:pt x="1001" y="1035"/>
                  </a:lnTo>
                  <a:lnTo>
                    <a:pt x="982" y="1007"/>
                  </a:lnTo>
                  <a:lnTo>
                    <a:pt x="960" y="979"/>
                  </a:lnTo>
                  <a:lnTo>
                    <a:pt x="940" y="953"/>
                  </a:lnTo>
                  <a:lnTo>
                    <a:pt x="919" y="927"/>
                  </a:lnTo>
                  <a:lnTo>
                    <a:pt x="898" y="902"/>
                  </a:lnTo>
                  <a:lnTo>
                    <a:pt x="876" y="878"/>
                  </a:lnTo>
                  <a:lnTo>
                    <a:pt x="856" y="854"/>
                  </a:lnTo>
                  <a:lnTo>
                    <a:pt x="835" y="831"/>
                  </a:lnTo>
                  <a:lnTo>
                    <a:pt x="814" y="810"/>
                  </a:lnTo>
                  <a:lnTo>
                    <a:pt x="792" y="789"/>
                  </a:lnTo>
                  <a:lnTo>
                    <a:pt x="772" y="769"/>
                  </a:lnTo>
                  <a:lnTo>
                    <a:pt x="752" y="749"/>
                  </a:lnTo>
                  <a:lnTo>
                    <a:pt x="732" y="731"/>
                  </a:lnTo>
                  <a:lnTo>
                    <a:pt x="712" y="713"/>
                  </a:lnTo>
                  <a:lnTo>
                    <a:pt x="693" y="697"/>
                  </a:lnTo>
                  <a:lnTo>
                    <a:pt x="675" y="681"/>
                  </a:lnTo>
                  <a:lnTo>
                    <a:pt x="657" y="666"/>
                  </a:lnTo>
                  <a:lnTo>
                    <a:pt x="639" y="652"/>
                  </a:lnTo>
                  <a:lnTo>
                    <a:pt x="622" y="638"/>
                  </a:lnTo>
                  <a:lnTo>
                    <a:pt x="607" y="626"/>
                  </a:lnTo>
                  <a:lnTo>
                    <a:pt x="592" y="614"/>
                  </a:lnTo>
                  <a:lnTo>
                    <a:pt x="577" y="604"/>
                  </a:lnTo>
                  <a:lnTo>
                    <a:pt x="564" y="594"/>
                  </a:lnTo>
                  <a:lnTo>
                    <a:pt x="552" y="587"/>
                  </a:lnTo>
                  <a:lnTo>
                    <a:pt x="542" y="579"/>
                  </a:lnTo>
                  <a:lnTo>
                    <a:pt x="532" y="572"/>
                  </a:lnTo>
                  <a:lnTo>
                    <a:pt x="523" y="566"/>
                  </a:lnTo>
                  <a:lnTo>
                    <a:pt x="515" y="561"/>
                  </a:lnTo>
                  <a:lnTo>
                    <a:pt x="509" y="558"/>
                  </a:lnTo>
                  <a:lnTo>
                    <a:pt x="497" y="549"/>
                  </a:lnTo>
                  <a:lnTo>
                    <a:pt x="482" y="539"/>
                  </a:lnTo>
                  <a:lnTo>
                    <a:pt x="466" y="527"/>
                  </a:lnTo>
                  <a:lnTo>
                    <a:pt x="448" y="513"/>
                  </a:lnTo>
                  <a:lnTo>
                    <a:pt x="428" y="497"/>
                  </a:lnTo>
                  <a:lnTo>
                    <a:pt x="407" y="479"/>
                  </a:lnTo>
                  <a:lnTo>
                    <a:pt x="386" y="460"/>
                  </a:lnTo>
                  <a:lnTo>
                    <a:pt x="364" y="440"/>
                  </a:lnTo>
                  <a:lnTo>
                    <a:pt x="340" y="419"/>
                  </a:lnTo>
                  <a:lnTo>
                    <a:pt x="317" y="397"/>
                  </a:lnTo>
                  <a:lnTo>
                    <a:pt x="293" y="374"/>
                  </a:lnTo>
                  <a:lnTo>
                    <a:pt x="269" y="351"/>
                  </a:lnTo>
                  <a:lnTo>
                    <a:pt x="245" y="328"/>
                  </a:lnTo>
                  <a:lnTo>
                    <a:pt x="220" y="303"/>
                  </a:lnTo>
                  <a:lnTo>
                    <a:pt x="197" y="279"/>
                  </a:lnTo>
                  <a:lnTo>
                    <a:pt x="173" y="255"/>
                  </a:lnTo>
                  <a:lnTo>
                    <a:pt x="152" y="231"/>
                  </a:lnTo>
                  <a:lnTo>
                    <a:pt x="131" y="207"/>
                  </a:lnTo>
                  <a:lnTo>
                    <a:pt x="110" y="183"/>
                  </a:lnTo>
                  <a:lnTo>
                    <a:pt x="91" y="161"/>
                  </a:lnTo>
                  <a:lnTo>
                    <a:pt x="73" y="139"/>
                  </a:lnTo>
                  <a:lnTo>
                    <a:pt x="56" y="119"/>
                  </a:lnTo>
                  <a:lnTo>
                    <a:pt x="41" y="100"/>
                  </a:lnTo>
                  <a:lnTo>
                    <a:pt x="29" y="81"/>
                  </a:lnTo>
                  <a:lnTo>
                    <a:pt x="18" y="65"/>
                  </a:lnTo>
                  <a:lnTo>
                    <a:pt x="10" y="49"/>
                  </a:lnTo>
                  <a:lnTo>
                    <a:pt x="4" y="36"/>
                  </a:lnTo>
                  <a:lnTo>
                    <a:pt x="1" y="24"/>
                  </a:lnTo>
                  <a:lnTo>
                    <a:pt x="0" y="15"/>
                  </a:lnTo>
                  <a:lnTo>
                    <a:pt x="2" y="8"/>
                  </a:lnTo>
                  <a:lnTo>
                    <a:pt x="9" y="3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32" y="5"/>
                  </a:lnTo>
                  <a:lnTo>
                    <a:pt x="46" y="11"/>
                  </a:lnTo>
                  <a:lnTo>
                    <a:pt x="63" y="20"/>
                  </a:lnTo>
                  <a:lnTo>
                    <a:pt x="82" y="31"/>
                  </a:lnTo>
                  <a:lnTo>
                    <a:pt x="104" y="44"/>
                  </a:lnTo>
                  <a:lnTo>
                    <a:pt x="128" y="59"/>
                  </a:lnTo>
                  <a:lnTo>
                    <a:pt x="152" y="75"/>
                  </a:lnTo>
                  <a:lnTo>
                    <a:pt x="177" y="93"/>
                  </a:lnTo>
                  <a:lnTo>
                    <a:pt x="203" y="111"/>
                  </a:lnTo>
                  <a:lnTo>
                    <a:pt x="227" y="130"/>
                  </a:lnTo>
                  <a:lnTo>
                    <a:pt x="251" y="149"/>
                  </a:lnTo>
                  <a:lnTo>
                    <a:pt x="274" y="168"/>
                  </a:lnTo>
                  <a:lnTo>
                    <a:pt x="294" y="188"/>
                  </a:lnTo>
                  <a:lnTo>
                    <a:pt x="312" y="207"/>
                  </a:lnTo>
                  <a:lnTo>
                    <a:pt x="328" y="225"/>
                  </a:lnTo>
                  <a:lnTo>
                    <a:pt x="336" y="235"/>
                  </a:lnTo>
                  <a:lnTo>
                    <a:pt x="344" y="246"/>
                  </a:lnTo>
                  <a:lnTo>
                    <a:pt x="354" y="258"/>
                  </a:lnTo>
                  <a:lnTo>
                    <a:pt x="364" y="270"/>
                  </a:lnTo>
                  <a:lnTo>
                    <a:pt x="376" y="283"/>
                  </a:lnTo>
                  <a:lnTo>
                    <a:pt x="389" y="297"/>
                  </a:lnTo>
                  <a:lnTo>
                    <a:pt x="404" y="312"/>
                  </a:lnTo>
                  <a:lnTo>
                    <a:pt x="419" y="328"/>
                  </a:lnTo>
                  <a:lnTo>
                    <a:pt x="434" y="343"/>
                  </a:lnTo>
                  <a:lnTo>
                    <a:pt x="451" y="359"/>
                  </a:lnTo>
                  <a:lnTo>
                    <a:pt x="468" y="376"/>
                  </a:lnTo>
                  <a:lnTo>
                    <a:pt x="485" y="393"/>
                  </a:lnTo>
                  <a:lnTo>
                    <a:pt x="503" y="411"/>
                  </a:lnTo>
                  <a:lnTo>
                    <a:pt x="522" y="429"/>
                  </a:lnTo>
                  <a:lnTo>
                    <a:pt x="541" y="447"/>
                  </a:lnTo>
                  <a:lnTo>
                    <a:pt x="558" y="465"/>
                  </a:lnTo>
                  <a:lnTo>
                    <a:pt x="577" y="484"/>
                  </a:lnTo>
                  <a:lnTo>
                    <a:pt x="597" y="503"/>
                  </a:lnTo>
                  <a:lnTo>
                    <a:pt x="616" y="521"/>
                  </a:lnTo>
                  <a:lnTo>
                    <a:pt x="635" y="540"/>
                  </a:lnTo>
                  <a:lnTo>
                    <a:pt x="654" y="558"/>
                  </a:lnTo>
                  <a:lnTo>
                    <a:pt x="673" y="576"/>
                  </a:lnTo>
                  <a:lnTo>
                    <a:pt x="691" y="593"/>
                  </a:lnTo>
                  <a:lnTo>
                    <a:pt x="708" y="611"/>
                  </a:lnTo>
                  <a:lnTo>
                    <a:pt x="725" y="628"/>
                  </a:lnTo>
                  <a:lnTo>
                    <a:pt x="742" y="645"/>
                  </a:lnTo>
                  <a:lnTo>
                    <a:pt x="758" y="661"/>
                  </a:lnTo>
                  <a:lnTo>
                    <a:pt x="773" y="677"/>
                  </a:lnTo>
                  <a:lnTo>
                    <a:pt x="788" y="692"/>
                  </a:lnTo>
                  <a:lnTo>
                    <a:pt x="802" y="706"/>
                  </a:lnTo>
                  <a:lnTo>
                    <a:pt x="815" y="720"/>
                  </a:lnTo>
                  <a:lnTo>
                    <a:pt x="827" y="733"/>
                  </a:lnTo>
                  <a:lnTo>
                    <a:pt x="844" y="752"/>
                  </a:lnTo>
                  <a:lnTo>
                    <a:pt x="863" y="770"/>
                  </a:lnTo>
                  <a:lnTo>
                    <a:pt x="884" y="790"/>
                  </a:lnTo>
                  <a:lnTo>
                    <a:pt x="907" y="811"/>
                  </a:lnTo>
                  <a:lnTo>
                    <a:pt x="931" y="830"/>
                  </a:lnTo>
                  <a:lnTo>
                    <a:pt x="957" y="851"/>
                  </a:lnTo>
                  <a:lnTo>
                    <a:pt x="983" y="872"/>
                  </a:lnTo>
                  <a:lnTo>
                    <a:pt x="1008" y="893"/>
                  </a:lnTo>
                  <a:lnTo>
                    <a:pt x="1034" y="913"/>
                  </a:lnTo>
                  <a:lnTo>
                    <a:pt x="1058" y="932"/>
                  </a:lnTo>
                  <a:lnTo>
                    <a:pt x="1082" y="952"/>
                  </a:lnTo>
                  <a:lnTo>
                    <a:pt x="1104" y="970"/>
                  </a:lnTo>
                  <a:lnTo>
                    <a:pt x="1124" y="986"/>
                  </a:lnTo>
                  <a:lnTo>
                    <a:pt x="1142" y="1002"/>
                  </a:lnTo>
                  <a:lnTo>
                    <a:pt x="1156" y="1016"/>
                  </a:lnTo>
                  <a:lnTo>
                    <a:pt x="1167" y="1029"/>
                  </a:lnTo>
                </a:path>
              </a:pathLst>
            </a:custGeom>
            <a:solidFill>
              <a:srgbClr val="23563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Freeform 68">
              <a:extLst>
                <a:ext uri="{FF2B5EF4-FFF2-40B4-BE49-F238E27FC236}">
                  <a16:creationId xmlns:a16="http://schemas.microsoft.com/office/drawing/2014/main" id="{BE16CDA4-4206-4D39-8EF9-EACB5CFA2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224"/>
              <a:ext cx="1356" cy="1410"/>
            </a:xfrm>
            <a:custGeom>
              <a:avLst/>
              <a:gdLst>
                <a:gd name="T0" fmla="*/ 29 w 1356"/>
                <a:gd name="T1" fmla="*/ 7 h 1410"/>
                <a:gd name="T2" fmla="*/ 76 w 1356"/>
                <a:gd name="T3" fmla="*/ 41 h 1410"/>
                <a:gd name="T4" fmla="*/ 143 w 1356"/>
                <a:gd name="T5" fmla="*/ 94 h 1410"/>
                <a:gd name="T6" fmla="*/ 217 w 1356"/>
                <a:gd name="T7" fmla="*/ 156 h 1410"/>
                <a:gd name="T8" fmla="*/ 283 w 1356"/>
                <a:gd name="T9" fmla="*/ 220 h 1410"/>
                <a:gd name="T10" fmla="*/ 323 w 1356"/>
                <a:gd name="T11" fmla="*/ 268 h 1410"/>
                <a:gd name="T12" fmla="*/ 352 w 1356"/>
                <a:gd name="T13" fmla="*/ 302 h 1410"/>
                <a:gd name="T14" fmla="*/ 392 w 1356"/>
                <a:gd name="T15" fmla="*/ 342 h 1410"/>
                <a:gd name="T16" fmla="*/ 439 w 1356"/>
                <a:gd name="T17" fmla="*/ 386 h 1410"/>
                <a:gd name="T18" fmla="*/ 490 w 1356"/>
                <a:gd name="T19" fmla="*/ 434 h 1410"/>
                <a:gd name="T20" fmla="*/ 546 w 1356"/>
                <a:gd name="T21" fmla="*/ 485 h 1410"/>
                <a:gd name="T22" fmla="*/ 602 w 1356"/>
                <a:gd name="T23" fmla="*/ 538 h 1410"/>
                <a:gd name="T24" fmla="*/ 658 w 1356"/>
                <a:gd name="T25" fmla="*/ 588 h 1410"/>
                <a:gd name="T26" fmla="*/ 711 w 1356"/>
                <a:gd name="T27" fmla="*/ 638 h 1410"/>
                <a:gd name="T28" fmla="*/ 759 w 1356"/>
                <a:gd name="T29" fmla="*/ 684 h 1410"/>
                <a:gd name="T30" fmla="*/ 799 w 1356"/>
                <a:gd name="T31" fmla="*/ 727 h 1410"/>
                <a:gd name="T32" fmla="*/ 847 w 1356"/>
                <a:gd name="T33" fmla="*/ 776 h 1410"/>
                <a:gd name="T34" fmla="*/ 914 w 1356"/>
                <a:gd name="T35" fmla="*/ 834 h 1410"/>
                <a:gd name="T36" fmla="*/ 989 w 1356"/>
                <a:gd name="T37" fmla="*/ 893 h 1410"/>
                <a:gd name="T38" fmla="*/ 1061 w 1356"/>
                <a:gd name="T39" fmla="*/ 950 h 1410"/>
                <a:gd name="T40" fmla="*/ 1119 w 1356"/>
                <a:gd name="T41" fmla="*/ 999 h 1410"/>
                <a:gd name="T42" fmla="*/ 1150 w 1356"/>
                <a:gd name="T43" fmla="*/ 1032 h 1410"/>
                <a:gd name="T44" fmla="*/ 1166 w 1356"/>
                <a:gd name="T45" fmla="*/ 1056 h 1410"/>
                <a:gd name="T46" fmla="*/ 1183 w 1356"/>
                <a:gd name="T47" fmla="*/ 1086 h 1410"/>
                <a:gd name="T48" fmla="*/ 1201 w 1356"/>
                <a:gd name="T49" fmla="*/ 1122 h 1410"/>
                <a:gd name="T50" fmla="*/ 1221 w 1356"/>
                <a:gd name="T51" fmla="*/ 1162 h 1410"/>
                <a:gd name="T52" fmla="*/ 1240 w 1356"/>
                <a:gd name="T53" fmla="*/ 1203 h 1410"/>
                <a:gd name="T54" fmla="*/ 1260 w 1356"/>
                <a:gd name="T55" fmla="*/ 1243 h 1410"/>
                <a:gd name="T56" fmla="*/ 1279 w 1356"/>
                <a:gd name="T57" fmla="*/ 1282 h 1410"/>
                <a:gd name="T58" fmla="*/ 1298 w 1356"/>
                <a:gd name="T59" fmla="*/ 1317 h 1410"/>
                <a:gd name="T60" fmla="*/ 1317 w 1356"/>
                <a:gd name="T61" fmla="*/ 1347 h 1410"/>
                <a:gd name="T62" fmla="*/ 1335 w 1356"/>
                <a:gd name="T63" fmla="*/ 1371 h 1410"/>
                <a:gd name="T64" fmla="*/ 1355 w 1356"/>
                <a:gd name="T65" fmla="*/ 1396 h 1410"/>
                <a:gd name="T66" fmla="*/ 1343 w 1356"/>
                <a:gd name="T67" fmla="*/ 1409 h 1410"/>
                <a:gd name="T68" fmla="*/ 1298 w 1356"/>
                <a:gd name="T69" fmla="*/ 1393 h 1410"/>
                <a:gd name="T70" fmla="*/ 1226 w 1356"/>
                <a:gd name="T71" fmla="*/ 1336 h 1410"/>
                <a:gd name="T72" fmla="*/ 1132 w 1356"/>
                <a:gd name="T73" fmla="*/ 1228 h 1410"/>
                <a:gd name="T74" fmla="*/ 1043 w 1356"/>
                <a:gd name="T75" fmla="*/ 1090 h 1410"/>
                <a:gd name="T76" fmla="*/ 985 w 1356"/>
                <a:gd name="T77" fmla="*/ 1005 h 1410"/>
                <a:gd name="T78" fmla="*/ 922 w 1356"/>
                <a:gd name="T79" fmla="*/ 925 h 1410"/>
                <a:gd name="T80" fmla="*/ 859 w 1356"/>
                <a:gd name="T81" fmla="*/ 852 h 1410"/>
                <a:gd name="T82" fmla="*/ 796 w 1356"/>
                <a:gd name="T83" fmla="*/ 787 h 1410"/>
                <a:gd name="T84" fmla="*/ 735 w 1356"/>
                <a:gd name="T85" fmla="*/ 729 h 1410"/>
                <a:gd name="T86" fmla="*/ 678 w 1356"/>
                <a:gd name="T87" fmla="*/ 679 h 1410"/>
                <a:gd name="T88" fmla="*/ 625 w 1356"/>
                <a:gd name="T89" fmla="*/ 636 h 1410"/>
                <a:gd name="T90" fmla="*/ 581 w 1356"/>
                <a:gd name="T91" fmla="*/ 602 h 1410"/>
                <a:gd name="T92" fmla="*/ 545 w 1356"/>
                <a:gd name="T93" fmla="*/ 577 h 1410"/>
                <a:gd name="T94" fmla="*/ 518 w 1356"/>
                <a:gd name="T95" fmla="*/ 559 h 1410"/>
                <a:gd name="T96" fmla="*/ 486 w 1356"/>
                <a:gd name="T97" fmla="*/ 537 h 1410"/>
                <a:gd name="T98" fmla="*/ 431 w 1356"/>
                <a:gd name="T99" fmla="*/ 494 h 1410"/>
                <a:gd name="T100" fmla="*/ 366 w 1356"/>
                <a:gd name="T101" fmla="*/ 437 h 1410"/>
                <a:gd name="T102" fmla="*/ 295 w 1356"/>
                <a:gd name="T103" fmla="*/ 370 h 1410"/>
                <a:gd name="T104" fmla="*/ 222 w 1356"/>
                <a:gd name="T105" fmla="*/ 299 h 1410"/>
                <a:gd name="T106" fmla="*/ 152 w 1356"/>
                <a:gd name="T107" fmla="*/ 226 h 1410"/>
                <a:gd name="T108" fmla="*/ 91 w 1356"/>
                <a:gd name="T109" fmla="*/ 156 h 1410"/>
                <a:gd name="T110" fmla="*/ 41 w 1356"/>
                <a:gd name="T111" fmla="*/ 95 h 1410"/>
                <a:gd name="T112" fmla="*/ 10 w 1356"/>
                <a:gd name="T113" fmla="*/ 45 h 1410"/>
                <a:gd name="T114" fmla="*/ 0 w 1356"/>
                <a:gd name="T115" fmla="*/ 12 h 1410"/>
                <a:gd name="T116" fmla="*/ 17 w 1356"/>
                <a:gd name="T117" fmla="*/ 0 h 141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56" h="1410">
                  <a:moveTo>
                    <a:pt x="17" y="0"/>
                  </a:moveTo>
                  <a:lnTo>
                    <a:pt x="20" y="2"/>
                  </a:lnTo>
                  <a:lnTo>
                    <a:pt x="29" y="7"/>
                  </a:lnTo>
                  <a:lnTo>
                    <a:pt x="41" y="16"/>
                  </a:lnTo>
                  <a:lnTo>
                    <a:pt x="57" y="27"/>
                  </a:lnTo>
                  <a:lnTo>
                    <a:pt x="76" y="41"/>
                  </a:lnTo>
                  <a:lnTo>
                    <a:pt x="96" y="57"/>
                  </a:lnTo>
                  <a:lnTo>
                    <a:pt x="120" y="75"/>
                  </a:lnTo>
                  <a:lnTo>
                    <a:pt x="143" y="94"/>
                  </a:lnTo>
                  <a:lnTo>
                    <a:pt x="168" y="114"/>
                  </a:lnTo>
                  <a:lnTo>
                    <a:pt x="192" y="134"/>
                  </a:lnTo>
                  <a:lnTo>
                    <a:pt x="217" y="156"/>
                  </a:lnTo>
                  <a:lnTo>
                    <a:pt x="241" y="178"/>
                  </a:lnTo>
                  <a:lnTo>
                    <a:pt x="263" y="199"/>
                  </a:lnTo>
                  <a:lnTo>
                    <a:pt x="283" y="220"/>
                  </a:lnTo>
                  <a:lnTo>
                    <a:pt x="301" y="240"/>
                  </a:lnTo>
                  <a:lnTo>
                    <a:pt x="316" y="259"/>
                  </a:lnTo>
                  <a:lnTo>
                    <a:pt x="323" y="268"/>
                  </a:lnTo>
                  <a:lnTo>
                    <a:pt x="332" y="279"/>
                  </a:lnTo>
                  <a:lnTo>
                    <a:pt x="342" y="290"/>
                  </a:lnTo>
                  <a:lnTo>
                    <a:pt x="352" y="302"/>
                  </a:lnTo>
                  <a:lnTo>
                    <a:pt x="365" y="315"/>
                  </a:lnTo>
                  <a:lnTo>
                    <a:pt x="378" y="328"/>
                  </a:lnTo>
                  <a:lnTo>
                    <a:pt x="392" y="342"/>
                  </a:lnTo>
                  <a:lnTo>
                    <a:pt x="406" y="356"/>
                  </a:lnTo>
                  <a:lnTo>
                    <a:pt x="422" y="370"/>
                  </a:lnTo>
                  <a:lnTo>
                    <a:pt x="439" y="386"/>
                  </a:lnTo>
                  <a:lnTo>
                    <a:pt x="455" y="402"/>
                  </a:lnTo>
                  <a:lnTo>
                    <a:pt x="472" y="418"/>
                  </a:lnTo>
                  <a:lnTo>
                    <a:pt x="490" y="434"/>
                  </a:lnTo>
                  <a:lnTo>
                    <a:pt x="508" y="451"/>
                  </a:lnTo>
                  <a:lnTo>
                    <a:pt x="527" y="468"/>
                  </a:lnTo>
                  <a:lnTo>
                    <a:pt x="546" y="485"/>
                  </a:lnTo>
                  <a:lnTo>
                    <a:pt x="564" y="503"/>
                  </a:lnTo>
                  <a:lnTo>
                    <a:pt x="583" y="520"/>
                  </a:lnTo>
                  <a:lnTo>
                    <a:pt x="602" y="538"/>
                  </a:lnTo>
                  <a:lnTo>
                    <a:pt x="620" y="555"/>
                  </a:lnTo>
                  <a:lnTo>
                    <a:pt x="639" y="572"/>
                  </a:lnTo>
                  <a:lnTo>
                    <a:pt x="658" y="588"/>
                  </a:lnTo>
                  <a:lnTo>
                    <a:pt x="676" y="604"/>
                  </a:lnTo>
                  <a:lnTo>
                    <a:pt x="694" y="622"/>
                  </a:lnTo>
                  <a:lnTo>
                    <a:pt x="711" y="638"/>
                  </a:lnTo>
                  <a:lnTo>
                    <a:pt x="727" y="654"/>
                  </a:lnTo>
                  <a:lnTo>
                    <a:pt x="743" y="669"/>
                  </a:lnTo>
                  <a:lnTo>
                    <a:pt x="759" y="684"/>
                  </a:lnTo>
                  <a:lnTo>
                    <a:pt x="773" y="699"/>
                  </a:lnTo>
                  <a:lnTo>
                    <a:pt x="787" y="713"/>
                  </a:lnTo>
                  <a:lnTo>
                    <a:pt x="799" y="727"/>
                  </a:lnTo>
                  <a:lnTo>
                    <a:pt x="811" y="740"/>
                  </a:lnTo>
                  <a:lnTo>
                    <a:pt x="828" y="758"/>
                  </a:lnTo>
                  <a:lnTo>
                    <a:pt x="847" y="776"/>
                  </a:lnTo>
                  <a:lnTo>
                    <a:pt x="867" y="795"/>
                  </a:lnTo>
                  <a:lnTo>
                    <a:pt x="891" y="815"/>
                  </a:lnTo>
                  <a:lnTo>
                    <a:pt x="914" y="834"/>
                  </a:lnTo>
                  <a:lnTo>
                    <a:pt x="939" y="854"/>
                  </a:lnTo>
                  <a:lnTo>
                    <a:pt x="963" y="873"/>
                  </a:lnTo>
                  <a:lnTo>
                    <a:pt x="989" y="893"/>
                  </a:lnTo>
                  <a:lnTo>
                    <a:pt x="1014" y="913"/>
                  </a:lnTo>
                  <a:lnTo>
                    <a:pt x="1038" y="931"/>
                  </a:lnTo>
                  <a:lnTo>
                    <a:pt x="1061" y="950"/>
                  </a:lnTo>
                  <a:lnTo>
                    <a:pt x="1083" y="967"/>
                  </a:lnTo>
                  <a:lnTo>
                    <a:pt x="1102" y="984"/>
                  </a:lnTo>
                  <a:lnTo>
                    <a:pt x="1119" y="999"/>
                  </a:lnTo>
                  <a:lnTo>
                    <a:pt x="1133" y="1013"/>
                  </a:lnTo>
                  <a:lnTo>
                    <a:pt x="1146" y="1026"/>
                  </a:lnTo>
                  <a:lnTo>
                    <a:pt x="1150" y="1032"/>
                  </a:lnTo>
                  <a:lnTo>
                    <a:pt x="1155" y="1039"/>
                  </a:lnTo>
                  <a:lnTo>
                    <a:pt x="1160" y="1048"/>
                  </a:lnTo>
                  <a:lnTo>
                    <a:pt x="1166" y="1056"/>
                  </a:lnTo>
                  <a:lnTo>
                    <a:pt x="1171" y="1065"/>
                  </a:lnTo>
                  <a:lnTo>
                    <a:pt x="1177" y="1076"/>
                  </a:lnTo>
                  <a:lnTo>
                    <a:pt x="1183" y="1086"/>
                  </a:lnTo>
                  <a:lnTo>
                    <a:pt x="1189" y="1098"/>
                  </a:lnTo>
                  <a:lnTo>
                    <a:pt x="1195" y="1110"/>
                  </a:lnTo>
                  <a:lnTo>
                    <a:pt x="1201" y="1122"/>
                  </a:lnTo>
                  <a:lnTo>
                    <a:pt x="1207" y="1135"/>
                  </a:lnTo>
                  <a:lnTo>
                    <a:pt x="1214" y="1148"/>
                  </a:lnTo>
                  <a:lnTo>
                    <a:pt x="1221" y="1162"/>
                  </a:lnTo>
                  <a:lnTo>
                    <a:pt x="1226" y="1175"/>
                  </a:lnTo>
                  <a:lnTo>
                    <a:pt x="1233" y="1189"/>
                  </a:lnTo>
                  <a:lnTo>
                    <a:pt x="1240" y="1203"/>
                  </a:lnTo>
                  <a:lnTo>
                    <a:pt x="1246" y="1216"/>
                  </a:lnTo>
                  <a:lnTo>
                    <a:pt x="1253" y="1230"/>
                  </a:lnTo>
                  <a:lnTo>
                    <a:pt x="1260" y="1243"/>
                  </a:lnTo>
                  <a:lnTo>
                    <a:pt x="1265" y="1256"/>
                  </a:lnTo>
                  <a:lnTo>
                    <a:pt x="1272" y="1269"/>
                  </a:lnTo>
                  <a:lnTo>
                    <a:pt x="1279" y="1282"/>
                  </a:lnTo>
                  <a:lnTo>
                    <a:pt x="1286" y="1293"/>
                  </a:lnTo>
                  <a:lnTo>
                    <a:pt x="1292" y="1305"/>
                  </a:lnTo>
                  <a:lnTo>
                    <a:pt x="1298" y="1317"/>
                  </a:lnTo>
                  <a:lnTo>
                    <a:pt x="1305" y="1327"/>
                  </a:lnTo>
                  <a:lnTo>
                    <a:pt x="1311" y="1338"/>
                  </a:lnTo>
                  <a:lnTo>
                    <a:pt x="1317" y="1347"/>
                  </a:lnTo>
                  <a:lnTo>
                    <a:pt x="1324" y="1356"/>
                  </a:lnTo>
                  <a:lnTo>
                    <a:pt x="1329" y="1364"/>
                  </a:lnTo>
                  <a:lnTo>
                    <a:pt x="1335" y="1371"/>
                  </a:lnTo>
                  <a:lnTo>
                    <a:pt x="1340" y="1377"/>
                  </a:lnTo>
                  <a:lnTo>
                    <a:pt x="1351" y="1387"/>
                  </a:lnTo>
                  <a:lnTo>
                    <a:pt x="1355" y="1396"/>
                  </a:lnTo>
                  <a:lnTo>
                    <a:pt x="1355" y="1403"/>
                  </a:lnTo>
                  <a:lnTo>
                    <a:pt x="1352" y="1407"/>
                  </a:lnTo>
                  <a:lnTo>
                    <a:pt x="1343" y="1409"/>
                  </a:lnTo>
                  <a:lnTo>
                    <a:pt x="1332" y="1407"/>
                  </a:lnTo>
                  <a:lnTo>
                    <a:pt x="1317" y="1402"/>
                  </a:lnTo>
                  <a:lnTo>
                    <a:pt x="1298" y="1393"/>
                  </a:lnTo>
                  <a:lnTo>
                    <a:pt x="1277" y="1379"/>
                  </a:lnTo>
                  <a:lnTo>
                    <a:pt x="1253" y="1361"/>
                  </a:lnTo>
                  <a:lnTo>
                    <a:pt x="1226" y="1336"/>
                  </a:lnTo>
                  <a:lnTo>
                    <a:pt x="1196" y="1306"/>
                  </a:lnTo>
                  <a:lnTo>
                    <a:pt x="1166" y="1271"/>
                  </a:lnTo>
                  <a:lnTo>
                    <a:pt x="1132" y="1228"/>
                  </a:lnTo>
                  <a:lnTo>
                    <a:pt x="1098" y="1178"/>
                  </a:lnTo>
                  <a:lnTo>
                    <a:pt x="1061" y="1121"/>
                  </a:lnTo>
                  <a:lnTo>
                    <a:pt x="1043" y="1090"/>
                  </a:lnTo>
                  <a:lnTo>
                    <a:pt x="1024" y="1061"/>
                  </a:lnTo>
                  <a:lnTo>
                    <a:pt x="1004" y="1033"/>
                  </a:lnTo>
                  <a:lnTo>
                    <a:pt x="985" y="1005"/>
                  </a:lnTo>
                  <a:lnTo>
                    <a:pt x="963" y="977"/>
                  </a:lnTo>
                  <a:lnTo>
                    <a:pt x="943" y="951"/>
                  </a:lnTo>
                  <a:lnTo>
                    <a:pt x="922" y="925"/>
                  </a:lnTo>
                  <a:lnTo>
                    <a:pt x="901" y="900"/>
                  </a:lnTo>
                  <a:lnTo>
                    <a:pt x="879" y="876"/>
                  </a:lnTo>
                  <a:lnTo>
                    <a:pt x="859" y="852"/>
                  </a:lnTo>
                  <a:lnTo>
                    <a:pt x="838" y="829"/>
                  </a:lnTo>
                  <a:lnTo>
                    <a:pt x="817" y="808"/>
                  </a:lnTo>
                  <a:lnTo>
                    <a:pt x="796" y="787"/>
                  </a:lnTo>
                  <a:lnTo>
                    <a:pt x="775" y="767"/>
                  </a:lnTo>
                  <a:lnTo>
                    <a:pt x="755" y="747"/>
                  </a:lnTo>
                  <a:lnTo>
                    <a:pt x="735" y="729"/>
                  </a:lnTo>
                  <a:lnTo>
                    <a:pt x="715" y="711"/>
                  </a:lnTo>
                  <a:lnTo>
                    <a:pt x="696" y="695"/>
                  </a:lnTo>
                  <a:lnTo>
                    <a:pt x="678" y="679"/>
                  </a:lnTo>
                  <a:lnTo>
                    <a:pt x="660" y="664"/>
                  </a:lnTo>
                  <a:lnTo>
                    <a:pt x="642" y="650"/>
                  </a:lnTo>
                  <a:lnTo>
                    <a:pt x="625" y="636"/>
                  </a:lnTo>
                  <a:lnTo>
                    <a:pt x="610" y="624"/>
                  </a:lnTo>
                  <a:lnTo>
                    <a:pt x="595" y="612"/>
                  </a:lnTo>
                  <a:lnTo>
                    <a:pt x="581" y="602"/>
                  </a:lnTo>
                  <a:lnTo>
                    <a:pt x="567" y="592"/>
                  </a:lnTo>
                  <a:lnTo>
                    <a:pt x="555" y="585"/>
                  </a:lnTo>
                  <a:lnTo>
                    <a:pt x="545" y="577"/>
                  </a:lnTo>
                  <a:lnTo>
                    <a:pt x="535" y="570"/>
                  </a:lnTo>
                  <a:lnTo>
                    <a:pt x="526" y="564"/>
                  </a:lnTo>
                  <a:lnTo>
                    <a:pt x="518" y="559"/>
                  </a:lnTo>
                  <a:lnTo>
                    <a:pt x="512" y="556"/>
                  </a:lnTo>
                  <a:lnTo>
                    <a:pt x="500" y="547"/>
                  </a:lnTo>
                  <a:lnTo>
                    <a:pt x="486" y="537"/>
                  </a:lnTo>
                  <a:lnTo>
                    <a:pt x="469" y="525"/>
                  </a:lnTo>
                  <a:lnTo>
                    <a:pt x="451" y="510"/>
                  </a:lnTo>
                  <a:lnTo>
                    <a:pt x="431" y="494"/>
                  </a:lnTo>
                  <a:lnTo>
                    <a:pt x="411" y="476"/>
                  </a:lnTo>
                  <a:lnTo>
                    <a:pt x="389" y="457"/>
                  </a:lnTo>
                  <a:lnTo>
                    <a:pt x="366" y="437"/>
                  </a:lnTo>
                  <a:lnTo>
                    <a:pt x="344" y="416"/>
                  </a:lnTo>
                  <a:lnTo>
                    <a:pt x="319" y="393"/>
                  </a:lnTo>
                  <a:lnTo>
                    <a:pt x="295" y="370"/>
                  </a:lnTo>
                  <a:lnTo>
                    <a:pt x="271" y="347"/>
                  </a:lnTo>
                  <a:lnTo>
                    <a:pt x="246" y="323"/>
                  </a:lnTo>
                  <a:lnTo>
                    <a:pt x="222" y="299"/>
                  </a:lnTo>
                  <a:lnTo>
                    <a:pt x="198" y="274"/>
                  </a:lnTo>
                  <a:lnTo>
                    <a:pt x="175" y="250"/>
                  </a:lnTo>
                  <a:lnTo>
                    <a:pt x="152" y="226"/>
                  </a:lnTo>
                  <a:lnTo>
                    <a:pt x="131" y="202"/>
                  </a:lnTo>
                  <a:lnTo>
                    <a:pt x="110" y="178"/>
                  </a:lnTo>
                  <a:lnTo>
                    <a:pt x="91" y="156"/>
                  </a:lnTo>
                  <a:lnTo>
                    <a:pt x="73" y="134"/>
                  </a:lnTo>
                  <a:lnTo>
                    <a:pt x="56" y="115"/>
                  </a:lnTo>
                  <a:lnTo>
                    <a:pt x="41" y="95"/>
                  </a:lnTo>
                  <a:lnTo>
                    <a:pt x="29" y="77"/>
                  </a:lnTo>
                  <a:lnTo>
                    <a:pt x="18" y="60"/>
                  </a:lnTo>
                  <a:lnTo>
                    <a:pt x="10" y="45"/>
                  </a:lnTo>
                  <a:lnTo>
                    <a:pt x="3" y="32"/>
                  </a:lnTo>
                  <a:lnTo>
                    <a:pt x="0" y="21"/>
                  </a:lnTo>
                  <a:lnTo>
                    <a:pt x="0" y="12"/>
                  </a:lnTo>
                  <a:lnTo>
                    <a:pt x="2" y="6"/>
                  </a:lnTo>
                  <a:lnTo>
                    <a:pt x="8" y="2"/>
                  </a:lnTo>
                  <a:lnTo>
                    <a:pt x="17" y="0"/>
                  </a:lnTo>
                </a:path>
              </a:pathLst>
            </a:custGeom>
            <a:solidFill>
              <a:srgbClr val="194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Freeform 69">
              <a:extLst>
                <a:ext uri="{FF2B5EF4-FFF2-40B4-BE49-F238E27FC236}">
                  <a16:creationId xmlns:a16="http://schemas.microsoft.com/office/drawing/2014/main" id="{17DA1559-ADEC-4ACA-82BF-66C6744E7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2081"/>
              <a:ext cx="3036" cy="1129"/>
            </a:xfrm>
            <a:custGeom>
              <a:avLst/>
              <a:gdLst>
                <a:gd name="T0" fmla="*/ 2041 w 3036"/>
                <a:gd name="T1" fmla="*/ 73 h 1129"/>
                <a:gd name="T2" fmla="*/ 2056 w 3036"/>
                <a:gd name="T3" fmla="*/ 125 h 1129"/>
                <a:gd name="T4" fmla="*/ 2074 w 3036"/>
                <a:gd name="T5" fmla="*/ 186 h 1129"/>
                <a:gd name="T6" fmla="*/ 2104 w 3036"/>
                <a:gd name="T7" fmla="*/ 235 h 1129"/>
                <a:gd name="T8" fmla="*/ 2145 w 3036"/>
                <a:gd name="T9" fmla="*/ 282 h 1129"/>
                <a:gd name="T10" fmla="*/ 2174 w 3036"/>
                <a:gd name="T11" fmla="*/ 318 h 1129"/>
                <a:gd name="T12" fmla="*/ 2200 w 3036"/>
                <a:gd name="T13" fmla="*/ 354 h 1129"/>
                <a:gd name="T14" fmla="*/ 2270 w 3036"/>
                <a:gd name="T15" fmla="*/ 407 h 1129"/>
                <a:gd name="T16" fmla="*/ 2307 w 3036"/>
                <a:gd name="T17" fmla="*/ 463 h 1129"/>
                <a:gd name="T18" fmla="*/ 2355 w 3036"/>
                <a:gd name="T19" fmla="*/ 494 h 1129"/>
                <a:gd name="T20" fmla="*/ 2386 w 3036"/>
                <a:gd name="T21" fmla="*/ 543 h 1129"/>
                <a:gd name="T22" fmla="*/ 2442 w 3036"/>
                <a:gd name="T23" fmla="*/ 582 h 1129"/>
                <a:gd name="T24" fmla="*/ 2498 w 3036"/>
                <a:gd name="T25" fmla="*/ 629 h 1129"/>
                <a:gd name="T26" fmla="*/ 2525 w 3036"/>
                <a:gd name="T27" fmla="*/ 660 h 1129"/>
                <a:gd name="T28" fmla="*/ 2584 w 3036"/>
                <a:gd name="T29" fmla="*/ 690 h 1129"/>
                <a:gd name="T30" fmla="*/ 2631 w 3036"/>
                <a:gd name="T31" fmla="*/ 729 h 1129"/>
                <a:gd name="T32" fmla="*/ 2679 w 3036"/>
                <a:gd name="T33" fmla="*/ 755 h 1129"/>
                <a:gd name="T34" fmla="*/ 2725 w 3036"/>
                <a:gd name="T35" fmla="*/ 783 h 1129"/>
                <a:gd name="T36" fmla="*/ 2776 w 3036"/>
                <a:gd name="T37" fmla="*/ 843 h 1129"/>
                <a:gd name="T38" fmla="*/ 2859 w 3036"/>
                <a:gd name="T39" fmla="*/ 894 h 1129"/>
                <a:gd name="T40" fmla="*/ 2915 w 3036"/>
                <a:gd name="T41" fmla="*/ 938 h 1129"/>
                <a:gd name="T42" fmla="*/ 2969 w 3036"/>
                <a:gd name="T43" fmla="*/ 997 h 1129"/>
                <a:gd name="T44" fmla="*/ 3033 w 3036"/>
                <a:gd name="T45" fmla="*/ 1089 h 1129"/>
                <a:gd name="T46" fmla="*/ 2992 w 3036"/>
                <a:gd name="T47" fmla="*/ 1120 h 1129"/>
                <a:gd name="T48" fmla="*/ 2860 w 3036"/>
                <a:gd name="T49" fmla="*/ 1128 h 1129"/>
                <a:gd name="T50" fmla="*/ 2691 w 3036"/>
                <a:gd name="T51" fmla="*/ 1110 h 1129"/>
                <a:gd name="T52" fmla="*/ 2541 w 3036"/>
                <a:gd name="T53" fmla="*/ 1063 h 1129"/>
                <a:gd name="T54" fmla="*/ 2432 w 3036"/>
                <a:gd name="T55" fmla="*/ 978 h 1129"/>
                <a:gd name="T56" fmla="*/ 2194 w 3036"/>
                <a:gd name="T57" fmla="*/ 848 h 1129"/>
                <a:gd name="T58" fmla="*/ 1876 w 3036"/>
                <a:gd name="T59" fmla="*/ 705 h 1129"/>
                <a:gd name="T60" fmla="*/ 1587 w 3036"/>
                <a:gd name="T61" fmla="*/ 585 h 1129"/>
                <a:gd name="T62" fmla="*/ 1430 w 3036"/>
                <a:gd name="T63" fmla="*/ 524 h 1129"/>
                <a:gd name="T64" fmla="*/ 1295 w 3036"/>
                <a:gd name="T65" fmla="*/ 503 h 1129"/>
                <a:gd name="T66" fmla="*/ 942 w 3036"/>
                <a:gd name="T67" fmla="*/ 451 h 1129"/>
                <a:gd name="T68" fmla="*/ 521 w 3036"/>
                <a:gd name="T69" fmla="*/ 385 h 1129"/>
                <a:gd name="T70" fmla="*/ 185 w 3036"/>
                <a:gd name="T71" fmla="*/ 323 h 1129"/>
                <a:gd name="T72" fmla="*/ 70 w 3036"/>
                <a:gd name="T73" fmla="*/ 277 h 1129"/>
                <a:gd name="T74" fmla="*/ 33 w 3036"/>
                <a:gd name="T75" fmla="*/ 251 h 1129"/>
                <a:gd name="T76" fmla="*/ 20 w 3036"/>
                <a:gd name="T77" fmla="*/ 200 h 1129"/>
                <a:gd name="T78" fmla="*/ 6 w 3036"/>
                <a:gd name="T79" fmla="*/ 90 h 1129"/>
                <a:gd name="T80" fmla="*/ 4 w 3036"/>
                <a:gd name="T81" fmla="*/ 6 h 1129"/>
                <a:gd name="T82" fmla="*/ 696 w 3036"/>
                <a:gd name="T83" fmla="*/ 13 h 1129"/>
                <a:gd name="T84" fmla="*/ 751 w 3036"/>
                <a:gd name="T85" fmla="*/ 1 h 1129"/>
                <a:gd name="T86" fmla="*/ 953 w 3036"/>
                <a:gd name="T87" fmla="*/ 19 h 1129"/>
                <a:gd name="T88" fmla="*/ 1017 w 3036"/>
                <a:gd name="T89" fmla="*/ 20 h 1129"/>
                <a:gd name="T90" fmla="*/ 1044 w 3036"/>
                <a:gd name="T91" fmla="*/ 25 h 1129"/>
                <a:gd name="T92" fmla="*/ 1154 w 3036"/>
                <a:gd name="T93" fmla="*/ 0 h 1129"/>
                <a:gd name="T94" fmla="*/ 1170 w 3036"/>
                <a:gd name="T95" fmla="*/ 39 h 1129"/>
                <a:gd name="T96" fmla="*/ 1192 w 3036"/>
                <a:gd name="T97" fmla="*/ 36 h 1129"/>
                <a:gd name="T98" fmla="*/ 1246 w 3036"/>
                <a:gd name="T99" fmla="*/ 21 h 1129"/>
                <a:gd name="T100" fmla="*/ 1332 w 3036"/>
                <a:gd name="T101" fmla="*/ 35 h 1129"/>
                <a:gd name="T102" fmla="*/ 1378 w 3036"/>
                <a:gd name="T103" fmla="*/ 13 h 1129"/>
                <a:gd name="T104" fmla="*/ 1424 w 3036"/>
                <a:gd name="T105" fmla="*/ 17 h 1129"/>
                <a:gd name="T106" fmla="*/ 1475 w 3036"/>
                <a:gd name="T107" fmla="*/ 26 h 1129"/>
                <a:gd name="T108" fmla="*/ 1526 w 3036"/>
                <a:gd name="T109" fmla="*/ 12 h 1129"/>
                <a:gd name="T110" fmla="*/ 1566 w 3036"/>
                <a:gd name="T111" fmla="*/ 4 h 1129"/>
                <a:gd name="T112" fmla="*/ 1910 w 3036"/>
                <a:gd name="T113" fmla="*/ 16 h 1129"/>
                <a:gd name="T114" fmla="*/ 1950 w 3036"/>
                <a:gd name="T115" fmla="*/ 18 h 1129"/>
                <a:gd name="T116" fmla="*/ 1987 w 3036"/>
                <a:gd name="T117" fmla="*/ 30 h 1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36" h="1129">
                  <a:moveTo>
                    <a:pt x="2006" y="29"/>
                  </a:moveTo>
                  <a:lnTo>
                    <a:pt x="2012" y="33"/>
                  </a:lnTo>
                  <a:lnTo>
                    <a:pt x="2018" y="38"/>
                  </a:lnTo>
                  <a:lnTo>
                    <a:pt x="2023" y="46"/>
                  </a:lnTo>
                  <a:lnTo>
                    <a:pt x="2030" y="54"/>
                  </a:lnTo>
                  <a:lnTo>
                    <a:pt x="2036" y="63"/>
                  </a:lnTo>
                  <a:lnTo>
                    <a:pt x="2041" y="73"/>
                  </a:lnTo>
                  <a:lnTo>
                    <a:pt x="2045" y="82"/>
                  </a:lnTo>
                  <a:lnTo>
                    <a:pt x="2048" y="92"/>
                  </a:lnTo>
                  <a:lnTo>
                    <a:pt x="2049" y="96"/>
                  </a:lnTo>
                  <a:lnTo>
                    <a:pt x="2050" y="102"/>
                  </a:lnTo>
                  <a:lnTo>
                    <a:pt x="2051" y="109"/>
                  </a:lnTo>
                  <a:lnTo>
                    <a:pt x="2054" y="117"/>
                  </a:lnTo>
                  <a:lnTo>
                    <a:pt x="2056" y="125"/>
                  </a:lnTo>
                  <a:lnTo>
                    <a:pt x="2058" y="134"/>
                  </a:lnTo>
                  <a:lnTo>
                    <a:pt x="2060" y="143"/>
                  </a:lnTo>
                  <a:lnTo>
                    <a:pt x="2063" y="151"/>
                  </a:lnTo>
                  <a:lnTo>
                    <a:pt x="2065" y="161"/>
                  </a:lnTo>
                  <a:lnTo>
                    <a:pt x="2067" y="170"/>
                  </a:lnTo>
                  <a:lnTo>
                    <a:pt x="2070" y="178"/>
                  </a:lnTo>
                  <a:lnTo>
                    <a:pt x="2074" y="186"/>
                  </a:lnTo>
                  <a:lnTo>
                    <a:pt x="2076" y="194"/>
                  </a:lnTo>
                  <a:lnTo>
                    <a:pt x="2079" y="201"/>
                  </a:lnTo>
                  <a:lnTo>
                    <a:pt x="2083" y="207"/>
                  </a:lnTo>
                  <a:lnTo>
                    <a:pt x="2087" y="213"/>
                  </a:lnTo>
                  <a:lnTo>
                    <a:pt x="2093" y="221"/>
                  </a:lnTo>
                  <a:lnTo>
                    <a:pt x="2099" y="228"/>
                  </a:lnTo>
                  <a:lnTo>
                    <a:pt x="2104" y="235"/>
                  </a:lnTo>
                  <a:lnTo>
                    <a:pt x="2109" y="241"/>
                  </a:lnTo>
                  <a:lnTo>
                    <a:pt x="2113" y="247"/>
                  </a:lnTo>
                  <a:lnTo>
                    <a:pt x="2120" y="253"/>
                  </a:lnTo>
                  <a:lnTo>
                    <a:pt x="2127" y="262"/>
                  </a:lnTo>
                  <a:lnTo>
                    <a:pt x="2136" y="272"/>
                  </a:lnTo>
                  <a:lnTo>
                    <a:pt x="2140" y="277"/>
                  </a:lnTo>
                  <a:lnTo>
                    <a:pt x="2145" y="282"/>
                  </a:lnTo>
                  <a:lnTo>
                    <a:pt x="2149" y="287"/>
                  </a:lnTo>
                  <a:lnTo>
                    <a:pt x="2154" y="292"/>
                  </a:lnTo>
                  <a:lnTo>
                    <a:pt x="2158" y="298"/>
                  </a:lnTo>
                  <a:lnTo>
                    <a:pt x="2161" y="303"/>
                  </a:lnTo>
                  <a:lnTo>
                    <a:pt x="2166" y="308"/>
                  </a:lnTo>
                  <a:lnTo>
                    <a:pt x="2170" y="313"/>
                  </a:lnTo>
                  <a:lnTo>
                    <a:pt x="2174" y="318"/>
                  </a:lnTo>
                  <a:lnTo>
                    <a:pt x="2177" y="323"/>
                  </a:lnTo>
                  <a:lnTo>
                    <a:pt x="2182" y="328"/>
                  </a:lnTo>
                  <a:lnTo>
                    <a:pt x="2185" y="333"/>
                  </a:lnTo>
                  <a:lnTo>
                    <a:pt x="2188" y="338"/>
                  </a:lnTo>
                  <a:lnTo>
                    <a:pt x="2192" y="344"/>
                  </a:lnTo>
                  <a:lnTo>
                    <a:pt x="2195" y="349"/>
                  </a:lnTo>
                  <a:lnTo>
                    <a:pt x="2200" y="354"/>
                  </a:lnTo>
                  <a:lnTo>
                    <a:pt x="2207" y="364"/>
                  </a:lnTo>
                  <a:lnTo>
                    <a:pt x="2216" y="373"/>
                  </a:lnTo>
                  <a:lnTo>
                    <a:pt x="2227" y="382"/>
                  </a:lnTo>
                  <a:lnTo>
                    <a:pt x="2238" y="388"/>
                  </a:lnTo>
                  <a:lnTo>
                    <a:pt x="2249" y="395"/>
                  </a:lnTo>
                  <a:lnTo>
                    <a:pt x="2260" y="401"/>
                  </a:lnTo>
                  <a:lnTo>
                    <a:pt x="2270" y="407"/>
                  </a:lnTo>
                  <a:lnTo>
                    <a:pt x="2280" y="414"/>
                  </a:lnTo>
                  <a:lnTo>
                    <a:pt x="2282" y="416"/>
                  </a:lnTo>
                  <a:lnTo>
                    <a:pt x="2284" y="422"/>
                  </a:lnTo>
                  <a:lnTo>
                    <a:pt x="2288" y="431"/>
                  </a:lnTo>
                  <a:lnTo>
                    <a:pt x="2294" y="441"/>
                  </a:lnTo>
                  <a:lnTo>
                    <a:pt x="2301" y="453"/>
                  </a:lnTo>
                  <a:lnTo>
                    <a:pt x="2307" y="463"/>
                  </a:lnTo>
                  <a:lnTo>
                    <a:pt x="2314" y="472"/>
                  </a:lnTo>
                  <a:lnTo>
                    <a:pt x="2322" y="480"/>
                  </a:lnTo>
                  <a:lnTo>
                    <a:pt x="2329" y="485"/>
                  </a:lnTo>
                  <a:lnTo>
                    <a:pt x="2335" y="488"/>
                  </a:lnTo>
                  <a:lnTo>
                    <a:pt x="2342" y="490"/>
                  </a:lnTo>
                  <a:lnTo>
                    <a:pt x="2349" y="492"/>
                  </a:lnTo>
                  <a:lnTo>
                    <a:pt x="2355" y="494"/>
                  </a:lnTo>
                  <a:lnTo>
                    <a:pt x="2360" y="497"/>
                  </a:lnTo>
                  <a:lnTo>
                    <a:pt x="2366" y="502"/>
                  </a:lnTo>
                  <a:lnTo>
                    <a:pt x="2371" y="510"/>
                  </a:lnTo>
                  <a:lnTo>
                    <a:pt x="2376" y="519"/>
                  </a:lnTo>
                  <a:lnTo>
                    <a:pt x="2379" y="527"/>
                  </a:lnTo>
                  <a:lnTo>
                    <a:pt x="2383" y="535"/>
                  </a:lnTo>
                  <a:lnTo>
                    <a:pt x="2386" y="543"/>
                  </a:lnTo>
                  <a:lnTo>
                    <a:pt x="2390" y="550"/>
                  </a:lnTo>
                  <a:lnTo>
                    <a:pt x="2395" y="557"/>
                  </a:lnTo>
                  <a:lnTo>
                    <a:pt x="2399" y="563"/>
                  </a:lnTo>
                  <a:lnTo>
                    <a:pt x="2406" y="568"/>
                  </a:lnTo>
                  <a:lnTo>
                    <a:pt x="2415" y="573"/>
                  </a:lnTo>
                  <a:lnTo>
                    <a:pt x="2429" y="577"/>
                  </a:lnTo>
                  <a:lnTo>
                    <a:pt x="2442" y="582"/>
                  </a:lnTo>
                  <a:lnTo>
                    <a:pt x="2458" y="587"/>
                  </a:lnTo>
                  <a:lnTo>
                    <a:pt x="2471" y="594"/>
                  </a:lnTo>
                  <a:lnTo>
                    <a:pt x="2484" y="602"/>
                  </a:lnTo>
                  <a:lnTo>
                    <a:pt x="2493" y="611"/>
                  </a:lnTo>
                  <a:lnTo>
                    <a:pt x="2496" y="623"/>
                  </a:lnTo>
                  <a:lnTo>
                    <a:pt x="2497" y="625"/>
                  </a:lnTo>
                  <a:lnTo>
                    <a:pt x="2498" y="629"/>
                  </a:lnTo>
                  <a:lnTo>
                    <a:pt x="2501" y="635"/>
                  </a:lnTo>
                  <a:lnTo>
                    <a:pt x="2503" y="642"/>
                  </a:lnTo>
                  <a:lnTo>
                    <a:pt x="2506" y="649"/>
                  </a:lnTo>
                  <a:lnTo>
                    <a:pt x="2511" y="655"/>
                  </a:lnTo>
                  <a:lnTo>
                    <a:pt x="2515" y="658"/>
                  </a:lnTo>
                  <a:lnTo>
                    <a:pt x="2520" y="660"/>
                  </a:lnTo>
                  <a:lnTo>
                    <a:pt x="2525" y="660"/>
                  </a:lnTo>
                  <a:lnTo>
                    <a:pt x="2533" y="662"/>
                  </a:lnTo>
                  <a:lnTo>
                    <a:pt x="2542" y="665"/>
                  </a:lnTo>
                  <a:lnTo>
                    <a:pt x="2552" y="669"/>
                  </a:lnTo>
                  <a:lnTo>
                    <a:pt x="2562" y="673"/>
                  </a:lnTo>
                  <a:lnTo>
                    <a:pt x="2571" y="678"/>
                  </a:lnTo>
                  <a:lnTo>
                    <a:pt x="2578" y="684"/>
                  </a:lnTo>
                  <a:lnTo>
                    <a:pt x="2584" y="690"/>
                  </a:lnTo>
                  <a:lnTo>
                    <a:pt x="2587" y="696"/>
                  </a:lnTo>
                  <a:lnTo>
                    <a:pt x="2593" y="701"/>
                  </a:lnTo>
                  <a:lnTo>
                    <a:pt x="2598" y="707"/>
                  </a:lnTo>
                  <a:lnTo>
                    <a:pt x="2605" y="712"/>
                  </a:lnTo>
                  <a:lnTo>
                    <a:pt x="2613" y="717"/>
                  </a:lnTo>
                  <a:lnTo>
                    <a:pt x="2622" y="723"/>
                  </a:lnTo>
                  <a:lnTo>
                    <a:pt x="2631" y="729"/>
                  </a:lnTo>
                  <a:lnTo>
                    <a:pt x="2642" y="735"/>
                  </a:lnTo>
                  <a:lnTo>
                    <a:pt x="2648" y="738"/>
                  </a:lnTo>
                  <a:lnTo>
                    <a:pt x="2653" y="741"/>
                  </a:lnTo>
                  <a:lnTo>
                    <a:pt x="2660" y="745"/>
                  </a:lnTo>
                  <a:lnTo>
                    <a:pt x="2666" y="748"/>
                  </a:lnTo>
                  <a:lnTo>
                    <a:pt x="2672" y="751"/>
                  </a:lnTo>
                  <a:lnTo>
                    <a:pt x="2679" y="755"/>
                  </a:lnTo>
                  <a:lnTo>
                    <a:pt x="2687" y="758"/>
                  </a:lnTo>
                  <a:lnTo>
                    <a:pt x="2693" y="762"/>
                  </a:lnTo>
                  <a:lnTo>
                    <a:pt x="2699" y="766"/>
                  </a:lnTo>
                  <a:lnTo>
                    <a:pt x="2706" y="770"/>
                  </a:lnTo>
                  <a:lnTo>
                    <a:pt x="2713" y="774"/>
                  </a:lnTo>
                  <a:lnTo>
                    <a:pt x="2719" y="779"/>
                  </a:lnTo>
                  <a:lnTo>
                    <a:pt x="2725" y="783"/>
                  </a:lnTo>
                  <a:lnTo>
                    <a:pt x="2731" y="788"/>
                  </a:lnTo>
                  <a:lnTo>
                    <a:pt x="2736" y="793"/>
                  </a:lnTo>
                  <a:lnTo>
                    <a:pt x="2742" y="799"/>
                  </a:lnTo>
                  <a:lnTo>
                    <a:pt x="2751" y="810"/>
                  </a:lnTo>
                  <a:lnTo>
                    <a:pt x="2759" y="821"/>
                  </a:lnTo>
                  <a:lnTo>
                    <a:pt x="2768" y="832"/>
                  </a:lnTo>
                  <a:lnTo>
                    <a:pt x="2776" y="843"/>
                  </a:lnTo>
                  <a:lnTo>
                    <a:pt x="2785" y="852"/>
                  </a:lnTo>
                  <a:lnTo>
                    <a:pt x="2794" y="861"/>
                  </a:lnTo>
                  <a:lnTo>
                    <a:pt x="2806" y="869"/>
                  </a:lnTo>
                  <a:lnTo>
                    <a:pt x="2818" y="877"/>
                  </a:lnTo>
                  <a:lnTo>
                    <a:pt x="2833" y="883"/>
                  </a:lnTo>
                  <a:lnTo>
                    <a:pt x="2846" y="888"/>
                  </a:lnTo>
                  <a:lnTo>
                    <a:pt x="2859" y="894"/>
                  </a:lnTo>
                  <a:lnTo>
                    <a:pt x="2871" y="899"/>
                  </a:lnTo>
                  <a:lnTo>
                    <a:pt x="2882" y="905"/>
                  </a:lnTo>
                  <a:lnTo>
                    <a:pt x="2891" y="911"/>
                  </a:lnTo>
                  <a:lnTo>
                    <a:pt x="2899" y="919"/>
                  </a:lnTo>
                  <a:lnTo>
                    <a:pt x="2906" y="927"/>
                  </a:lnTo>
                  <a:lnTo>
                    <a:pt x="2910" y="933"/>
                  </a:lnTo>
                  <a:lnTo>
                    <a:pt x="2915" y="938"/>
                  </a:lnTo>
                  <a:lnTo>
                    <a:pt x="2920" y="944"/>
                  </a:lnTo>
                  <a:lnTo>
                    <a:pt x="2927" y="952"/>
                  </a:lnTo>
                  <a:lnTo>
                    <a:pt x="2934" y="959"/>
                  </a:lnTo>
                  <a:lnTo>
                    <a:pt x="2942" y="968"/>
                  </a:lnTo>
                  <a:lnTo>
                    <a:pt x="2951" y="977"/>
                  </a:lnTo>
                  <a:lnTo>
                    <a:pt x="2960" y="986"/>
                  </a:lnTo>
                  <a:lnTo>
                    <a:pt x="2969" y="997"/>
                  </a:lnTo>
                  <a:lnTo>
                    <a:pt x="2978" y="1008"/>
                  </a:lnTo>
                  <a:lnTo>
                    <a:pt x="2988" y="1020"/>
                  </a:lnTo>
                  <a:lnTo>
                    <a:pt x="2997" y="1033"/>
                  </a:lnTo>
                  <a:lnTo>
                    <a:pt x="3007" y="1044"/>
                  </a:lnTo>
                  <a:lnTo>
                    <a:pt x="3016" y="1058"/>
                  </a:lnTo>
                  <a:lnTo>
                    <a:pt x="3025" y="1074"/>
                  </a:lnTo>
                  <a:lnTo>
                    <a:pt x="3033" y="1089"/>
                  </a:lnTo>
                  <a:lnTo>
                    <a:pt x="3035" y="1095"/>
                  </a:lnTo>
                  <a:lnTo>
                    <a:pt x="3034" y="1100"/>
                  </a:lnTo>
                  <a:lnTo>
                    <a:pt x="3031" y="1105"/>
                  </a:lnTo>
                  <a:lnTo>
                    <a:pt x="3024" y="1109"/>
                  </a:lnTo>
                  <a:lnTo>
                    <a:pt x="3015" y="1113"/>
                  </a:lnTo>
                  <a:lnTo>
                    <a:pt x="3005" y="1117"/>
                  </a:lnTo>
                  <a:lnTo>
                    <a:pt x="2992" y="1120"/>
                  </a:lnTo>
                  <a:lnTo>
                    <a:pt x="2978" y="1122"/>
                  </a:lnTo>
                  <a:lnTo>
                    <a:pt x="2961" y="1124"/>
                  </a:lnTo>
                  <a:lnTo>
                    <a:pt x="2944" y="1126"/>
                  </a:lnTo>
                  <a:lnTo>
                    <a:pt x="2925" y="1127"/>
                  </a:lnTo>
                  <a:lnTo>
                    <a:pt x="2904" y="1128"/>
                  </a:lnTo>
                  <a:lnTo>
                    <a:pt x="2882" y="1128"/>
                  </a:lnTo>
                  <a:lnTo>
                    <a:pt x="2860" y="1128"/>
                  </a:lnTo>
                  <a:lnTo>
                    <a:pt x="2837" y="1127"/>
                  </a:lnTo>
                  <a:lnTo>
                    <a:pt x="2814" y="1126"/>
                  </a:lnTo>
                  <a:lnTo>
                    <a:pt x="2789" y="1124"/>
                  </a:lnTo>
                  <a:lnTo>
                    <a:pt x="2764" y="1122"/>
                  </a:lnTo>
                  <a:lnTo>
                    <a:pt x="2741" y="1119"/>
                  </a:lnTo>
                  <a:lnTo>
                    <a:pt x="2716" y="1115"/>
                  </a:lnTo>
                  <a:lnTo>
                    <a:pt x="2691" y="1110"/>
                  </a:lnTo>
                  <a:lnTo>
                    <a:pt x="2668" y="1106"/>
                  </a:lnTo>
                  <a:lnTo>
                    <a:pt x="2644" y="1100"/>
                  </a:lnTo>
                  <a:lnTo>
                    <a:pt x="2622" y="1094"/>
                  </a:lnTo>
                  <a:lnTo>
                    <a:pt x="2599" y="1087"/>
                  </a:lnTo>
                  <a:lnTo>
                    <a:pt x="2579" y="1080"/>
                  </a:lnTo>
                  <a:lnTo>
                    <a:pt x="2559" y="1071"/>
                  </a:lnTo>
                  <a:lnTo>
                    <a:pt x="2541" y="1063"/>
                  </a:lnTo>
                  <a:lnTo>
                    <a:pt x="2524" y="1053"/>
                  </a:lnTo>
                  <a:lnTo>
                    <a:pt x="2508" y="1042"/>
                  </a:lnTo>
                  <a:lnTo>
                    <a:pt x="2495" y="1033"/>
                  </a:lnTo>
                  <a:lnTo>
                    <a:pt x="2484" y="1021"/>
                  </a:lnTo>
                  <a:lnTo>
                    <a:pt x="2470" y="1008"/>
                  </a:lnTo>
                  <a:lnTo>
                    <a:pt x="2453" y="994"/>
                  </a:lnTo>
                  <a:lnTo>
                    <a:pt x="2432" y="978"/>
                  </a:lnTo>
                  <a:lnTo>
                    <a:pt x="2406" y="962"/>
                  </a:lnTo>
                  <a:lnTo>
                    <a:pt x="2378" y="944"/>
                  </a:lnTo>
                  <a:lnTo>
                    <a:pt x="2347" y="926"/>
                  </a:lnTo>
                  <a:lnTo>
                    <a:pt x="2312" y="908"/>
                  </a:lnTo>
                  <a:lnTo>
                    <a:pt x="2274" y="888"/>
                  </a:lnTo>
                  <a:lnTo>
                    <a:pt x="2236" y="868"/>
                  </a:lnTo>
                  <a:lnTo>
                    <a:pt x="2194" y="848"/>
                  </a:lnTo>
                  <a:lnTo>
                    <a:pt x="2151" y="828"/>
                  </a:lnTo>
                  <a:lnTo>
                    <a:pt x="2106" y="808"/>
                  </a:lnTo>
                  <a:lnTo>
                    <a:pt x="2062" y="787"/>
                  </a:lnTo>
                  <a:lnTo>
                    <a:pt x="2015" y="766"/>
                  </a:lnTo>
                  <a:lnTo>
                    <a:pt x="1969" y="745"/>
                  </a:lnTo>
                  <a:lnTo>
                    <a:pt x="1922" y="725"/>
                  </a:lnTo>
                  <a:lnTo>
                    <a:pt x="1876" y="705"/>
                  </a:lnTo>
                  <a:lnTo>
                    <a:pt x="1830" y="686"/>
                  </a:lnTo>
                  <a:lnTo>
                    <a:pt x="1786" y="667"/>
                  </a:lnTo>
                  <a:lnTo>
                    <a:pt x="1743" y="649"/>
                  </a:lnTo>
                  <a:lnTo>
                    <a:pt x="1701" y="632"/>
                  </a:lnTo>
                  <a:lnTo>
                    <a:pt x="1661" y="615"/>
                  </a:lnTo>
                  <a:lnTo>
                    <a:pt x="1622" y="600"/>
                  </a:lnTo>
                  <a:lnTo>
                    <a:pt x="1587" y="585"/>
                  </a:lnTo>
                  <a:lnTo>
                    <a:pt x="1554" y="572"/>
                  </a:lnTo>
                  <a:lnTo>
                    <a:pt x="1524" y="560"/>
                  </a:lnTo>
                  <a:lnTo>
                    <a:pt x="1497" y="549"/>
                  </a:lnTo>
                  <a:lnTo>
                    <a:pt x="1474" y="541"/>
                  </a:lnTo>
                  <a:lnTo>
                    <a:pt x="1455" y="533"/>
                  </a:lnTo>
                  <a:lnTo>
                    <a:pt x="1441" y="528"/>
                  </a:lnTo>
                  <a:lnTo>
                    <a:pt x="1430" y="524"/>
                  </a:lnTo>
                  <a:lnTo>
                    <a:pt x="1425" y="523"/>
                  </a:lnTo>
                  <a:lnTo>
                    <a:pt x="1418" y="521"/>
                  </a:lnTo>
                  <a:lnTo>
                    <a:pt x="1406" y="519"/>
                  </a:lnTo>
                  <a:lnTo>
                    <a:pt x="1386" y="516"/>
                  </a:lnTo>
                  <a:lnTo>
                    <a:pt x="1361" y="513"/>
                  </a:lnTo>
                  <a:lnTo>
                    <a:pt x="1331" y="508"/>
                  </a:lnTo>
                  <a:lnTo>
                    <a:pt x="1295" y="503"/>
                  </a:lnTo>
                  <a:lnTo>
                    <a:pt x="1254" y="497"/>
                  </a:lnTo>
                  <a:lnTo>
                    <a:pt x="1209" y="490"/>
                  </a:lnTo>
                  <a:lnTo>
                    <a:pt x="1161" y="484"/>
                  </a:lnTo>
                  <a:lnTo>
                    <a:pt x="1110" y="476"/>
                  </a:lnTo>
                  <a:lnTo>
                    <a:pt x="1055" y="469"/>
                  </a:lnTo>
                  <a:lnTo>
                    <a:pt x="1000" y="460"/>
                  </a:lnTo>
                  <a:lnTo>
                    <a:pt x="942" y="451"/>
                  </a:lnTo>
                  <a:lnTo>
                    <a:pt x="881" y="443"/>
                  </a:lnTo>
                  <a:lnTo>
                    <a:pt x="822" y="433"/>
                  </a:lnTo>
                  <a:lnTo>
                    <a:pt x="761" y="424"/>
                  </a:lnTo>
                  <a:lnTo>
                    <a:pt x="700" y="414"/>
                  </a:lnTo>
                  <a:lnTo>
                    <a:pt x="639" y="404"/>
                  </a:lnTo>
                  <a:lnTo>
                    <a:pt x="579" y="395"/>
                  </a:lnTo>
                  <a:lnTo>
                    <a:pt x="521" y="385"/>
                  </a:lnTo>
                  <a:lnTo>
                    <a:pt x="464" y="376"/>
                  </a:lnTo>
                  <a:lnTo>
                    <a:pt x="410" y="366"/>
                  </a:lnTo>
                  <a:lnTo>
                    <a:pt x="357" y="357"/>
                  </a:lnTo>
                  <a:lnTo>
                    <a:pt x="309" y="348"/>
                  </a:lnTo>
                  <a:lnTo>
                    <a:pt x="264" y="340"/>
                  </a:lnTo>
                  <a:lnTo>
                    <a:pt x="222" y="331"/>
                  </a:lnTo>
                  <a:lnTo>
                    <a:pt x="185" y="323"/>
                  </a:lnTo>
                  <a:lnTo>
                    <a:pt x="154" y="316"/>
                  </a:lnTo>
                  <a:lnTo>
                    <a:pt x="128" y="309"/>
                  </a:lnTo>
                  <a:lnTo>
                    <a:pt x="107" y="303"/>
                  </a:lnTo>
                  <a:lnTo>
                    <a:pt x="92" y="297"/>
                  </a:lnTo>
                  <a:lnTo>
                    <a:pt x="85" y="292"/>
                  </a:lnTo>
                  <a:lnTo>
                    <a:pt x="76" y="283"/>
                  </a:lnTo>
                  <a:lnTo>
                    <a:pt x="70" y="277"/>
                  </a:lnTo>
                  <a:lnTo>
                    <a:pt x="63" y="272"/>
                  </a:lnTo>
                  <a:lnTo>
                    <a:pt x="56" y="267"/>
                  </a:lnTo>
                  <a:lnTo>
                    <a:pt x="51" y="263"/>
                  </a:lnTo>
                  <a:lnTo>
                    <a:pt x="45" y="260"/>
                  </a:lnTo>
                  <a:lnTo>
                    <a:pt x="39" y="257"/>
                  </a:lnTo>
                  <a:lnTo>
                    <a:pt x="36" y="254"/>
                  </a:lnTo>
                  <a:lnTo>
                    <a:pt x="33" y="251"/>
                  </a:lnTo>
                  <a:lnTo>
                    <a:pt x="28" y="247"/>
                  </a:lnTo>
                  <a:lnTo>
                    <a:pt x="26" y="243"/>
                  </a:lnTo>
                  <a:lnTo>
                    <a:pt x="24" y="237"/>
                  </a:lnTo>
                  <a:lnTo>
                    <a:pt x="22" y="231"/>
                  </a:lnTo>
                  <a:lnTo>
                    <a:pt x="21" y="222"/>
                  </a:lnTo>
                  <a:lnTo>
                    <a:pt x="20" y="212"/>
                  </a:lnTo>
                  <a:lnTo>
                    <a:pt x="20" y="200"/>
                  </a:lnTo>
                  <a:lnTo>
                    <a:pt x="19" y="186"/>
                  </a:lnTo>
                  <a:lnTo>
                    <a:pt x="18" y="171"/>
                  </a:lnTo>
                  <a:lnTo>
                    <a:pt x="17" y="155"/>
                  </a:lnTo>
                  <a:lnTo>
                    <a:pt x="13" y="138"/>
                  </a:lnTo>
                  <a:lnTo>
                    <a:pt x="11" y="122"/>
                  </a:lnTo>
                  <a:lnTo>
                    <a:pt x="8" y="105"/>
                  </a:lnTo>
                  <a:lnTo>
                    <a:pt x="6" y="90"/>
                  </a:lnTo>
                  <a:lnTo>
                    <a:pt x="3" y="74"/>
                  </a:lnTo>
                  <a:lnTo>
                    <a:pt x="1" y="59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680" y="0"/>
                  </a:lnTo>
                  <a:lnTo>
                    <a:pt x="682" y="2"/>
                  </a:lnTo>
                  <a:lnTo>
                    <a:pt x="685" y="5"/>
                  </a:lnTo>
                  <a:lnTo>
                    <a:pt x="689" y="9"/>
                  </a:lnTo>
                  <a:lnTo>
                    <a:pt x="696" y="13"/>
                  </a:lnTo>
                  <a:lnTo>
                    <a:pt x="702" y="13"/>
                  </a:lnTo>
                  <a:lnTo>
                    <a:pt x="710" y="12"/>
                  </a:lnTo>
                  <a:lnTo>
                    <a:pt x="719" y="11"/>
                  </a:lnTo>
                  <a:lnTo>
                    <a:pt x="729" y="8"/>
                  </a:lnTo>
                  <a:lnTo>
                    <a:pt x="738" y="5"/>
                  </a:lnTo>
                  <a:lnTo>
                    <a:pt x="747" y="3"/>
                  </a:lnTo>
                  <a:lnTo>
                    <a:pt x="751" y="1"/>
                  </a:lnTo>
                  <a:lnTo>
                    <a:pt x="753" y="0"/>
                  </a:lnTo>
                  <a:lnTo>
                    <a:pt x="903" y="4"/>
                  </a:lnTo>
                  <a:lnTo>
                    <a:pt x="905" y="5"/>
                  </a:lnTo>
                  <a:lnTo>
                    <a:pt x="913" y="8"/>
                  </a:lnTo>
                  <a:lnTo>
                    <a:pt x="925" y="11"/>
                  </a:lnTo>
                  <a:lnTo>
                    <a:pt x="939" y="15"/>
                  </a:lnTo>
                  <a:lnTo>
                    <a:pt x="953" y="19"/>
                  </a:lnTo>
                  <a:lnTo>
                    <a:pt x="967" y="21"/>
                  </a:lnTo>
                  <a:lnTo>
                    <a:pt x="979" y="22"/>
                  </a:lnTo>
                  <a:lnTo>
                    <a:pt x="987" y="20"/>
                  </a:lnTo>
                  <a:lnTo>
                    <a:pt x="994" y="18"/>
                  </a:lnTo>
                  <a:lnTo>
                    <a:pt x="1002" y="18"/>
                  </a:lnTo>
                  <a:lnTo>
                    <a:pt x="1009" y="18"/>
                  </a:lnTo>
                  <a:lnTo>
                    <a:pt x="1017" y="20"/>
                  </a:lnTo>
                  <a:lnTo>
                    <a:pt x="1024" y="21"/>
                  </a:lnTo>
                  <a:lnTo>
                    <a:pt x="1030" y="23"/>
                  </a:lnTo>
                  <a:lnTo>
                    <a:pt x="1034" y="24"/>
                  </a:lnTo>
                  <a:lnTo>
                    <a:pt x="1035" y="24"/>
                  </a:lnTo>
                  <a:lnTo>
                    <a:pt x="1036" y="24"/>
                  </a:lnTo>
                  <a:lnTo>
                    <a:pt x="1040" y="25"/>
                  </a:lnTo>
                  <a:lnTo>
                    <a:pt x="1044" y="25"/>
                  </a:lnTo>
                  <a:lnTo>
                    <a:pt x="1050" y="25"/>
                  </a:lnTo>
                  <a:lnTo>
                    <a:pt x="1057" y="24"/>
                  </a:lnTo>
                  <a:lnTo>
                    <a:pt x="1062" y="23"/>
                  </a:lnTo>
                  <a:lnTo>
                    <a:pt x="1067" y="21"/>
                  </a:lnTo>
                  <a:lnTo>
                    <a:pt x="1070" y="17"/>
                  </a:lnTo>
                  <a:lnTo>
                    <a:pt x="1068" y="0"/>
                  </a:lnTo>
                  <a:lnTo>
                    <a:pt x="1154" y="0"/>
                  </a:lnTo>
                  <a:lnTo>
                    <a:pt x="1155" y="2"/>
                  </a:lnTo>
                  <a:lnTo>
                    <a:pt x="1157" y="6"/>
                  </a:lnTo>
                  <a:lnTo>
                    <a:pt x="1158" y="13"/>
                  </a:lnTo>
                  <a:lnTo>
                    <a:pt x="1160" y="20"/>
                  </a:lnTo>
                  <a:lnTo>
                    <a:pt x="1163" y="28"/>
                  </a:lnTo>
                  <a:lnTo>
                    <a:pt x="1167" y="35"/>
                  </a:lnTo>
                  <a:lnTo>
                    <a:pt x="1170" y="39"/>
                  </a:lnTo>
                  <a:lnTo>
                    <a:pt x="1173" y="41"/>
                  </a:lnTo>
                  <a:lnTo>
                    <a:pt x="1177" y="40"/>
                  </a:lnTo>
                  <a:lnTo>
                    <a:pt x="1180" y="40"/>
                  </a:lnTo>
                  <a:lnTo>
                    <a:pt x="1183" y="38"/>
                  </a:lnTo>
                  <a:lnTo>
                    <a:pt x="1187" y="37"/>
                  </a:lnTo>
                  <a:lnTo>
                    <a:pt x="1190" y="36"/>
                  </a:lnTo>
                  <a:lnTo>
                    <a:pt x="1192" y="36"/>
                  </a:lnTo>
                  <a:lnTo>
                    <a:pt x="1196" y="36"/>
                  </a:lnTo>
                  <a:lnTo>
                    <a:pt x="1199" y="37"/>
                  </a:lnTo>
                  <a:lnTo>
                    <a:pt x="1205" y="37"/>
                  </a:lnTo>
                  <a:lnTo>
                    <a:pt x="1213" y="34"/>
                  </a:lnTo>
                  <a:lnTo>
                    <a:pt x="1223" y="30"/>
                  </a:lnTo>
                  <a:lnTo>
                    <a:pt x="1234" y="24"/>
                  </a:lnTo>
                  <a:lnTo>
                    <a:pt x="1246" y="21"/>
                  </a:lnTo>
                  <a:lnTo>
                    <a:pt x="1260" y="18"/>
                  </a:lnTo>
                  <a:lnTo>
                    <a:pt x="1273" y="19"/>
                  </a:lnTo>
                  <a:lnTo>
                    <a:pt x="1287" y="24"/>
                  </a:lnTo>
                  <a:lnTo>
                    <a:pt x="1299" y="31"/>
                  </a:lnTo>
                  <a:lnTo>
                    <a:pt x="1311" y="34"/>
                  </a:lnTo>
                  <a:lnTo>
                    <a:pt x="1322" y="35"/>
                  </a:lnTo>
                  <a:lnTo>
                    <a:pt x="1332" y="35"/>
                  </a:lnTo>
                  <a:lnTo>
                    <a:pt x="1340" y="32"/>
                  </a:lnTo>
                  <a:lnTo>
                    <a:pt x="1346" y="29"/>
                  </a:lnTo>
                  <a:lnTo>
                    <a:pt x="1351" y="24"/>
                  </a:lnTo>
                  <a:lnTo>
                    <a:pt x="1354" y="20"/>
                  </a:lnTo>
                  <a:lnTo>
                    <a:pt x="1360" y="16"/>
                  </a:lnTo>
                  <a:lnTo>
                    <a:pt x="1368" y="14"/>
                  </a:lnTo>
                  <a:lnTo>
                    <a:pt x="1378" y="13"/>
                  </a:lnTo>
                  <a:lnTo>
                    <a:pt x="1389" y="12"/>
                  </a:lnTo>
                  <a:lnTo>
                    <a:pt x="1400" y="12"/>
                  </a:lnTo>
                  <a:lnTo>
                    <a:pt x="1409" y="12"/>
                  </a:lnTo>
                  <a:lnTo>
                    <a:pt x="1416" y="13"/>
                  </a:lnTo>
                  <a:lnTo>
                    <a:pt x="1418" y="13"/>
                  </a:lnTo>
                  <a:lnTo>
                    <a:pt x="1419" y="14"/>
                  </a:lnTo>
                  <a:lnTo>
                    <a:pt x="1424" y="17"/>
                  </a:lnTo>
                  <a:lnTo>
                    <a:pt x="1430" y="21"/>
                  </a:lnTo>
                  <a:lnTo>
                    <a:pt x="1437" y="25"/>
                  </a:lnTo>
                  <a:lnTo>
                    <a:pt x="1446" y="29"/>
                  </a:lnTo>
                  <a:lnTo>
                    <a:pt x="1455" y="31"/>
                  </a:lnTo>
                  <a:lnTo>
                    <a:pt x="1463" y="32"/>
                  </a:lnTo>
                  <a:lnTo>
                    <a:pt x="1471" y="29"/>
                  </a:lnTo>
                  <a:lnTo>
                    <a:pt x="1475" y="26"/>
                  </a:lnTo>
                  <a:lnTo>
                    <a:pt x="1481" y="24"/>
                  </a:lnTo>
                  <a:lnTo>
                    <a:pt x="1487" y="22"/>
                  </a:lnTo>
                  <a:lnTo>
                    <a:pt x="1494" y="20"/>
                  </a:lnTo>
                  <a:lnTo>
                    <a:pt x="1502" y="18"/>
                  </a:lnTo>
                  <a:lnTo>
                    <a:pt x="1510" y="16"/>
                  </a:lnTo>
                  <a:lnTo>
                    <a:pt x="1518" y="14"/>
                  </a:lnTo>
                  <a:lnTo>
                    <a:pt x="1526" y="12"/>
                  </a:lnTo>
                  <a:lnTo>
                    <a:pt x="1535" y="10"/>
                  </a:lnTo>
                  <a:lnTo>
                    <a:pt x="1542" y="9"/>
                  </a:lnTo>
                  <a:lnTo>
                    <a:pt x="1548" y="7"/>
                  </a:lnTo>
                  <a:lnTo>
                    <a:pt x="1555" y="6"/>
                  </a:lnTo>
                  <a:lnTo>
                    <a:pt x="1560" y="5"/>
                  </a:lnTo>
                  <a:lnTo>
                    <a:pt x="1563" y="5"/>
                  </a:lnTo>
                  <a:lnTo>
                    <a:pt x="1566" y="4"/>
                  </a:lnTo>
                  <a:lnTo>
                    <a:pt x="1567" y="4"/>
                  </a:lnTo>
                  <a:lnTo>
                    <a:pt x="1890" y="4"/>
                  </a:lnTo>
                  <a:lnTo>
                    <a:pt x="1891" y="5"/>
                  </a:lnTo>
                  <a:lnTo>
                    <a:pt x="1893" y="7"/>
                  </a:lnTo>
                  <a:lnTo>
                    <a:pt x="1899" y="9"/>
                  </a:lnTo>
                  <a:lnTo>
                    <a:pt x="1903" y="12"/>
                  </a:lnTo>
                  <a:lnTo>
                    <a:pt x="1910" y="16"/>
                  </a:lnTo>
                  <a:lnTo>
                    <a:pt x="1917" y="19"/>
                  </a:lnTo>
                  <a:lnTo>
                    <a:pt x="1923" y="22"/>
                  </a:lnTo>
                  <a:lnTo>
                    <a:pt x="1931" y="24"/>
                  </a:lnTo>
                  <a:lnTo>
                    <a:pt x="1938" y="25"/>
                  </a:lnTo>
                  <a:lnTo>
                    <a:pt x="1942" y="23"/>
                  </a:lnTo>
                  <a:lnTo>
                    <a:pt x="1947" y="21"/>
                  </a:lnTo>
                  <a:lnTo>
                    <a:pt x="1950" y="18"/>
                  </a:lnTo>
                  <a:lnTo>
                    <a:pt x="1954" y="16"/>
                  </a:lnTo>
                  <a:lnTo>
                    <a:pt x="1957" y="15"/>
                  </a:lnTo>
                  <a:lnTo>
                    <a:pt x="1963" y="16"/>
                  </a:lnTo>
                  <a:lnTo>
                    <a:pt x="1967" y="20"/>
                  </a:lnTo>
                  <a:lnTo>
                    <a:pt x="1974" y="25"/>
                  </a:lnTo>
                  <a:lnTo>
                    <a:pt x="1981" y="29"/>
                  </a:lnTo>
                  <a:lnTo>
                    <a:pt x="1987" y="30"/>
                  </a:lnTo>
                  <a:lnTo>
                    <a:pt x="1993" y="31"/>
                  </a:lnTo>
                  <a:lnTo>
                    <a:pt x="1999" y="30"/>
                  </a:lnTo>
                  <a:lnTo>
                    <a:pt x="2002" y="30"/>
                  </a:lnTo>
                  <a:lnTo>
                    <a:pt x="2005" y="29"/>
                  </a:lnTo>
                  <a:lnTo>
                    <a:pt x="2006" y="29"/>
                  </a:lnTo>
                </a:path>
              </a:pathLst>
            </a:custGeom>
            <a:solidFill>
              <a:srgbClr val="4C7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Freeform 70">
              <a:extLst>
                <a:ext uri="{FF2B5EF4-FFF2-40B4-BE49-F238E27FC236}">
                  <a16:creationId xmlns:a16="http://schemas.microsoft.com/office/drawing/2014/main" id="{D9BFB227-581E-4A07-9094-B02D7A903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2358"/>
              <a:ext cx="272" cy="252"/>
            </a:xfrm>
            <a:custGeom>
              <a:avLst/>
              <a:gdLst>
                <a:gd name="T0" fmla="*/ 245 w 272"/>
                <a:gd name="T1" fmla="*/ 12 h 252"/>
                <a:gd name="T2" fmla="*/ 210 w 272"/>
                <a:gd name="T3" fmla="*/ 3 h 252"/>
                <a:gd name="T4" fmla="*/ 206 w 272"/>
                <a:gd name="T5" fmla="*/ 8 h 252"/>
                <a:gd name="T6" fmla="*/ 213 w 272"/>
                <a:gd name="T7" fmla="*/ 17 h 252"/>
                <a:gd name="T8" fmla="*/ 212 w 272"/>
                <a:gd name="T9" fmla="*/ 26 h 252"/>
                <a:gd name="T10" fmla="*/ 206 w 272"/>
                <a:gd name="T11" fmla="*/ 26 h 252"/>
                <a:gd name="T12" fmla="*/ 208 w 272"/>
                <a:gd name="T13" fmla="*/ 37 h 252"/>
                <a:gd name="T14" fmla="*/ 213 w 272"/>
                <a:gd name="T15" fmla="*/ 52 h 252"/>
                <a:gd name="T16" fmla="*/ 205 w 272"/>
                <a:gd name="T17" fmla="*/ 63 h 252"/>
                <a:gd name="T18" fmla="*/ 197 w 272"/>
                <a:gd name="T19" fmla="*/ 72 h 252"/>
                <a:gd name="T20" fmla="*/ 191 w 272"/>
                <a:gd name="T21" fmla="*/ 77 h 252"/>
                <a:gd name="T22" fmla="*/ 178 w 272"/>
                <a:gd name="T23" fmla="*/ 92 h 252"/>
                <a:gd name="T24" fmla="*/ 160 w 272"/>
                <a:gd name="T25" fmla="*/ 106 h 252"/>
                <a:gd name="T26" fmla="*/ 155 w 272"/>
                <a:gd name="T27" fmla="*/ 113 h 252"/>
                <a:gd name="T28" fmla="*/ 148 w 272"/>
                <a:gd name="T29" fmla="*/ 116 h 252"/>
                <a:gd name="T30" fmla="*/ 139 w 272"/>
                <a:gd name="T31" fmla="*/ 125 h 252"/>
                <a:gd name="T32" fmla="*/ 129 w 272"/>
                <a:gd name="T33" fmla="*/ 132 h 252"/>
                <a:gd name="T34" fmla="*/ 127 w 272"/>
                <a:gd name="T35" fmla="*/ 141 h 252"/>
                <a:gd name="T36" fmla="*/ 120 w 272"/>
                <a:gd name="T37" fmla="*/ 147 h 252"/>
                <a:gd name="T38" fmla="*/ 105 w 272"/>
                <a:gd name="T39" fmla="*/ 151 h 252"/>
                <a:gd name="T40" fmla="*/ 93 w 272"/>
                <a:gd name="T41" fmla="*/ 157 h 252"/>
                <a:gd name="T42" fmla="*/ 80 w 272"/>
                <a:gd name="T43" fmla="*/ 157 h 252"/>
                <a:gd name="T44" fmla="*/ 71 w 272"/>
                <a:gd name="T45" fmla="*/ 151 h 252"/>
                <a:gd name="T46" fmla="*/ 64 w 272"/>
                <a:gd name="T47" fmla="*/ 148 h 252"/>
                <a:gd name="T48" fmla="*/ 60 w 272"/>
                <a:gd name="T49" fmla="*/ 149 h 252"/>
                <a:gd name="T50" fmla="*/ 52 w 272"/>
                <a:gd name="T51" fmla="*/ 145 h 252"/>
                <a:gd name="T52" fmla="*/ 43 w 272"/>
                <a:gd name="T53" fmla="*/ 142 h 252"/>
                <a:gd name="T54" fmla="*/ 30 w 272"/>
                <a:gd name="T55" fmla="*/ 130 h 252"/>
                <a:gd name="T56" fmla="*/ 10 w 272"/>
                <a:gd name="T57" fmla="*/ 113 h 252"/>
                <a:gd name="T58" fmla="*/ 0 w 272"/>
                <a:gd name="T59" fmla="*/ 107 h 252"/>
                <a:gd name="T60" fmla="*/ 8 w 272"/>
                <a:gd name="T61" fmla="*/ 118 h 252"/>
                <a:gd name="T62" fmla="*/ 19 w 272"/>
                <a:gd name="T63" fmla="*/ 138 h 252"/>
                <a:gd name="T64" fmla="*/ 31 w 272"/>
                <a:gd name="T65" fmla="*/ 151 h 252"/>
                <a:gd name="T66" fmla="*/ 36 w 272"/>
                <a:gd name="T67" fmla="*/ 162 h 252"/>
                <a:gd name="T68" fmla="*/ 41 w 272"/>
                <a:gd name="T69" fmla="*/ 171 h 252"/>
                <a:gd name="T70" fmla="*/ 34 w 272"/>
                <a:gd name="T71" fmla="*/ 175 h 252"/>
                <a:gd name="T72" fmla="*/ 37 w 272"/>
                <a:gd name="T73" fmla="*/ 179 h 252"/>
                <a:gd name="T74" fmla="*/ 43 w 272"/>
                <a:gd name="T75" fmla="*/ 194 h 252"/>
                <a:gd name="T76" fmla="*/ 50 w 272"/>
                <a:gd name="T77" fmla="*/ 206 h 252"/>
                <a:gd name="T78" fmla="*/ 52 w 272"/>
                <a:gd name="T79" fmla="*/ 216 h 252"/>
                <a:gd name="T80" fmla="*/ 42 w 272"/>
                <a:gd name="T81" fmla="*/ 217 h 252"/>
                <a:gd name="T82" fmla="*/ 47 w 272"/>
                <a:gd name="T83" fmla="*/ 224 h 252"/>
                <a:gd name="T84" fmla="*/ 56 w 272"/>
                <a:gd name="T85" fmla="*/ 240 h 252"/>
                <a:gd name="T86" fmla="*/ 71 w 272"/>
                <a:gd name="T87" fmla="*/ 249 h 252"/>
                <a:gd name="T88" fmla="*/ 92 w 272"/>
                <a:gd name="T89" fmla="*/ 250 h 252"/>
                <a:gd name="T90" fmla="*/ 103 w 272"/>
                <a:gd name="T91" fmla="*/ 243 h 252"/>
                <a:gd name="T92" fmla="*/ 109 w 272"/>
                <a:gd name="T93" fmla="*/ 233 h 252"/>
                <a:gd name="T94" fmla="*/ 123 w 272"/>
                <a:gd name="T95" fmla="*/ 222 h 252"/>
                <a:gd name="T96" fmla="*/ 135 w 272"/>
                <a:gd name="T97" fmla="*/ 205 h 252"/>
                <a:gd name="T98" fmla="*/ 149 w 272"/>
                <a:gd name="T99" fmla="*/ 186 h 252"/>
                <a:gd name="T100" fmla="*/ 161 w 272"/>
                <a:gd name="T101" fmla="*/ 171 h 252"/>
                <a:gd name="T102" fmla="*/ 174 w 272"/>
                <a:gd name="T103" fmla="*/ 161 h 252"/>
                <a:gd name="T104" fmla="*/ 191 w 272"/>
                <a:gd name="T105" fmla="*/ 142 h 252"/>
                <a:gd name="T106" fmla="*/ 214 w 272"/>
                <a:gd name="T107" fmla="*/ 116 h 252"/>
                <a:gd name="T108" fmla="*/ 235 w 272"/>
                <a:gd name="T109" fmla="*/ 91 h 252"/>
                <a:gd name="T110" fmla="*/ 256 w 272"/>
                <a:gd name="T111" fmla="*/ 64 h 252"/>
                <a:gd name="T112" fmla="*/ 269 w 272"/>
                <a:gd name="T113" fmla="*/ 43 h 252"/>
                <a:gd name="T114" fmla="*/ 271 w 272"/>
                <a:gd name="T115" fmla="*/ 30 h 252"/>
                <a:gd name="T116" fmla="*/ 270 w 272"/>
                <a:gd name="T117" fmla="*/ 21 h 252"/>
                <a:gd name="T118" fmla="*/ 270 w 272"/>
                <a:gd name="T119" fmla="*/ 12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72" h="252">
                  <a:moveTo>
                    <a:pt x="271" y="9"/>
                  </a:moveTo>
                  <a:lnTo>
                    <a:pt x="262" y="12"/>
                  </a:lnTo>
                  <a:lnTo>
                    <a:pt x="253" y="13"/>
                  </a:lnTo>
                  <a:lnTo>
                    <a:pt x="245" y="12"/>
                  </a:lnTo>
                  <a:lnTo>
                    <a:pt x="236" y="11"/>
                  </a:lnTo>
                  <a:lnTo>
                    <a:pt x="227" y="9"/>
                  </a:lnTo>
                  <a:lnTo>
                    <a:pt x="218" y="6"/>
                  </a:lnTo>
                  <a:lnTo>
                    <a:pt x="210" y="3"/>
                  </a:lnTo>
                  <a:lnTo>
                    <a:pt x="202" y="0"/>
                  </a:lnTo>
                  <a:lnTo>
                    <a:pt x="203" y="2"/>
                  </a:lnTo>
                  <a:lnTo>
                    <a:pt x="204" y="5"/>
                  </a:lnTo>
                  <a:lnTo>
                    <a:pt x="206" y="8"/>
                  </a:lnTo>
                  <a:lnTo>
                    <a:pt x="207" y="10"/>
                  </a:lnTo>
                  <a:lnTo>
                    <a:pt x="210" y="12"/>
                  </a:lnTo>
                  <a:lnTo>
                    <a:pt x="212" y="15"/>
                  </a:lnTo>
                  <a:lnTo>
                    <a:pt x="213" y="17"/>
                  </a:lnTo>
                  <a:lnTo>
                    <a:pt x="213" y="20"/>
                  </a:lnTo>
                  <a:lnTo>
                    <a:pt x="213" y="22"/>
                  </a:lnTo>
                  <a:lnTo>
                    <a:pt x="213" y="24"/>
                  </a:lnTo>
                  <a:lnTo>
                    <a:pt x="212" y="26"/>
                  </a:lnTo>
                  <a:lnTo>
                    <a:pt x="211" y="28"/>
                  </a:lnTo>
                  <a:lnTo>
                    <a:pt x="210" y="27"/>
                  </a:lnTo>
                  <a:lnTo>
                    <a:pt x="208" y="26"/>
                  </a:lnTo>
                  <a:lnTo>
                    <a:pt x="206" y="26"/>
                  </a:lnTo>
                  <a:lnTo>
                    <a:pt x="205" y="25"/>
                  </a:lnTo>
                  <a:lnTo>
                    <a:pt x="206" y="29"/>
                  </a:lnTo>
                  <a:lnTo>
                    <a:pt x="207" y="33"/>
                  </a:lnTo>
                  <a:lnTo>
                    <a:pt x="208" y="37"/>
                  </a:lnTo>
                  <a:lnTo>
                    <a:pt x="211" y="41"/>
                  </a:lnTo>
                  <a:lnTo>
                    <a:pt x="212" y="45"/>
                  </a:lnTo>
                  <a:lnTo>
                    <a:pt x="213" y="49"/>
                  </a:lnTo>
                  <a:lnTo>
                    <a:pt x="213" y="52"/>
                  </a:lnTo>
                  <a:lnTo>
                    <a:pt x="213" y="56"/>
                  </a:lnTo>
                  <a:lnTo>
                    <a:pt x="212" y="59"/>
                  </a:lnTo>
                  <a:lnTo>
                    <a:pt x="208" y="61"/>
                  </a:lnTo>
                  <a:lnTo>
                    <a:pt x="205" y="63"/>
                  </a:lnTo>
                  <a:lnTo>
                    <a:pt x="202" y="65"/>
                  </a:lnTo>
                  <a:lnTo>
                    <a:pt x="201" y="67"/>
                  </a:lnTo>
                  <a:lnTo>
                    <a:pt x="200" y="69"/>
                  </a:lnTo>
                  <a:lnTo>
                    <a:pt x="197" y="72"/>
                  </a:lnTo>
                  <a:lnTo>
                    <a:pt x="196" y="74"/>
                  </a:lnTo>
                  <a:lnTo>
                    <a:pt x="195" y="75"/>
                  </a:lnTo>
                  <a:lnTo>
                    <a:pt x="193" y="76"/>
                  </a:lnTo>
                  <a:lnTo>
                    <a:pt x="191" y="77"/>
                  </a:lnTo>
                  <a:lnTo>
                    <a:pt x="189" y="78"/>
                  </a:lnTo>
                  <a:lnTo>
                    <a:pt x="185" y="83"/>
                  </a:lnTo>
                  <a:lnTo>
                    <a:pt x="182" y="87"/>
                  </a:lnTo>
                  <a:lnTo>
                    <a:pt x="178" y="92"/>
                  </a:lnTo>
                  <a:lnTo>
                    <a:pt x="174" y="96"/>
                  </a:lnTo>
                  <a:lnTo>
                    <a:pt x="170" y="100"/>
                  </a:lnTo>
                  <a:lnTo>
                    <a:pt x="166" y="103"/>
                  </a:lnTo>
                  <a:lnTo>
                    <a:pt x="160" y="106"/>
                  </a:lnTo>
                  <a:lnTo>
                    <a:pt x="155" y="110"/>
                  </a:lnTo>
                  <a:lnTo>
                    <a:pt x="155" y="111"/>
                  </a:lnTo>
                  <a:lnTo>
                    <a:pt x="155" y="112"/>
                  </a:lnTo>
                  <a:lnTo>
                    <a:pt x="155" y="113"/>
                  </a:lnTo>
                  <a:lnTo>
                    <a:pt x="154" y="113"/>
                  </a:lnTo>
                  <a:lnTo>
                    <a:pt x="153" y="113"/>
                  </a:lnTo>
                  <a:lnTo>
                    <a:pt x="150" y="113"/>
                  </a:lnTo>
                  <a:lnTo>
                    <a:pt x="148" y="116"/>
                  </a:lnTo>
                  <a:lnTo>
                    <a:pt x="146" y="119"/>
                  </a:lnTo>
                  <a:lnTo>
                    <a:pt x="144" y="121"/>
                  </a:lnTo>
                  <a:lnTo>
                    <a:pt x="142" y="123"/>
                  </a:lnTo>
                  <a:lnTo>
                    <a:pt x="139" y="125"/>
                  </a:lnTo>
                  <a:lnTo>
                    <a:pt x="137" y="127"/>
                  </a:lnTo>
                  <a:lnTo>
                    <a:pt x="134" y="128"/>
                  </a:lnTo>
                  <a:lnTo>
                    <a:pt x="132" y="130"/>
                  </a:lnTo>
                  <a:lnTo>
                    <a:pt x="129" y="132"/>
                  </a:lnTo>
                  <a:lnTo>
                    <a:pt x="129" y="135"/>
                  </a:lnTo>
                  <a:lnTo>
                    <a:pt x="128" y="137"/>
                  </a:lnTo>
                  <a:lnTo>
                    <a:pt x="127" y="139"/>
                  </a:lnTo>
                  <a:lnTo>
                    <a:pt x="127" y="141"/>
                  </a:lnTo>
                  <a:lnTo>
                    <a:pt x="126" y="144"/>
                  </a:lnTo>
                  <a:lnTo>
                    <a:pt x="125" y="145"/>
                  </a:lnTo>
                  <a:lnTo>
                    <a:pt x="123" y="146"/>
                  </a:lnTo>
                  <a:lnTo>
                    <a:pt x="120" y="147"/>
                  </a:lnTo>
                  <a:lnTo>
                    <a:pt x="115" y="147"/>
                  </a:lnTo>
                  <a:lnTo>
                    <a:pt x="111" y="147"/>
                  </a:lnTo>
                  <a:lnTo>
                    <a:pt x="108" y="148"/>
                  </a:lnTo>
                  <a:lnTo>
                    <a:pt x="105" y="151"/>
                  </a:lnTo>
                  <a:lnTo>
                    <a:pt x="102" y="153"/>
                  </a:lnTo>
                  <a:lnTo>
                    <a:pt x="99" y="155"/>
                  </a:lnTo>
                  <a:lnTo>
                    <a:pt x="97" y="156"/>
                  </a:lnTo>
                  <a:lnTo>
                    <a:pt x="93" y="157"/>
                  </a:lnTo>
                  <a:lnTo>
                    <a:pt x="90" y="158"/>
                  </a:lnTo>
                  <a:lnTo>
                    <a:pt x="87" y="158"/>
                  </a:lnTo>
                  <a:lnTo>
                    <a:pt x="83" y="158"/>
                  </a:lnTo>
                  <a:lnTo>
                    <a:pt x="80" y="157"/>
                  </a:lnTo>
                  <a:lnTo>
                    <a:pt x="78" y="156"/>
                  </a:lnTo>
                  <a:lnTo>
                    <a:pt x="76" y="154"/>
                  </a:lnTo>
                  <a:lnTo>
                    <a:pt x="74" y="152"/>
                  </a:lnTo>
                  <a:lnTo>
                    <a:pt x="71" y="151"/>
                  </a:lnTo>
                  <a:lnTo>
                    <a:pt x="69" y="149"/>
                  </a:lnTo>
                  <a:lnTo>
                    <a:pt x="67" y="147"/>
                  </a:lnTo>
                  <a:lnTo>
                    <a:pt x="64" y="147"/>
                  </a:lnTo>
                  <a:lnTo>
                    <a:pt x="64" y="148"/>
                  </a:lnTo>
                  <a:lnTo>
                    <a:pt x="64" y="150"/>
                  </a:lnTo>
                  <a:lnTo>
                    <a:pt x="61" y="151"/>
                  </a:lnTo>
                  <a:lnTo>
                    <a:pt x="61" y="150"/>
                  </a:lnTo>
                  <a:lnTo>
                    <a:pt x="60" y="149"/>
                  </a:lnTo>
                  <a:lnTo>
                    <a:pt x="58" y="148"/>
                  </a:lnTo>
                  <a:lnTo>
                    <a:pt x="57" y="147"/>
                  </a:lnTo>
                  <a:lnTo>
                    <a:pt x="54" y="146"/>
                  </a:lnTo>
                  <a:lnTo>
                    <a:pt x="52" y="145"/>
                  </a:lnTo>
                  <a:lnTo>
                    <a:pt x="49" y="145"/>
                  </a:lnTo>
                  <a:lnTo>
                    <a:pt x="47" y="144"/>
                  </a:lnTo>
                  <a:lnTo>
                    <a:pt x="45" y="143"/>
                  </a:lnTo>
                  <a:lnTo>
                    <a:pt x="43" y="142"/>
                  </a:lnTo>
                  <a:lnTo>
                    <a:pt x="41" y="141"/>
                  </a:lnTo>
                  <a:lnTo>
                    <a:pt x="38" y="139"/>
                  </a:lnTo>
                  <a:lnTo>
                    <a:pt x="34" y="135"/>
                  </a:lnTo>
                  <a:lnTo>
                    <a:pt x="30" y="130"/>
                  </a:lnTo>
                  <a:lnTo>
                    <a:pt x="24" y="126"/>
                  </a:lnTo>
                  <a:lnTo>
                    <a:pt x="19" y="122"/>
                  </a:lnTo>
                  <a:lnTo>
                    <a:pt x="14" y="118"/>
                  </a:lnTo>
                  <a:lnTo>
                    <a:pt x="10" y="113"/>
                  </a:lnTo>
                  <a:lnTo>
                    <a:pt x="4" y="109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0" y="108"/>
                  </a:lnTo>
                  <a:lnTo>
                    <a:pt x="0" y="109"/>
                  </a:lnTo>
                  <a:lnTo>
                    <a:pt x="4" y="113"/>
                  </a:lnTo>
                  <a:lnTo>
                    <a:pt x="8" y="118"/>
                  </a:lnTo>
                  <a:lnTo>
                    <a:pt x="11" y="123"/>
                  </a:lnTo>
                  <a:lnTo>
                    <a:pt x="13" y="128"/>
                  </a:lnTo>
                  <a:lnTo>
                    <a:pt x="16" y="133"/>
                  </a:lnTo>
                  <a:lnTo>
                    <a:pt x="19" y="138"/>
                  </a:lnTo>
                  <a:lnTo>
                    <a:pt x="22" y="142"/>
                  </a:lnTo>
                  <a:lnTo>
                    <a:pt x="26" y="146"/>
                  </a:lnTo>
                  <a:lnTo>
                    <a:pt x="29" y="149"/>
                  </a:lnTo>
                  <a:lnTo>
                    <a:pt x="31" y="151"/>
                  </a:lnTo>
                  <a:lnTo>
                    <a:pt x="33" y="153"/>
                  </a:lnTo>
                  <a:lnTo>
                    <a:pt x="34" y="156"/>
                  </a:lnTo>
                  <a:lnTo>
                    <a:pt x="35" y="159"/>
                  </a:lnTo>
                  <a:lnTo>
                    <a:pt x="36" y="162"/>
                  </a:lnTo>
                  <a:lnTo>
                    <a:pt x="37" y="164"/>
                  </a:lnTo>
                  <a:lnTo>
                    <a:pt x="38" y="167"/>
                  </a:lnTo>
                  <a:lnTo>
                    <a:pt x="41" y="169"/>
                  </a:lnTo>
                  <a:lnTo>
                    <a:pt x="41" y="171"/>
                  </a:lnTo>
                  <a:lnTo>
                    <a:pt x="41" y="173"/>
                  </a:lnTo>
                  <a:lnTo>
                    <a:pt x="38" y="175"/>
                  </a:lnTo>
                  <a:lnTo>
                    <a:pt x="36" y="175"/>
                  </a:lnTo>
                  <a:lnTo>
                    <a:pt x="34" y="175"/>
                  </a:lnTo>
                  <a:lnTo>
                    <a:pt x="33" y="174"/>
                  </a:lnTo>
                  <a:lnTo>
                    <a:pt x="31" y="174"/>
                  </a:lnTo>
                  <a:lnTo>
                    <a:pt x="35" y="176"/>
                  </a:lnTo>
                  <a:lnTo>
                    <a:pt x="37" y="179"/>
                  </a:lnTo>
                  <a:lnTo>
                    <a:pt x="41" y="183"/>
                  </a:lnTo>
                  <a:lnTo>
                    <a:pt x="42" y="187"/>
                  </a:lnTo>
                  <a:lnTo>
                    <a:pt x="43" y="190"/>
                  </a:lnTo>
                  <a:lnTo>
                    <a:pt x="43" y="194"/>
                  </a:lnTo>
                  <a:lnTo>
                    <a:pt x="43" y="198"/>
                  </a:lnTo>
                  <a:lnTo>
                    <a:pt x="42" y="202"/>
                  </a:lnTo>
                  <a:lnTo>
                    <a:pt x="47" y="204"/>
                  </a:lnTo>
                  <a:lnTo>
                    <a:pt x="50" y="206"/>
                  </a:lnTo>
                  <a:lnTo>
                    <a:pt x="54" y="210"/>
                  </a:lnTo>
                  <a:lnTo>
                    <a:pt x="54" y="213"/>
                  </a:lnTo>
                  <a:lnTo>
                    <a:pt x="53" y="214"/>
                  </a:lnTo>
                  <a:lnTo>
                    <a:pt x="52" y="216"/>
                  </a:lnTo>
                  <a:lnTo>
                    <a:pt x="49" y="216"/>
                  </a:lnTo>
                  <a:lnTo>
                    <a:pt x="47" y="216"/>
                  </a:lnTo>
                  <a:lnTo>
                    <a:pt x="44" y="216"/>
                  </a:lnTo>
                  <a:lnTo>
                    <a:pt x="42" y="217"/>
                  </a:lnTo>
                  <a:lnTo>
                    <a:pt x="38" y="217"/>
                  </a:lnTo>
                  <a:lnTo>
                    <a:pt x="37" y="219"/>
                  </a:lnTo>
                  <a:lnTo>
                    <a:pt x="43" y="221"/>
                  </a:lnTo>
                  <a:lnTo>
                    <a:pt x="47" y="224"/>
                  </a:lnTo>
                  <a:lnTo>
                    <a:pt x="50" y="228"/>
                  </a:lnTo>
                  <a:lnTo>
                    <a:pt x="53" y="232"/>
                  </a:lnTo>
                  <a:lnTo>
                    <a:pt x="54" y="236"/>
                  </a:lnTo>
                  <a:lnTo>
                    <a:pt x="56" y="240"/>
                  </a:lnTo>
                  <a:lnTo>
                    <a:pt x="59" y="244"/>
                  </a:lnTo>
                  <a:lnTo>
                    <a:pt x="61" y="246"/>
                  </a:lnTo>
                  <a:lnTo>
                    <a:pt x="66" y="248"/>
                  </a:lnTo>
                  <a:lnTo>
                    <a:pt x="71" y="249"/>
                  </a:lnTo>
                  <a:lnTo>
                    <a:pt x="77" y="250"/>
                  </a:lnTo>
                  <a:lnTo>
                    <a:pt x="82" y="251"/>
                  </a:lnTo>
                  <a:lnTo>
                    <a:pt x="88" y="251"/>
                  </a:lnTo>
                  <a:lnTo>
                    <a:pt x="92" y="250"/>
                  </a:lnTo>
                  <a:lnTo>
                    <a:pt x="98" y="249"/>
                  </a:lnTo>
                  <a:lnTo>
                    <a:pt x="102" y="246"/>
                  </a:lnTo>
                  <a:lnTo>
                    <a:pt x="103" y="245"/>
                  </a:lnTo>
                  <a:lnTo>
                    <a:pt x="103" y="243"/>
                  </a:lnTo>
                  <a:lnTo>
                    <a:pt x="103" y="241"/>
                  </a:lnTo>
                  <a:lnTo>
                    <a:pt x="104" y="239"/>
                  </a:lnTo>
                  <a:lnTo>
                    <a:pt x="106" y="236"/>
                  </a:lnTo>
                  <a:lnTo>
                    <a:pt x="109" y="233"/>
                  </a:lnTo>
                  <a:lnTo>
                    <a:pt x="112" y="230"/>
                  </a:lnTo>
                  <a:lnTo>
                    <a:pt x="115" y="227"/>
                  </a:lnTo>
                  <a:lnTo>
                    <a:pt x="120" y="225"/>
                  </a:lnTo>
                  <a:lnTo>
                    <a:pt x="123" y="222"/>
                  </a:lnTo>
                  <a:lnTo>
                    <a:pt x="126" y="218"/>
                  </a:lnTo>
                  <a:lnTo>
                    <a:pt x="128" y="214"/>
                  </a:lnTo>
                  <a:lnTo>
                    <a:pt x="133" y="209"/>
                  </a:lnTo>
                  <a:lnTo>
                    <a:pt x="135" y="205"/>
                  </a:lnTo>
                  <a:lnTo>
                    <a:pt x="138" y="200"/>
                  </a:lnTo>
                  <a:lnTo>
                    <a:pt x="142" y="195"/>
                  </a:lnTo>
                  <a:lnTo>
                    <a:pt x="145" y="191"/>
                  </a:lnTo>
                  <a:lnTo>
                    <a:pt x="149" y="186"/>
                  </a:lnTo>
                  <a:lnTo>
                    <a:pt x="153" y="182"/>
                  </a:lnTo>
                  <a:lnTo>
                    <a:pt x="157" y="177"/>
                  </a:lnTo>
                  <a:lnTo>
                    <a:pt x="159" y="174"/>
                  </a:lnTo>
                  <a:lnTo>
                    <a:pt x="161" y="171"/>
                  </a:lnTo>
                  <a:lnTo>
                    <a:pt x="166" y="169"/>
                  </a:lnTo>
                  <a:lnTo>
                    <a:pt x="168" y="166"/>
                  </a:lnTo>
                  <a:lnTo>
                    <a:pt x="171" y="164"/>
                  </a:lnTo>
                  <a:lnTo>
                    <a:pt x="174" y="161"/>
                  </a:lnTo>
                  <a:lnTo>
                    <a:pt x="177" y="158"/>
                  </a:lnTo>
                  <a:lnTo>
                    <a:pt x="180" y="155"/>
                  </a:lnTo>
                  <a:lnTo>
                    <a:pt x="185" y="148"/>
                  </a:lnTo>
                  <a:lnTo>
                    <a:pt x="191" y="142"/>
                  </a:lnTo>
                  <a:lnTo>
                    <a:pt x="197" y="136"/>
                  </a:lnTo>
                  <a:lnTo>
                    <a:pt x="203" y="129"/>
                  </a:lnTo>
                  <a:lnTo>
                    <a:pt x="208" y="123"/>
                  </a:lnTo>
                  <a:lnTo>
                    <a:pt x="214" y="116"/>
                  </a:lnTo>
                  <a:lnTo>
                    <a:pt x="219" y="110"/>
                  </a:lnTo>
                  <a:lnTo>
                    <a:pt x="225" y="105"/>
                  </a:lnTo>
                  <a:lnTo>
                    <a:pt x="230" y="98"/>
                  </a:lnTo>
                  <a:lnTo>
                    <a:pt x="235" y="91"/>
                  </a:lnTo>
                  <a:lnTo>
                    <a:pt x="241" y="85"/>
                  </a:lnTo>
                  <a:lnTo>
                    <a:pt x="246" y="78"/>
                  </a:lnTo>
                  <a:lnTo>
                    <a:pt x="250" y="71"/>
                  </a:lnTo>
                  <a:lnTo>
                    <a:pt x="256" y="64"/>
                  </a:lnTo>
                  <a:lnTo>
                    <a:pt x="261" y="58"/>
                  </a:lnTo>
                  <a:lnTo>
                    <a:pt x="266" y="51"/>
                  </a:lnTo>
                  <a:lnTo>
                    <a:pt x="268" y="47"/>
                  </a:lnTo>
                  <a:lnTo>
                    <a:pt x="269" y="43"/>
                  </a:lnTo>
                  <a:lnTo>
                    <a:pt x="269" y="40"/>
                  </a:lnTo>
                  <a:lnTo>
                    <a:pt x="270" y="36"/>
                  </a:lnTo>
                  <a:lnTo>
                    <a:pt x="271" y="33"/>
                  </a:lnTo>
                  <a:lnTo>
                    <a:pt x="271" y="30"/>
                  </a:lnTo>
                  <a:lnTo>
                    <a:pt x="271" y="28"/>
                  </a:lnTo>
                  <a:lnTo>
                    <a:pt x="270" y="26"/>
                  </a:lnTo>
                  <a:lnTo>
                    <a:pt x="270" y="23"/>
                  </a:lnTo>
                  <a:lnTo>
                    <a:pt x="270" y="21"/>
                  </a:lnTo>
                  <a:lnTo>
                    <a:pt x="270" y="19"/>
                  </a:lnTo>
                  <a:lnTo>
                    <a:pt x="270" y="16"/>
                  </a:lnTo>
                  <a:lnTo>
                    <a:pt x="270" y="15"/>
                  </a:lnTo>
                  <a:lnTo>
                    <a:pt x="270" y="12"/>
                  </a:lnTo>
                  <a:lnTo>
                    <a:pt x="270" y="10"/>
                  </a:lnTo>
                  <a:lnTo>
                    <a:pt x="271" y="9"/>
                  </a:lnTo>
                </a:path>
              </a:pathLst>
            </a:custGeom>
            <a:solidFill>
              <a:srgbClr val="4C7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Freeform 71">
              <a:extLst>
                <a:ext uri="{FF2B5EF4-FFF2-40B4-BE49-F238E27FC236}">
                  <a16:creationId xmlns:a16="http://schemas.microsoft.com/office/drawing/2014/main" id="{B39F2233-E25C-4923-A52A-2F9204FC3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" y="3493"/>
              <a:ext cx="534" cy="390"/>
            </a:xfrm>
            <a:custGeom>
              <a:avLst/>
              <a:gdLst>
                <a:gd name="T0" fmla="*/ 514 w 534"/>
                <a:gd name="T1" fmla="*/ 74 h 390"/>
                <a:gd name="T2" fmla="*/ 490 w 534"/>
                <a:gd name="T3" fmla="*/ 51 h 390"/>
                <a:gd name="T4" fmla="*/ 463 w 534"/>
                <a:gd name="T5" fmla="*/ 25 h 390"/>
                <a:gd name="T6" fmla="*/ 443 w 534"/>
                <a:gd name="T7" fmla="*/ 4 h 390"/>
                <a:gd name="T8" fmla="*/ 430 w 534"/>
                <a:gd name="T9" fmla="*/ 2 h 390"/>
                <a:gd name="T10" fmla="*/ 411 w 534"/>
                <a:gd name="T11" fmla="*/ 20 h 390"/>
                <a:gd name="T12" fmla="*/ 392 w 534"/>
                <a:gd name="T13" fmla="*/ 37 h 390"/>
                <a:gd name="T14" fmla="*/ 362 w 534"/>
                <a:gd name="T15" fmla="*/ 40 h 390"/>
                <a:gd name="T16" fmla="*/ 341 w 534"/>
                <a:gd name="T17" fmla="*/ 43 h 390"/>
                <a:gd name="T18" fmla="*/ 342 w 534"/>
                <a:gd name="T19" fmla="*/ 75 h 390"/>
                <a:gd name="T20" fmla="*/ 332 w 534"/>
                <a:gd name="T21" fmla="*/ 96 h 390"/>
                <a:gd name="T22" fmla="*/ 300 w 534"/>
                <a:gd name="T23" fmla="*/ 89 h 390"/>
                <a:gd name="T24" fmla="*/ 273 w 534"/>
                <a:gd name="T25" fmla="*/ 75 h 390"/>
                <a:gd name="T26" fmla="*/ 251 w 534"/>
                <a:gd name="T27" fmla="*/ 60 h 390"/>
                <a:gd name="T28" fmla="*/ 233 w 534"/>
                <a:gd name="T29" fmla="*/ 50 h 390"/>
                <a:gd name="T30" fmla="*/ 219 w 534"/>
                <a:gd name="T31" fmla="*/ 50 h 390"/>
                <a:gd name="T32" fmla="*/ 208 w 534"/>
                <a:gd name="T33" fmla="*/ 76 h 390"/>
                <a:gd name="T34" fmla="*/ 215 w 534"/>
                <a:gd name="T35" fmla="*/ 110 h 390"/>
                <a:gd name="T36" fmla="*/ 195 w 534"/>
                <a:gd name="T37" fmla="*/ 127 h 390"/>
                <a:gd name="T38" fmla="*/ 180 w 534"/>
                <a:gd name="T39" fmla="*/ 124 h 390"/>
                <a:gd name="T40" fmla="*/ 158 w 534"/>
                <a:gd name="T41" fmla="*/ 114 h 390"/>
                <a:gd name="T42" fmla="*/ 134 w 534"/>
                <a:gd name="T43" fmla="*/ 103 h 390"/>
                <a:gd name="T44" fmla="*/ 111 w 534"/>
                <a:gd name="T45" fmla="*/ 94 h 390"/>
                <a:gd name="T46" fmla="*/ 92 w 534"/>
                <a:gd name="T47" fmla="*/ 88 h 390"/>
                <a:gd name="T48" fmla="*/ 73 w 534"/>
                <a:gd name="T49" fmla="*/ 88 h 390"/>
                <a:gd name="T50" fmla="*/ 58 w 534"/>
                <a:gd name="T51" fmla="*/ 96 h 390"/>
                <a:gd name="T52" fmla="*/ 42 w 534"/>
                <a:gd name="T53" fmla="*/ 121 h 390"/>
                <a:gd name="T54" fmla="*/ 24 w 534"/>
                <a:gd name="T55" fmla="*/ 157 h 390"/>
                <a:gd name="T56" fmla="*/ 9 w 534"/>
                <a:gd name="T57" fmla="*/ 183 h 390"/>
                <a:gd name="T58" fmla="*/ 1 w 534"/>
                <a:gd name="T59" fmla="*/ 191 h 390"/>
                <a:gd name="T60" fmla="*/ 14 w 534"/>
                <a:gd name="T61" fmla="*/ 199 h 390"/>
                <a:gd name="T62" fmla="*/ 46 w 534"/>
                <a:gd name="T63" fmla="*/ 215 h 390"/>
                <a:gd name="T64" fmla="*/ 89 w 534"/>
                <a:gd name="T65" fmla="*/ 236 h 390"/>
                <a:gd name="T66" fmla="*/ 141 w 534"/>
                <a:gd name="T67" fmla="*/ 262 h 390"/>
                <a:gd name="T68" fmla="*/ 198 w 534"/>
                <a:gd name="T69" fmla="*/ 290 h 390"/>
                <a:gd name="T70" fmla="*/ 254 w 534"/>
                <a:gd name="T71" fmla="*/ 317 h 390"/>
                <a:gd name="T72" fmla="*/ 308 w 534"/>
                <a:gd name="T73" fmla="*/ 343 h 390"/>
                <a:gd name="T74" fmla="*/ 352 w 534"/>
                <a:gd name="T75" fmla="*/ 364 h 390"/>
                <a:gd name="T76" fmla="*/ 384 w 534"/>
                <a:gd name="T77" fmla="*/ 380 h 390"/>
                <a:gd name="T78" fmla="*/ 401 w 534"/>
                <a:gd name="T79" fmla="*/ 389 h 390"/>
                <a:gd name="T80" fmla="*/ 401 w 534"/>
                <a:gd name="T81" fmla="*/ 384 h 390"/>
                <a:gd name="T82" fmla="*/ 399 w 534"/>
                <a:gd name="T83" fmla="*/ 370 h 390"/>
                <a:gd name="T84" fmla="*/ 395 w 534"/>
                <a:gd name="T85" fmla="*/ 352 h 390"/>
                <a:gd name="T86" fmla="*/ 395 w 534"/>
                <a:gd name="T87" fmla="*/ 331 h 390"/>
                <a:gd name="T88" fmla="*/ 400 w 534"/>
                <a:gd name="T89" fmla="*/ 311 h 390"/>
                <a:gd name="T90" fmla="*/ 415 w 534"/>
                <a:gd name="T91" fmla="*/ 287 h 390"/>
                <a:gd name="T92" fmla="*/ 431 w 534"/>
                <a:gd name="T93" fmla="*/ 261 h 390"/>
                <a:gd name="T94" fmla="*/ 438 w 534"/>
                <a:gd name="T95" fmla="*/ 232 h 390"/>
                <a:gd name="T96" fmla="*/ 443 w 534"/>
                <a:gd name="T97" fmla="*/ 208 h 390"/>
                <a:gd name="T98" fmla="*/ 457 w 534"/>
                <a:gd name="T99" fmla="*/ 198 h 390"/>
                <a:gd name="T100" fmla="*/ 481 w 534"/>
                <a:gd name="T101" fmla="*/ 192 h 390"/>
                <a:gd name="T102" fmla="*/ 501 w 534"/>
                <a:gd name="T103" fmla="*/ 173 h 390"/>
                <a:gd name="T104" fmla="*/ 511 w 534"/>
                <a:gd name="T105" fmla="*/ 149 h 390"/>
                <a:gd name="T106" fmla="*/ 515 w 534"/>
                <a:gd name="T107" fmla="*/ 127 h 390"/>
                <a:gd name="T108" fmla="*/ 531 w 534"/>
                <a:gd name="T109" fmla="*/ 109 h 390"/>
                <a:gd name="T110" fmla="*/ 526 w 534"/>
                <a:gd name="T111" fmla="*/ 87 h 3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34" h="390">
                  <a:moveTo>
                    <a:pt x="526" y="87"/>
                  </a:moveTo>
                  <a:lnTo>
                    <a:pt x="521" y="81"/>
                  </a:lnTo>
                  <a:lnTo>
                    <a:pt x="514" y="74"/>
                  </a:lnTo>
                  <a:lnTo>
                    <a:pt x="507" y="67"/>
                  </a:lnTo>
                  <a:lnTo>
                    <a:pt x="499" y="59"/>
                  </a:lnTo>
                  <a:lnTo>
                    <a:pt x="490" y="51"/>
                  </a:lnTo>
                  <a:lnTo>
                    <a:pt x="482" y="42"/>
                  </a:lnTo>
                  <a:lnTo>
                    <a:pt x="472" y="33"/>
                  </a:lnTo>
                  <a:lnTo>
                    <a:pt x="463" y="25"/>
                  </a:lnTo>
                  <a:lnTo>
                    <a:pt x="454" y="16"/>
                  </a:lnTo>
                  <a:lnTo>
                    <a:pt x="449" y="9"/>
                  </a:lnTo>
                  <a:lnTo>
                    <a:pt x="443" y="4"/>
                  </a:lnTo>
                  <a:lnTo>
                    <a:pt x="439" y="1"/>
                  </a:lnTo>
                  <a:lnTo>
                    <a:pt x="434" y="0"/>
                  </a:lnTo>
                  <a:lnTo>
                    <a:pt x="430" y="2"/>
                  </a:lnTo>
                  <a:lnTo>
                    <a:pt x="424" y="5"/>
                  </a:lnTo>
                  <a:lnTo>
                    <a:pt x="419" y="12"/>
                  </a:lnTo>
                  <a:lnTo>
                    <a:pt x="411" y="20"/>
                  </a:lnTo>
                  <a:lnTo>
                    <a:pt x="405" y="27"/>
                  </a:lnTo>
                  <a:lnTo>
                    <a:pt x="399" y="32"/>
                  </a:lnTo>
                  <a:lnTo>
                    <a:pt x="392" y="37"/>
                  </a:lnTo>
                  <a:lnTo>
                    <a:pt x="384" y="40"/>
                  </a:lnTo>
                  <a:lnTo>
                    <a:pt x="374" y="41"/>
                  </a:lnTo>
                  <a:lnTo>
                    <a:pt x="362" y="40"/>
                  </a:lnTo>
                  <a:lnTo>
                    <a:pt x="349" y="37"/>
                  </a:lnTo>
                  <a:lnTo>
                    <a:pt x="343" y="38"/>
                  </a:lnTo>
                  <a:lnTo>
                    <a:pt x="341" y="43"/>
                  </a:lnTo>
                  <a:lnTo>
                    <a:pt x="341" y="53"/>
                  </a:lnTo>
                  <a:lnTo>
                    <a:pt x="342" y="64"/>
                  </a:lnTo>
                  <a:lnTo>
                    <a:pt x="342" y="75"/>
                  </a:lnTo>
                  <a:lnTo>
                    <a:pt x="342" y="86"/>
                  </a:lnTo>
                  <a:lnTo>
                    <a:pt x="339" y="93"/>
                  </a:lnTo>
                  <a:lnTo>
                    <a:pt x="332" y="96"/>
                  </a:lnTo>
                  <a:lnTo>
                    <a:pt x="321" y="95"/>
                  </a:lnTo>
                  <a:lnTo>
                    <a:pt x="310" y="93"/>
                  </a:lnTo>
                  <a:lnTo>
                    <a:pt x="300" y="89"/>
                  </a:lnTo>
                  <a:lnTo>
                    <a:pt x="290" y="85"/>
                  </a:lnTo>
                  <a:lnTo>
                    <a:pt x="281" y="81"/>
                  </a:lnTo>
                  <a:lnTo>
                    <a:pt x="273" y="75"/>
                  </a:lnTo>
                  <a:lnTo>
                    <a:pt x="264" y="70"/>
                  </a:lnTo>
                  <a:lnTo>
                    <a:pt x="258" y="65"/>
                  </a:lnTo>
                  <a:lnTo>
                    <a:pt x="251" y="60"/>
                  </a:lnTo>
                  <a:lnTo>
                    <a:pt x="244" y="56"/>
                  </a:lnTo>
                  <a:lnTo>
                    <a:pt x="238" y="52"/>
                  </a:lnTo>
                  <a:lnTo>
                    <a:pt x="233" y="50"/>
                  </a:lnTo>
                  <a:lnTo>
                    <a:pt x="228" y="48"/>
                  </a:lnTo>
                  <a:lnTo>
                    <a:pt x="223" y="48"/>
                  </a:lnTo>
                  <a:lnTo>
                    <a:pt x="219" y="50"/>
                  </a:lnTo>
                  <a:lnTo>
                    <a:pt x="214" y="54"/>
                  </a:lnTo>
                  <a:lnTo>
                    <a:pt x="209" y="64"/>
                  </a:lnTo>
                  <a:lnTo>
                    <a:pt x="208" y="76"/>
                  </a:lnTo>
                  <a:lnTo>
                    <a:pt x="210" y="88"/>
                  </a:lnTo>
                  <a:lnTo>
                    <a:pt x="213" y="99"/>
                  </a:lnTo>
                  <a:lnTo>
                    <a:pt x="215" y="110"/>
                  </a:lnTo>
                  <a:lnTo>
                    <a:pt x="214" y="119"/>
                  </a:lnTo>
                  <a:lnTo>
                    <a:pt x="208" y="125"/>
                  </a:lnTo>
                  <a:lnTo>
                    <a:pt x="195" y="127"/>
                  </a:lnTo>
                  <a:lnTo>
                    <a:pt x="191" y="127"/>
                  </a:lnTo>
                  <a:lnTo>
                    <a:pt x="185" y="126"/>
                  </a:lnTo>
                  <a:lnTo>
                    <a:pt x="180" y="124"/>
                  </a:lnTo>
                  <a:lnTo>
                    <a:pt x="172" y="121"/>
                  </a:lnTo>
                  <a:lnTo>
                    <a:pt x="165" y="118"/>
                  </a:lnTo>
                  <a:lnTo>
                    <a:pt x="158" y="114"/>
                  </a:lnTo>
                  <a:lnTo>
                    <a:pt x="151" y="111"/>
                  </a:lnTo>
                  <a:lnTo>
                    <a:pt x="142" y="107"/>
                  </a:lnTo>
                  <a:lnTo>
                    <a:pt x="134" y="103"/>
                  </a:lnTo>
                  <a:lnTo>
                    <a:pt x="127" y="99"/>
                  </a:lnTo>
                  <a:lnTo>
                    <a:pt x="119" y="97"/>
                  </a:lnTo>
                  <a:lnTo>
                    <a:pt x="111" y="94"/>
                  </a:lnTo>
                  <a:lnTo>
                    <a:pt x="104" y="91"/>
                  </a:lnTo>
                  <a:lnTo>
                    <a:pt x="98" y="89"/>
                  </a:lnTo>
                  <a:lnTo>
                    <a:pt x="92" y="88"/>
                  </a:lnTo>
                  <a:lnTo>
                    <a:pt x="88" y="87"/>
                  </a:lnTo>
                  <a:lnTo>
                    <a:pt x="79" y="87"/>
                  </a:lnTo>
                  <a:lnTo>
                    <a:pt x="73" y="88"/>
                  </a:lnTo>
                  <a:lnTo>
                    <a:pt x="67" y="89"/>
                  </a:lnTo>
                  <a:lnTo>
                    <a:pt x="62" y="91"/>
                  </a:lnTo>
                  <a:lnTo>
                    <a:pt x="58" y="96"/>
                  </a:lnTo>
                  <a:lnTo>
                    <a:pt x="52" y="101"/>
                  </a:lnTo>
                  <a:lnTo>
                    <a:pt x="48" y="109"/>
                  </a:lnTo>
                  <a:lnTo>
                    <a:pt x="42" y="121"/>
                  </a:lnTo>
                  <a:lnTo>
                    <a:pt x="36" y="133"/>
                  </a:lnTo>
                  <a:lnTo>
                    <a:pt x="30" y="145"/>
                  </a:lnTo>
                  <a:lnTo>
                    <a:pt x="24" y="157"/>
                  </a:lnTo>
                  <a:lnTo>
                    <a:pt x="19" y="167"/>
                  </a:lnTo>
                  <a:lnTo>
                    <a:pt x="13" y="176"/>
                  </a:lnTo>
                  <a:lnTo>
                    <a:pt x="9" y="183"/>
                  </a:lnTo>
                  <a:lnTo>
                    <a:pt x="4" y="188"/>
                  </a:lnTo>
                  <a:lnTo>
                    <a:pt x="0" y="190"/>
                  </a:lnTo>
                  <a:lnTo>
                    <a:pt x="1" y="191"/>
                  </a:lnTo>
                  <a:lnTo>
                    <a:pt x="3" y="192"/>
                  </a:lnTo>
                  <a:lnTo>
                    <a:pt x="8" y="195"/>
                  </a:lnTo>
                  <a:lnTo>
                    <a:pt x="14" y="199"/>
                  </a:lnTo>
                  <a:lnTo>
                    <a:pt x="23" y="203"/>
                  </a:lnTo>
                  <a:lnTo>
                    <a:pt x="33" y="209"/>
                  </a:lnTo>
                  <a:lnTo>
                    <a:pt x="46" y="215"/>
                  </a:lnTo>
                  <a:lnTo>
                    <a:pt x="59" y="222"/>
                  </a:lnTo>
                  <a:lnTo>
                    <a:pt x="73" y="228"/>
                  </a:lnTo>
                  <a:lnTo>
                    <a:pt x="89" y="236"/>
                  </a:lnTo>
                  <a:lnTo>
                    <a:pt x="105" y="244"/>
                  </a:lnTo>
                  <a:lnTo>
                    <a:pt x="123" y="253"/>
                  </a:lnTo>
                  <a:lnTo>
                    <a:pt x="141" y="262"/>
                  </a:lnTo>
                  <a:lnTo>
                    <a:pt x="160" y="271"/>
                  </a:lnTo>
                  <a:lnTo>
                    <a:pt x="179" y="281"/>
                  </a:lnTo>
                  <a:lnTo>
                    <a:pt x="198" y="290"/>
                  </a:lnTo>
                  <a:lnTo>
                    <a:pt x="217" y="298"/>
                  </a:lnTo>
                  <a:lnTo>
                    <a:pt x="235" y="308"/>
                  </a:lnTo>
                  <a:lnTo>
                    <a:pt x="254" y="317"/>
                  </a:lnTo>
                  <a:lnTo>
                    <a:pt x="273" y="326"/>
                  </a:lnTo>
                  <a:lnTo>
                    <a:pt x="290" y="335"/>
                  </a:lnTo>
                  <a:lnTo>
                    <a:pt x="308" y="343"/>
                  </a:lnTo>
                  <a:lnTo>
                    <a:pt x="323" y="351"/>
                  </a:lnTo>
                  <a:lnTo>
                    <a:pt x="339" y="358"/>
                  </a:lnTo>
                  <a:lnTo>
                    <a:pt x="352" y="364"/>
                  </a:lnTo>
                  <a:lnTo>
                    <a:pt x="364" y="370"/>
                  </a:lnTo>
                  <a:lnTo>
                    <a:pt x="375" y="376"/>
                  </a:lnTo>
                  <a:lnTo>
                    <a:pt x="384" y="380"/>
                  </a:lnTo>
                  <a:lnTo>
                    <a:pt x="392" y="384"/>
                  </a:lnTo>
                  <a:lnTo>
                    <a:pt x="398" y="387"/>
                  </a:lnTo>
                  <a:lnTo>
                    <a:pt x="401" y="389"/>
                  </a:lnTo>
                  <a:lnTo>
                    <a:pt x="402" y="389"/>
                  </a:lnTo>
                  <a:lnTo>
                    <a:pt x="402" y="387"/>
                  </a:lnTo>
                  <a:lnTo>
                    <a:pt x="401" y="384"/>
                  </a:lnTo>
                  <a:lnTo>
                    <a:pt x="400" y="380"/>
                  </a:lnTo>
                  <a:lnTo>
                    <a:pt x="399" y="375"/>
                  </a:lnTo>
                  <a:lnTo>
                    <a:pt x="399" y="370"/>
                  </a:lnTo>
                  <a:lnTo>
                    <a:pt x="396" y="364"/>
                  </a:lnTo>
                  <a:lnTo>
                    <a:pt x="396" y="358"/>
                  </a:lnTo>
                  <a:lnTo>
                    <a:pt x="395" y="352"/>
                  </a:lnTo>
                  <a:lnTo>
                    <a:pt x="395" y="345"/>
                  </a:lnTo>
                  <a:lnTo>
                    <a:pt x="395" y="338"/>
                  </a:lnTo>
                  <a:lnTo>
                    <a:pt x="395" y="331"/>
                  </a:lnTo>
                  <a:lnTo>
                    <a:pt x="396" y="324"/>
                  </a:lnTo>
                  <a:lnTo>
                    <a:pt x="398" y="317"/>
                  </a:lnTo>
                  <a:lnTo>
                    <a:pt x="400" y="311"/>
                  </a:lnTo>
                  <a:lnTo>
                    <a:pt x="402" y="305"/>
                  </a:lnTo>
                  <a:lnTo>
                    <a:pt x="409" y="295"/>
                  </a:lnTo>
                  <a:lnTo>
                    <a:pt x="415" y="287"/>
                  </a:lnTo>
                  <a:lnTo>
                    <a:pt x="421" y="278"/>
                  </a:lnTo>
                  <a:lnTo>
                    <a:pt x="426" y="269"/>
                  </a:lnTo>
                  <a:lnTo>
                    <a:pt x="431" y="261"/>
                  </a:lnTo>
                  <a:lnTo>
                    <a:pt x="434" y="252"/>
                  </a:lnTo>
                  <a:lnTo>
                    <a:pt x="436" y="242"/>
                  </a:lnTo>
                  <a:lnTo>
                    <a:pt x="438" y="232"/>
                  </a:lnTo>
                  <a:lnTo>
                    <a:pt x="439" y="222"/>
                  </a:lnTo>
                  <a:lnTo>
                    <a:pt x="440" y="214"/>
                  </a:lnTo>
                  <a:lnTo>
                    <a:pt x="443" y="208"/>
                  </a:lnTo>
                  <a:lnTo>
                    <a:pt x="447" y="203"/>
                  </a:lnTo>
                  <a:lnTo>
                    <a:pt x="452" y="200"/>
                  </a:lnTo>
                  <a:lnTo>
                    <a:pt x="457" y="198"/>
                  </a:lnTo>
                  <a:lnTo>
                    <a:pt x="465" y="196"/>
                  </a:lnTo>
                  <a:lnTo>
                    <a:pt x="473" y="194"/>
                  </a:lnTo>
                  <a:lnTo>
                    <a:pt x="481" y="192"/>
                  </a:lnTo>
                  <a:lnTo>
                    <a:pt x="489" y="187"/>
                  </a:lnTo>
                  <a:lnTo>
                    <a:pt x="495" y="181"/>
                  </a:lnTo>
                  <a:lnTo>
                    <a:pt x="501" y="173"/>
                  </a:lnTo>
                  <a:lnTo>
                    <a:pt x="505" y="165"/>
                  </a:lnTo>
                  <a:lnTo>
                    <a:pt x="510" y="157"/>
                  </a:lnTo>
                  <a:lnTo>
                    <a:pt x="511" y="149"/>
                  </a:lnTo>
                  <a:lnTo>
                    <a:pt x="511" y="140"/>
                  </a:lnTo>
                  <a:lnTo>
                    <a:pt x="511" y="133"/>
                  </a:lnTo>
                  <a:lnTo>
                    <a:pt x="515" y="127"/>
                  </a:lnTo>
                  <a:lnTo>
                    <a:pt x="520" y="121"/>
                  </a:lnTo>
                  <a:lnTo>
                    <a:pt x="526" y="115"/>
                  </a:lnTo>
                  <a:lnTo>
                    <a:pt x="531" y="109"/>
                  </a:lnTo>
                  <a:lnTo>
                    <a:pt x="533" y="103"/>
                  </a:lnTo>
                  <a:lnTo>
                    <a:pt x="532" y="96"/>
                  </a:lnTo>
                  <a:lnTo>
                    <a:pt x="526" y="87"/>
                  </a:lnTo>
                </a:path>
              </a:pathLst>
            </a:custGeom>
            <a:solidFill>
              <a:srgbClr val="7373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72">
              <a:extLst>
                <a:ext uri="{FF2B5EF4-FFF2-40B4-BE49-F238E27FC236}">
                  <a16:creationId xmlns:a16="http://schemas.microsoft.com/office/drawing/2014/main" id="{AA6EA9BF-FA00-426E-A415-B45428FF3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3182"/>
              <a:ext cx="740" cy="849"/>
            </a:xfrm>
            <a:custGeom>
              <a:avLst/>
              <a:gdLst>
                <a:gd name="T0" fmla="*/ 703 w 740"/>
                <a:gd name="T1" fmla="*/ 1 h 849"/>
                <a:gd name="T2" fmla="*/ 673 w 740"/>
                <a:gd name="T3" fmla="*/ 8 h 849"/>
                <a:gd name="T4" fmla="*/ 630 w 740"/>
                <a:gd name="T5" fmla="*/ 20 h 849"/>
                <a:gd name="T6" fmla="*/ 581 w 740"/>
                <a:gd name="T7" fmla="*/ 38 h 849"/>
                <a:gd name="T8" fmla="*/ 539 w 740"/>
                <a:gd name="T9" fmla="*/ 59 h 849"/>
                <a:gd name="T10" fmla="*/ 513 w 740"/>
                <a:gd name="T11" fmla="*/ 83 h 849"/>
                <a:gd name="T12" fmla="*/ 471 w 740"/>
                <a:gd name="T13" fmla="*/ 97 h 849"/>
                <a:gd name="T14" fmla="*/ 417 w 740"/>
                <a:gd name="T15" fmla="*/ 104 h 849"/>
                <a:gd name="T16" fmla="*/ 363 w 740"/>
                <a:gd name="T17" fmla="*/ 113 h 849"/>
                <a:gd name="T18" fmla="*/ 324 w 740"/>
                <a:gd name="T19" fmla="*/ 128 h 849"/>
                <a:gd name="T20" fmla="*/ 314 w 740"/>
                <a:gd name="T21" fmla="*/ 158 h 849"/>
                <a:gd name="T22" fmla="*/ 327 w 740"/>
                <a:gd name="T23" fmla="*/ 203 h 849"/>
                <a:gd name="T24" fmla="*/ 341 w 740"/>
                <a:gd name="T25" fmla="*/ 253 h 849"/>
                <a:gd name="T26" fmla="*/ 351 w 740"/>
                <a:gd name="T27" fmla="*/ 304 h 849"/>
                <a:gd name="T28" fmla="*/ 349 w 740"/>
                <a:gd name="T29" fmla="*/ 349 h 849"/>
                <a:gd name="T30" fmla="*/ 329 w 740"/>
                <a:gd name="T31" fmla="*/ 381 h 849"/>
                <a:gd name="T32" fmla="*/ 290 w 740"/>
                <a:gd name="T33" fmla="*/ 398 h 849"/>
                <a:gd name="T34" fmla="*/ 247 w 740"/>
                <a:gd name="T35" fmla="*/ 408 h 849"/>
                <a:gd name="T36" fmla="*/ 208 w 740"/>
                <a:gd name="T37" fmla="*/ 414 h 849"/>
                <a:gd name="T38" fmla="*/ 176 w 740"/>
                <a:gd name="T39" fmla="*/ 421 h 849"/>
                <a:gd name="T40" fmla="*/ 156 w 740"/>
                <a:gd name="T41" fmla="*/ 433 h 849"/>
                <a:gd name="T42" fmla="*/ 149 w 740"/>
                <a:gd name="T43" fmla="*/ 454 h 849"/>
                <a:gd name="T44" fmla="*/ 140 w 740"/>
                <a:gd name="T45" fmla="*/ 482 h 849"/>
                <a:gd name="T46" fmla="*/ 124 w 740"/>
                <a:gd name="T47" fmla="*/ 510 h 849"/>
                <a:gd name="T48" fmla="*/ 105 w 740"/>
                <a:gd name="T49" fmla="*/ 536 h 849"/>
                <a:gd name="T50" fmla="*/ 84 w 740"/>
                <a:gd name="T51" fmla="*/ 557 h 849"/>
                <a:gd name="T52" fmla="*/ 65 w 740"/>
                <a:gd name="T53" fmla="*/ 568 h 849"/>
                <a:gd name="T54" fmla="*/ 46 w 740"/>
                <a:gd name="T55" fmla="*/ 583 h 849"/>
                <a:gd name="T56" fmla="*/ 29 w 740"/>
                <a:gd name="T57" fmla="*/ 613 h 849"/>
                <a:gd name="T58" fmla="*/ 14 w 740"/>
                <a:gd name="T59" fmla="*/ 649 h 849"/>
                <a:gd name="T60" fmla="*/ 4 w 740"/>
                <a:gd name="T61" fmla="*/ 687 h 849"/>
                <a:gd name="T62" fmla="*/ 0 w 740"/>
                <a:gd name="T63" fmla="*/ 716 h 849"/>
                <a:gd name="T64" fmla="*/ 4 w 740"/>
                <a:gd name="T65" fmla="*/ 731 h 849"/>
                <a:gd name="T66" fmla="*/ 26 w 740"/>
                <a:gd name="T67" fmla="*/ 751 h 849"/>
                <a:gd name="T68" fmla="*/ 61 w 740"/>
                <a:gd name="T69" fmla="*/ 777 h 849"/>
                <a:gd name="T70" fmla="*/ 110 w 740"/>
                <a:gd name="T71" fmla="*/ 805 h 849"/>
                <a:gd name="T72" fmla="*/ 169 w 740"/>
                <a:gd name="T73" fmla="*/ 829 h 849"/>
                <a:gd name="T74" fmla="*/ 235 w 740"/>
                <a:gd name="T75" fmla="*/ 845 h 849"/>
                <a:gd name="T76" fmla="*/ 307 w 740"/>
                <a:gd name="T77" fmla="*/ 848 h 849"/>
                <a:gd name="T78" fmla="*/ 380 w 740"/>
                <a:gd name="T79" fmla="*/ 832 h 849"/>
                <a:gd name="T80" fmla="*/ 455 w 740"/>
                <a:gd name="T81" fmla="*/ 794 h 849"/>
                <a:gd name="T82" fmla="*/ 526 w 740"/>
                <a:gd name="T83" fmla="*/ 731 h 849"/>
                <a:gd name="T84" fmla="*/ 594 w 740"/>
                <a:gd name="T85" fmla="*/ 634 h 849"/>
                <a:gd name="T86" fmla="*/ 651 w 740"/>
                <a:gd name="T87" fmla="*/ 524 h 849"/>
                <a:gd name="T88" fmla="*/ 691 w 740"/>
                <a:gd name="T89" fmla="*/ 425 h 849"/>
                <a:gd name="T90" fmla="*/ 718 w 740"/>
                <a:gd name="T91" fmla="*/ 336 h 849"/>
                <a:gd name="T92" fmla="*/ 732 w 740"/>
                <a:gd name="T93" fmla="*/ 255 h 849"/>
                <a:gd name="T94" fmla="*/ 739 w 740"/>
                <a:gd name="T95" fmla="*/ 186 h 849"/>
                <a:gd name="T96" fmla="*/ 738 w 740"/>
                <a:gd name="T97" fmla="*/ 127 h 849"/>
                <a:gd name="T98" fmla="*/ 732 w 740"/>
                <a:gd name="T99" fmla="*/ 79 h 849"/>
                <a:gd name="T100" fmla="*/ 726 w 740"/>
                <a:gd name="T101" fmla="*/ 42 h 849"/>
                <a:gd name="T102" fmla="*/ 718 w 740"/>
                <a:gd name="T103" fmla="*/ 16 h 849"/>
                <a:gd name="T104" fmla="*/ 712 w 740"/>
                <a:gd name="T105" fmla="*/ 2 h 8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40" h="849">
                  <a:moveTo>
                    <a:pt x="711" y="0"/>
                  </a:moveTo>
                  <a:lnTo>
                    <a:pt x="709" y="0"/>
                  </a:lnTo>
                  <a:lnTo>
                    <a:pt x="703" y="1"/>
                  </a:lnTo>
                  <a:lnTo>
                    <a:pt x="697" y="3"/>
                  </a:lnTo>
                  <a:lnTo>
                    <a:pt x="685" y="5"/>
                  </a:lnTo>
                  <a:lnTo>
                    <a:pt x="673" y="8"/>
                  </a:lnTo>
                  <a:lnTo>
                    <a:pt x="660" y="12"/>
                  </a:lnTo>
                  <a:lnTo>
                    <a:pt x="645" y="16"/>
                  </a:lnTo>
                  <a:lnTo>
                    <a:pt x="630" y="20"/>
                  </a:lnTo>
                  <a:lnTo>
                    <a:pt x="613" y="26"/>
                  </a:lnTo>
                  <a:lnTo>
                    <a:pt x="596" y="31"/>
                  </a:lnTo>
                  <a:lnTo>
                    <a:pt x="581" y="38"/>
                  </a:lnTo>
                  <a:lnTo>
                    <a:pt x="565" y="44"/>
                  </a:lnTo>
                  <a:lnTo>
                    <a:pt x="552" y="52"/>
                  </a:lnTo>
                  <a:lnTo>
                    <a:pt x="539" y="59"/>
                  </a:lnTo>
                  <a:lnTo>
                    <a:pt x="529" y="68"/>
                  </a:lnTo>
                  <a:lnTo>
                    <a:pt x="522" y="75"/>
                  </a:lnTo>
                  <a:lnTo>
                    <a:pt x="513" y="83"/>
                  </a:lnTo>
                  <a:lnTo>
                    <a:pt x="502" y="88"/>
                  </a:lnTo>
                  <a:lnTo>
                    <a:pt x="488" y="93"/>
                  </a:lnTo>
                  <a:lnTo>
                    <a:pt x="471" y="97"/>
                  </a:lnTo>
                  <a:lnTo>
                    <a:pt x="454" y="100"/>
                  </a:lnTo>
                  <a:lnTo>
                    <a:pt x="436" y="102"/>
                  </a:lnTo>
                  <a:lnTo>
                    <a:pt x="417" y="104"/>
                  </a:lnTo>
                  <a:lnTo>
                    <a:pt x="398" y="107"/>
                  </a:lnTo>
                  <a:lnTo>
                    <a:pt x="380" y="110"/>
                  </a:lnTo>
                  <a:lnTo>
                    <a:pt x="363" y="113"/>
                  </a:lnTo>
                  <a:lnTo>
                    <a:pt x="348" y="116"/>
                  </a:lnTo>
                  <a:lnTo>
                    <a:pt x="334" y="122"/>
                  </a:lnTo>
                  <a:lnTo>
                    <a:pt x="324" y="128"/>
                  </a:lnTo>
                  <a:lnTo>
                    <a:pt x="318" y="136"/>
                  </a:lnTo>
                  <a:lnTo>
                    <a:pt x="313" y="146"/>
                  </a:lnTo>
                  <a:lnTo>
                    <a:pt x="314" y="158"/>
                  </a:lnTo>
                  <a:lnTo>
                    <a:pt x="318" y="172"/>
                  </a:lnTo>
                  <a:lnTo>
                    <a:pt x="322" y="187"/>
                  </a:lnTo>
                  <a:lnTo>
                    <a:pt x="327" y="203"/>
                  </a:lnTo>
                  <a:lnTo>
                    <a:pt x="332" y="219"/>
                  </a:lnTo>
                  <a:lnTo>
                    <a:pt x="337" y="236"/>
                  </a:lnTo>
                  <a:lnTo>
                    <a:pt x="341" y="253"/>
                  </a:lnTo>
                  <a:lnTo>
                    <a:pt x="344" y="270"/>
                  </a:lnTo>
                  <a:lnTo>
                    <a:pt x="349" y="287"/>
                  </a:lnTo>
                  <a:lnTo>
                    <a:pt x="351" y="304"/>
                  </a:lnTo>
                  <a:lnTo>
                    <a:pt x="352" y="320"/>
                  </a:lnTo>
                  <a:lnTo>
                    <a:pt x="351" y="335"/>
                  </a:lnTo>
                  <a:lnTo>
                    <a:pt x="349" y="349"/>
                  </a:lnTo>
                  <a:lnTo>
                    <a:pt x="344" y="360"/>
                  </a:lnTo>
                  <a:lnTo>
                    <a:pt x="339" y="371"/>
                  </a:lnTo>
                  <a:lnTo>
                    <a:pt x="329" y="381"/>
                  </a:lnTo>
                  <a:lnTo>
                    <a:pt x="318" y="388"/>
                  </a:lnTo>
                  <a:lnTo>
                    <a:pt x="304" y="394"/>
                  </a:lnTo>
                  <a:lnTo>
                    <a:pt x="290" y="398"/>
                  </a:lnTo>
                  <a:lnTo>
                    <a:pt x="276" y="403"/>
                  </a:lnTo>
                  <a:lnTo>
                    <a:pt x="262" y="406"/>
                  </a:lnTo>
                  <a:lnTo>
                    <a:pt x="247" y="408"/>
                  </a:lnTo>
                  <a:lnTo>
                    <a:pt x="234" y="410"/>
                  </a:lnTo>
                  <a:lnTo>
                    <a:pt x="222" y="412"/>
                  </a:lnTo>
                  <a:lnTo>
                    <a:pt x="208" y="414"/>
                  </a:lnTo>
                  <a:lnTo>
                    <a:pt x="197" y="416"/>
                  </a:lnTo>
                  <a:lnTo>
                    <a:pt x="186" y="419"/>
                  </a:lnTo>
                  <a:lnTo>
                    <a:pt x="176" y="421"/>
                  </a:lnTo>
                  <a:lnTo>
                    <a:pt x="168" y="424"/>
                  </a:lnTo>
                  <a:lnTo>
                    <a:pt x="162" y="428"/>
                  </a:lnTo>
                  <a:lnTo>
                    <a:pt x="156" y="433"/>
                  </a:lnTo>
                  <a:lnTo>
                    <a:pt x="153" y="439"/>
                  </a:lnTo>
                  <a:lnTo>
                    <a:pt x="150" y="446"/>
                  </a:lnTo>
                  <a:lnTo>
                    <a:pt x="149" y="454"/>
                  </a:lnTo>
                  <a:lnTo>
                    <a:pt x="147" y="463"/>
                  </a:lnTo>
                  <a:lnTo>
                    <a:pt x="145" y="472"/>
                  </a:lnTo>
                  <a:lnTo>
                    <a:pt x="140" y="482"/>
                  </a:lnTo>
                  <a:lnTo>
                    <a:pt x="136" y="491"/>
                  </a:lnTo>
                  <a:lnTo>
                    <a:pt x="130" y="500"/>
                  </a:lnTo>
                  <a:lnTo>
                    <a:pt x="124" y="510"/>
                  </a:lnTo>
                  <a:lnTo>
                    <a:pt x="118" y="519"/>
                  </a:lnTo>
                  <a:lnTo>
                    <a:pt x="111" y="528"/>
                  </a:lnTo>
                  <a:lnTo>
                    <a:pt x="105" y="536"/>
                  </a:lnTo>
                  <a:lnTo>
                    <a:pt x="98" y="544"/>
                  </a:lnTo>
                  <a:lnTo>
                    <a:pt x="90" y="551"/>
                  </a:lnTo>
                  <a:lnTo>
                    <a:pt x="84" y="557"/>
                  </a:lnTo>
                  <a:lnTo>
                    <a:pt x="77" y="562"/>
                  </a:lnTo>
                  <a:lnTo>
                    <a:pt x="71" y="565"/>
                  </a:lnTo>
                  <a:lnTo>
                    <a:pt x="65" y="568"/>
                  </a:lnTo>
                  <a:lnTo>
                    <a:pt x="58" y="571"/>
                  </a:lnTo>
                  <a:lnTo>
                    <a:pt x="52" y="576"/>
                  </a:lnTo>
                  <a:lnTo>
                    <a:pt x="46" y="583"/>
                  </a:lnTo>
                  <a:lnTo>
                    <a:pt x="40" y="591"/>
                  </a:lnTo>
                  <a:lnTo>
                    <a:pt x="35" y="602"/>
                  </a:lnTo>
                  <a:lnTo>
                    <a:pt x="29" y="613"/>
                  </a:lnTo>
                  <a:lnTo>
                    <a:pt x="23" y="625"/>
                  </a:lnTo>
                  <a:lnTo>
                    <a:pt x="19" y="636"/>
                  </a:lnTo>
                  <a:lnTo>
                    <a:pt x="14" y="649"/>
                  </a:lnTo>
                  <a:lnTo>
                    <a:pt x="10" y="662"/>
                  </a:lnTo>
                  <a:lnTo>
                    <a:pt x="7" y="675"/>
                  </a:lnTo>
                  <a:lnTo>
                    <a:pt x="4" y="687"/>
                  </a:lnTo>
                  <a:lnTo>
                    <a:pt x="2" y="698"/>
                  </a:lnTo>
                  <a:lnTo>
                    <a:pt x="0" y="707"/>
                  </a:lnTo>
                  <a:lnTo>
                    <a:pt x="0" y="716"/>
                  </a:lnTo>
                  <a:lnTo>
                    <a:pt x="0" y="722"/>
                  </a:lnTo>
                  <a:lnTo>
                    <a:pt x="1" y="726"/>
                  </a:lnTo>
                  <a:lnTo>
                    <a:pt x="4" y="731"/>
                  </a:lnTo>
                  <a:lnTo>
                    <a:pt x="10" y="737"/>
                  </a:lnTo>
                  <a:lnTo>
                    <a:pt x="18" y="744"/>
                  </a:lnTo>
                  <a:lnTo>
                    <a:pt x="26" y="751"/>
                  </a:lnTo>
                  <a:lnTo>
                    <a:pt x="37" y="760"/>
                  </a:lnTo>
                  <a:lnTo>
                    <a:pt x="49" y="769"/>
                  </a:lnTo>
                  <a:lnTo>
                    <a:pt x="61" y="777"/>
                  </a:lnTo>
                  <a:lnTo>
                    <a:pt x="77" y="787"/>
                  </a:lnTo>
                  <a:lnTo>
                    <a:pt x="93" y="796"/>
                  </a:lnTo>
                  <a:lnTo>
                    <a:pt x="110" y="805"/>
                  </a:lnTo>
                  <a:lnTo>
                    <a:pt x="129" y="814"/>
                  </a:lnTo>
                  <a:lnTo>
                    <a:pt x="148" y="822"/>
                  </a:lnTo>
                  <a:lnTo>
                    <a:pt x="169" y="829"/>
                  </a:lnTo>
                  <a:lnTo>
                    <a:pt x="191" y="836"/>
                  </a:lnTo>
                  <a:lnTo>
                    <a:pt x="213" y="841"/>
                  </a:lnTo>
                  <a:lnTo>
                    <a:pt x="235" y="845"/>
                  </a:lnTo>
                  <a:lnTo>
                    <a:pt x="259" y="848"/>
                  </a:lnTo>
                  <a:lnTo>
                    <a:pt x="282" y="848"/>
                  </a:lnTo>
                  <a:lnTo>
                    <a:pt x="307" y="848"/>
                  </a:lnTo>
                  <a:lnTo>
                    <a:pt x="331" y="845"/>
                  </a:lnTo>
                  <a:lnTo>
                    <a:pt x="356" y="840"/>
                  </a:lnTo>
                  <a:lnTo>
                    <a:pt x="380" y="832"/>
                  </a:lnTo>
                  <a:lnTo>
                    <a:pt x="405" y="822"/>
                  </a:lnTo>
                  <a:lnTo>
                    <a:pt x="430" y="810"/>
                  </a:lnTo>
                  <a:lnTo>
                    <a:pt x="455" y="794"/>
                  </a:lnTo>
                  <a:lnTo>
                    <a:pt x="479" y="777"/>
                  </a:lnTo>
                  <a:lnTo>
                    <a:pt x="503" y="756"/>
                  </a:lnTo>
                  <a:lnTo>
                    <a:pt x="526" y="731"/>
                  </a:lnTo>
                  <a:lnTo>
                    <a:pt x="550" y="702"/>
                  </a:lnTo>
                  <a:lnTo>
                    <a:pt x="572" y="670"/>
                  </a:lnTo>
                  <a:lnTo>
                    <a:pt x="594" y="634"/>
                  </a:lnTo>
                  <a:lnTo>
                    <a:pt x="615" y="596"/>
                  </a:lnTo>
                  <a:lnTo>
                    <a:pt x="633" y="560"/>
                  </a:lnTo>
                  <a:lnTo>
                    <a:pt x="651" y="524"/>
                  </a:lnTo>
                  <a:lnTo>
                    <a:pt x="665" y="491"/>
                  </a:lnTo>
                  <a:lnTo>
                    <a:pt x="679" y="457"/>
                  </a:lnTo>
                  <a:lnTo>
                    <a:pt x="691" y="425"/>
                  </a:lnTo>
                  <a:lnTo>
                    <a:pt x="701" y="394"/>
                  </a:lnTo>
                  <a:lnTo>
                    <a:pt x="710" y="364"/>
                  </a:lnTo>
                  <a:lnTo>
                    <a:pt x="718" y="336"/>
                  </a:lnTo>
                  <a:lnTo>
                    <a:pt x="725" y="308"/>
                  </a:lnTo>
                  <a:lnTo>
                    <a:pt x="729" y="281"/>
                  </a:lnTo>
                  <a:lnTo>
                    <a:pt x="732" y="255"/>
                  </a:lnTo>
                  <a:lnTo>
                    <a:pt x="736" y="231"/>
                  </a:lnTo>
                  <a:lnTo>
                    <a:pt x="738" y="209"/>
                  </a:lnTo>
                  <a:lnTo>
                    <a:pt x="739" y="186"/>
                  </a:lnTo>
                  <a:lnTo>
                    <a:pt x="739" y="166"/>
                  </a:lnTo>
                  <a:lnTo>
                    <a:pt x="739" y="145"/>
                  </a:lnTo>
                  <a:lnTo>
                    <a:pt x="738" y="127"/>
                  </a:lnTo>
                  <a:lnTo>
                    <a:pt x="737" y="110"/>
                  </a:lnTo>
                  <a:lnTo>
                    <a:pt x="735" y="94"/>
                  </a:lnTo>
                  <a:lnTo>
                    <a:pt x="732" y="79"/>
                  </a:lnTo>
                  <a:lnTo>
                    <a:pt x="730" y="66"/>
                  </a:lnTo>
                  <a:lnTo>
                    <a:pt x="728" y="54"/>
                  </a:lnTo>
                  <a:lnTo>
                    <a:pt x="726" y="42"/>
                  </a:lnTo>
                  <a:lnTo>
                    <a:pt x="722" y="32"/>
                  </a:lnTo>
                  <a:lnTo>
                    <a:pt x="720" y="24"/>
                  </a:lnTo>
                  <a:lnTo>
                    <a:pt x="718" y="16"/>
                  </a:lnTo>
                  <a:lnTo>
                    <a:pt x="716" y="11"/>
                  </a:lnTo>
                  <a:lnTo>
                    <a:pt x="713" y="6"/>
                  </a:lnTo>
                  <a:lnTo>
                    <a:pt x="712" y="2"/>
                  </a:lnTo>
                  <a:lnTo>
                    <a:pt x="711" y="0"/>
                  </a:lnTo>
                </a:path>
              </a:pathLst>
            </a:custGeom>
            <a:solidFill>
              <a:srgbClr val="4C7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Freeform 73">
              <a:extLst>
                <a:ext uri="{FF2B5EF4-FFF2-40B4-BE49-F238E27FC236}">
                  <a16:creationId xmlns:a16="http://schemas.microsoft.com/office/drawing/2014/main" id="{48157175-0F4B-43F8-85DF-0A27C629C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" y="3196"/>
              <a:ext cx="724" cy="837"/>
            </a:xfrm>
            <a:custGeom>
              <a:avLst/>
              <a:gdLst>
                <a:gd name="T0" fmla="*/ 528 w 724"/>
                <a:gd name="T1" fmla="*/ 63 h 837"/>
                <a:gd name="T2" fmla="*/ 568 w 724"/>
                <a:gd name="T3" fmla="*/ 41 h 837"/>
                <a:gd name="T4" fmla="*/ 616 w 724"/>
                <a:gd name="T5" fmla="*/ 23 h 837"/>
                <a:gd name="T6" fmla="*/ 658 w 724"/>
                <a:gd name="T7" fmla="*/ 9 h 837"/>
                <a:gd name="T8" fmla="*/ 688 w 724"/>
                <a:gd name="T9" fmla="*/ 1 h 837"/>
                <a:gd name="T10" fmla="*/ 696 w 724"/>
                <a:gd name="T11" fmla="*/ 2 h 837"/>
                <a:gd name="T12" fmla="*/ 702 w 724"/>
                <a:gd name="T13" fmla="*/ 16 h 837"/>
                <a:gd name="T14" fmla="*/ 710 w 724"/>
                <a:gd name="T15" fmla="*/ 40 h 837"/>
                <a:gd name="T16" fmla="*/ 717 w 724"/>
                <a:gd name="T17" fmla="*/ 75 h 837"/>
                <a:gd name="T18" fmla="*/ 722 w 724"/>
                <a:gd name="T19" fmla="*/ 122 h 837"/>
                <a:gd name="T20" fmla="*/ 723 w 724"/>
                <a:gd name="T21" fmla="*/ 179 h 837"/>
                <a:gd name="T22" fmla="*/ 717 w 724"/>
                <a:gd name="T23" fmla="*/ 246 h 837"/>
                <a:gd name="T24" fmla="*/ 702 w 724"/>
                <a:gd name="T25" fmla="*/ 324 h 837"/>
                <a:gd name="T26" fmla="*/ 675 w 724"/>
                <a:gd name="T27" fmla="*/ 412 h 837"/>
                <a:gd name="T28" fmla="*/ 636 w 724"/>
                <a:gd name="T29" fmla="*/ 511 h 837"/>
                <a:gd name="T30" fmla="*/ 579 w 724"/>
                <a:gd name="T31" fmla="*/ 620 h 837"/>
                <a:gd name="T32" fmla="*/ 512 w 724"/>
                <a:gd name="T33" fmla="*/ 717 h 837"/>
                <a:gd name="T34" fmla="*/ 441 w 724"/>
                <a:gd name="T35" fmla="*/ 781 h 837"/>
                <a:gd name="T36" fmla="*/ 369 w 724"/>
                <a:gd name="T37" fmla="*/ 819 h 837"/>
                <a:gd name="T38" fmla="*/ 296 w 724"/>
                <a:gd name="T39" fmla="*/ 835 h 837"/>
                <a:gd name="T40" fmla="*/ 227 w 724"/>
                <a:gd name="T41" fmla="*/ 833 h 837"/>
                <a:gd name="T42" fmla="*/ 164 w 724"/>
                <a:gd name="T43" fmla="*/ 818 h 837"/>
                <a:gd name="T44" fmla="*/ 107 w 724"/>
                <a:gd name="T45" fmla="*/ 794 h 837"/>
                <a:gd name="T46" fmla="*/ 60 w 724"/>
                <a:gd name="T47" fmla="*/ 767 h 837"/>
                <a:gd name="T48" fmla="*/ 26 w 724"/>
                <a:gd name="T49" fmla="*/ 742 h 837"/>
                <a:gd name="T50" fmla="*/ 6 w 724"/>
                <a:gd name="T51" fmla="*/ 721 h 837"/>
                <a:gd name="T52" fmla="*/ 0 w 724"/>
                <a:gd name="T53" fmla="*/ 706 h 837"/>
                <a:gd name="T54" fmla="*/ 4 w 724"/>
                <a:gd name="T55" fmla="*/ 678 h 837"/>
                <a:gd name="T56" fmla="*/ 13 w 724"/>
                <a:gd name="T57" fmla="*/ 643 h 837"/>
                <a:gd name="T58" fmla="*/ 27 w 724"/>
                <a:gd name="T59" fmla="*/ 608 h 837"/>
                <a:gd name="T60" fmla="*/ 42 w 724"/>
                <a:gd name="T61" fmla="*/ 579 h 837"/>
                <a:gd name="T62" fmla="*/ 60 w 724"/>
                <a:gd name="T63" fmla="*/ 565 h 837"/>
                <a:gd name="T64" fmla="*/ 79 w 724"/>
                <a:gd name="T65" fmla="*/ 554 h 837"/>
                <a:gd name="T66" fmla="*/ 101 w 724"/>
                <a:gd name="T67" fmla="*/ 535 h 837"/>
                <a:gd name="T68" fmla="*/ 120 w 724"/>
                <a:gd name="T69" fmla="*/ 509 h 837"/>
                <a:gd name="T70" fmla="*/ 136 w 724"/>
                <a:gd name="T71" fmla="*/ 483 h 837"/>
                <a:gd name="T72" fmla="*/ 146 w 724"/>
                <a:gd name="T73" fmla="*/ 456 h 837"/>
                <a:gd name="T74" fmla="*/ 152 w 724"/>
                <a:gd name="T75" fmla="*/ 434 h 837"/>
                <a:gd name="T76" fmla="*/ 172 w 724"/>
                <a:gd name="T77" fmla="*/ 421 h 837"/>
                <a:gd name="T78" fmla="*/ 204 w 724"/>
                <a:gd name="T79" fmla="*/ 412 h 837"/>
                <a:gd name="T80" fmla="*/ 243 w 724"/>
                <a:gd name="T81" fmla="*/ 405 h 837"/>
                <a:gd name="T82" fmla="*/ 284 w 724"/>
                <a:gd name="T83" fmla="*/ 395 h 837"/>
                <a:gd name="T84" fmla="*/ 323 w 724"/>
                <a:gd name="T85" fmla="*/ 377 h 837"/>
                <a:gd name="T86" fmla="*/ 344 w 724"/>
                <a:gd name="T87" fmla="*/ 346 h 837"/>
                <a:gd name="T88" fmla="*/ 349 w 724"/>
                <a:gd name="T89" fmla="*/ 303 h 837"/>
                <a:gd name="T90" fmla="*/ 341 w 724"/>
                <a:gd name="T91" fmla="*/ 255 h 837"/>
                <a:gd name="T92" fmla="*/ 329 w 724"/>
                <a:gd name="T93" fmla="*/ 207 h 837"/>
                <a:gd name="T94" fmla="*/ 317 w 724"/>
                <a:gd name="T95" fmla="*/ 163 h 837"/>
                <a:gd name="T96" fmla="*/ 325 w 724"/>
                <a:gd name="T97" fmla="*/ 132 h 837"/>
                <a:gd name="T98" fmla="*/ 362 w 724"/>
                <a:gd name="T99" fmla="*/ 117 h 837"/>
                <a:gd name="T100" fmla="*/ 412 w 724"/>
                <a:gd name="T101" fmla="*/ 110 h 837"/>
                <a:gd name="T102" fmla="*/ 462 w 724"/>
                <a:gd name="T103" fmla="*/ 102 h 837"/>
                <a:gd name="T104" fmla="*/ 501 w 724"/>
                <a:gd name="T105" fmla="*/ 87 h 83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" h="837">
                  <a:moveTo>
                    <a:pt x="509" y="79"/>
                  </a:moveTo>
                  <a:lnTo>
                    <a:pt x="517" y="70"/>
                  </a:lnTo>
                  <a:lnTo>
                    <a:pt x="528" y="63"/>
                  </a:lnTo>
                  <a:lnTo>
                    <a:pt x="540" y="55"/>
                  </a:lnTo>
                  <a:lnTo>
                    <a:pt x="554" y="48"/>
                  </a:lnTo>
                  <a:lnTo>
                    <a:pt x="568" y="41"/>
                  </a:lnTo>
                  <a:lnTo>
                    <a:pt x="584" y="34"/>
                  </a:lnTo>
                  <a:lnTo>
                    <a:pt x="599" y="28"/>
                  </a:lnTo>
                  <a:lnTo>
                    <a:pt x="616" y="23"/>
                  </a:lnTo>
                  <a:lnTo>
                    <a:pt x="631" y="17"/>
                  </a:lnTo>
                  <a:lnTo>
                    <a:pt x="646" y="13"/>
                  </a:lnTo>
                  <a:lnTo>
                    <a:pt x="658" y="9"/>
                  </a:lnTo>
                  <a:lnTo>
                    <a:pt x="671" y="6"/>
                  </a:lnTo>
                  <a:lnTo>
                    <a:pt x="681" y="3"/>
                  </a:lnTo>
                  <a:lnTo>
                    <a:pt x="688" y="1"/>
                  </a:lnTo>
                  <a:lnTo>
                    <a:pt x="693" y="0"/>
                  </a:lnTo>
                  <a:lnTo>
                    <a:pt x="695" y="0"/>
                  </a:lnTo>
                  <a:lnTo>
                    <a:pt x="696" y="2"/>
                  </a:lnTo>
                  <a:lnTo>
                    <a:pt x="697" y="5"/>
                  </a:lnTo>
                  <a:lnTo>
                    <a:pt x="700" y="10"/>
                  </a:lnTo>
                  <a:lnTo>
                    <a:pt x="702" y="16"/>
                  </a:lnTo>
                  <a:lnTo>
                    <a:pt x="704" y="23"/>
                  </a:lnTo>
                  <a:lnTo>
                    <a:pt x="706" y="31"/>
                  </a:lnTo>
                  <a:lnTo>
                    <a:pt x="710" y="40"/>
                  </a:lnTo>
                  <a:lnTo>
                    <a:pt x="712" y="51"/>
                  </a:lnTo>
                  <a:lnTo>
                    <a:pt x="714" y="62"/>
                  </a:lnTo>
                  <a:lnTo>
                    <a:pt x="717" y="75"/>
                  </a:lnTo>
                  <a:lnTo>
                    <a:pt x="719" y="89"/>
                  </a:lnTo>
                  <a:lnTo>
                    <a:pt x="721" y="104"/>
                  </a:lnTo>
                  <a:lnTo>
                    <a:pt x="722" y="122"/>
                  </a:lnTo>
                  <a:lnTo>
                    <a:pt x="723" y="139"/>
                  </a:lnTo>
                  <a:lnTo>
                    <a:pt x="723" y="158"/>
                  </a:lnTo>
                  <a:lnTo>
                    <a:pt x="723" y="179"/>
                  </a:lnTo>
                  <a:lnTo>
                    <a:pt x="722" y="200"/>
                  </a:lnTo>
                  <a:lnTo>
                    <a:pt x="720" y="222"/>
                  </a:lnTo>
                  <a:lnTo>
                    <a:pt x="717" y="246"/>
                  </a:lnTo>
                  <a:lnTo>
                    <a:pt x="714" y="271"/>
                  </a:lnTo>
                  <a:lnTo>
                    <a:pt x="709" y="297"/>
                  </a:lnTo>
                  <a:lnTo>
                    <a:pt x="702" y="324"/>
                  </a:lnTo>
                  <a:lnTo>
                    <a:pt x="695" y="352"/>
                  </a:lnTo>
                  <a:lnTo>
                    <a:pt x="686" y="382"/>
                  </a:lnTo>
                  <a:lnTo>
                    <a:pt x="675" y="412"/>
                  </a:lnTo>
                  <a:lnTo>
                    <a:pt x="664" y="445"/>
                  </a:lnTo>
                  <a:lnTo>
                    <a:pt x="651" y="478"/>
                  </a:lnTo>
                  <a:lnTo>
                    <a:pt x="636" y="511"/>
                  </a:lnTo>
                  <a:lnTo>
                    <a:pt x="618" y="546"/>
                  </a:lnTo>
                  <a:lnTo>
                    <a:pt x="600" y="582"/>
                  </a:lnTo>
                  <a:lnTo>
                    <a:pt x="579" y="620"/>
                  </a:lnTo>
                  <a:lnTo>
                    <a:pt x="557" y="656"/>
                  </a:lnTo>
                  <a:lnTo>
                    <a:pt x="535" y="688"/>
                  </a:lnTo>
                  <a:lnTo>
                    <a:pt x="512" y="717"/>
                  </a:lnTo>
                  <a:lnTo>
                    <a:pt x="489" y="742"/>
                  </a:lnTo>
                  <a:lnTo>
                    <a:pt x="465" y="763"/>
                  </a:lnTo>
                  <a:lnTo>
                    <a:pt x="441" y="781"/>
                  </a:lnTo>
                  <a:lnTo>
                    <a:pt x="417" y="797"/>
                  </a:lnTo>
                  <a:lnTo>
                    <a:pt x="392" y="809"/>
                  </a:lnTo>
                  <a:lnTo>
                    <a:pt x="369" y="819"/>
                  </a:lnTo>
                  <a:lnTo>
                    <a:pt x="344" y="827"/>
                  </a:lnTo>
                  <a:lnTo>
                    <a:pt x="321" y="832"/>
                  </a:lnTo>
                  <a:lnTo>
                    <a:pt x="296" y="835"/>
                  </a:lnTo>
                  <a:lnTo>
                    <a:pt x="273" y="836"/>
                  </a:lnTo>
                  <a:lnTo>
                    <a:pt x="250" y="835"/>
                  </a:lnTo>
                  <a:lnTo>
                    <a:pt x="227" y="833"/>
                  </a:lnTo>
                  <a:lnTo>
                    <a:pt x="205" y="829"/>
                  </a:lnTo>
                  <a:lnTo>
                    <a:pt x="184" y="824"/>
                  </a:lnTo>
                  <a:lnTo>
                    <a:pt x="164" y="818"/>
                  </a:lnTo>
                  <a:lnTo>
                    <a:pt x="144" y="811"/>
                  </a:lnTo>
                  <a:lnTo>
                    <a:pt x="125" y="803"/>
                  </a:lnTo>
                  <a:lnTo>
                    <a:pt x="107" y="794"/>
                  </a:lnTo>
                  <a:lnTo>
                    <a:pt x="90" y="785"/>
                  </a:lnTo>
                  <a:lnTo>
                    <a:pt x="75" y="776"/>
                  </a:lnTo>
                  <a:lnTo>
                    <a:pt x="60" y="767"/>
                  </a:lnTo>
                  <a:lnTo>
                    <a:pt x="47" y="759"/>
                  </a:lnTo>
                  <a:lnTo>
                    <a:pt x="36" y="750"/>
                  </a:lnTo>
                  <a:lnTo>
                    <a:pt x="26" y="742"/>
                  </a:lnTo>
                  <a:lnTo>
                    <a:pt x="17" y="734"/>
                  </a:lnTo>
                  <a:lnTo>
                    <a:pt x="10" y="727"/>
                  </a:lnTo>
                  <a:lnTo>
                    <a:pt x="6" y="721"/>
                  </a:lnTo>
                  <a:lnTo>
                    <a:pt x="1" y="716"/>
                  </a:lnTo>
                  <a:lnTo>
                    <a:pt x="0" y="713"/>
                  </a:lnTo>
                  <a:lnTo>
                    <a:pt x="0" y="706"/>
                  </a:lnTo>
                  <a:lnTo>
                    <a:pt x="0" y="698"/>
                  </a:lnTo>
                  <a:lnTo>
                    <a:pt x="2" y="688"/>
                  </a:lnTo>
                  <a:lnTo>
                    <a:pt x="4" y="678"/>
                  </a:lnTo>
                  <a:lnTo>
                    <a:pt x="7" y="666"/>
                  </a:lnTo>
                  <a:lnTo>
                    <a:pt x="10" y="654"/>
                  </a:lnTo>
                  <a:lnTo>
                    <a:pt x="13" y="643"/>
                  </a:lnTo>
                  <a:lnTo>
                    <a:pt x="17" y="630"/>
                  </a:lnTo>
                  <a:lnTo>
                    <a:pt x="22" y="619"/>
                  </a:lnTo>
                  <a:lnTo>
                    <a:pt x="27" y="608"/>
                  </a:lnTo>
                  <a:lnTo>
                    <a:pt x="31" y="597"/>
                  </a:lnTo>
                  <a:lnTo>
                    <a:pt x="38" y="588"/>
                  </a:lnTo>
                  <a:lnTo>
                    <a:pt x="42" y="579"/>
                  </a:lnTo>
                  <a:lnTo>
                    <a:pt x="48" y="573"/>
                  </a:lnTo>
                  <a:lnTo>
                    <a:pt x="55" y="568"/>
                  </a:lnTo>
                  <a:lnTo>
                    <a:pt x="60" y="565"/>
                  </a:lnTo>
                  <a:lnTo>
                    <a:pt x="67" y="563"/>
                  </a:lnTo>
                  <a:lnTo>
                    <a:pt x="74" y="560"/>
                  </a:lnTo>
                  <a:lnTo>
                    <a:pt x="79" y="554"/>
                  </a:lnTo>
                  <a:lnTo>
                    <a:pt x="87" y="549"/>
                  </a:lnTo>
                  <a:lnTo>
                    <a:pt x="94" y="543"/>
                  </a:lnTo>
                  <a:lnTo>
                    <a:pt x="101" y="535"/>
                  </a:lnTo>
                  <a:lnTo>
                    <a:pt x="107" y="527"/>
                  </a:lnTo>
                  <a:lnTo>
                    <a:pt x="115" y="518"/>
                  </a:lnTo>
                  <a:lnTo>
                    <a:pt x="120" y="509"/>
                  </a:lnTo>
                  <a:lnTo>
                    <a:pt x="126" y="501"/>
                  </a:lnTo>
                  <a:lnTo>
                    <a:pt x="131" y="491"/>
                  </a:lnTo>
                  <a:lnTo>
                    <a:pt x="136" y="483"/>
                  </a:lnTo>
                  <a:lnTo>
                    <a:pt x="140" y="474"/>
                  </a:lnTo>
                  <a:lnTo>
                    <a:pt x="143" y="464"/>
                  </a:lnTo>
                  <a:lnTo>
                    <a:pt x="146" y="456"/>
                  </a:lnTo>
                  <a:lnTo>
                    <a:pt x="147" y="448"/>
                  </a:lnTo>
                  <a:lnTo>
                    <a:pt x="148" y="440"/>
                  </a:lnTo>
                  <a:lnTo>
                    <a:pt x="152" y="434"/>
                  </a:lnTo>
                  <a:lnTo>
                    <a:pt x="157" y="429"/>
                  </a:lnTo>
                  <a:lnTo>
                    <a:pt x="164" y="424"/>
                  </a:lnTo>
                  <a:lnTo>
                    <a:pt x="172" y="421"/>
                  </a:lnTo>
                  <a:lnTo>
                    <a:pt x="182" y="418"/>
                  </a:lnTo>
                  <a:lnTo>
                    <a:pt x="193" y="415"/>
                  </a:lnTo>
                  <a:lnTo>
                    <a:pt x="204" y="412"/>
                  </a:lnTo>
                  <a:lnTo>
                    <a:pt x="216" y="410"/>
                  </a:lnTo>
                  <a:lnTo>
                    <a:pt x="229" y="408"/>
                  </a:lnTo>
                  <a:lnTo>
                    <a:pt x="243" y="405"/>
                  </a:lnTo>
                  <a:lnTo>
                    <a:pt x="256" y="402"/>
                  </a:lnTo>
                  <a:lnTo>
                    <a:pt x="271" y="398"/>
                  </a:lnTo>
                  <a:lnTo>
                    <a:pt x="284" y="395"/>
                  </a:lnTo>
                  <a:lnTo>
                    <a:pt x="297" y="390"/>
                  </a:lnTo>
                  <a:lnTo>
                    <a:pt x="311" y="384"/>
                  </a:lnTo>
                  <a:lnTo>
                    <a:pt x="323" y="377"/>
                  </a:lnTo>
                  <a:lnTo>
                    <a:pt x="333" y="367"/>
                  </a:lnTo>
                  <a:lnTo>
                    <a:pt x="340" y="357"/>
                  </a:lnTo>
                  <a:lnTo>
                    <a:pt x="344" y="346"/>
                  </a:lnTo>
                  <a:lnTo>
                    <a:pt x="346" y="333"/>
                  </a:lnTo>
                  <a:lnTo>
                    <a:pt x="349" y="318"/>
                  </a:lnTo>
                  <a:lnTo>
                    <a:pt x="349" y="303"/>
                  </a:lnTo>
                  <a:lnTo>
                    <a:pt x="346" y="287"/>
                  </a:lnTo>
                  <a:lnTo>
                    <a:pt x="344" y="271"/>
                  </a:lnTo>
                  <a:lnTo>
                    <a:pt x="341" y="255"/>
                  </a:lnTo>
                  <a:lnTo>
                    <a:pt x="338" y="238"/>
                  </a:lnTo>
                  <a:lnTo>
                    <a:pt x="333" y="222"/>
                  </a:lnTo>
                  <a:lnTo>
                    <a:pt x="329" y="207"/>
                  </a:lnTo>
                  <a:lnTo>
                    <a:pt x="324" y="192"/>
                  </a:lnTo>
                  <a:lnTo>
                    <a:pt x="321" y="177"/>
                  </a:lnTo>
                  <a:lnTo>
                    <a:pt x="317" y="163"/>
                  </a:lnTo>
                  <a:lnTo>
                    <a:pt x="316" y="151"/>
                  </a:lnTo>
                  <a:lnTo>
                    <a:pt x="320" y="141"/>
                  </a:lnTo>
                  <a:lnTo>
                    <a:pt x="325" y="132"/>
                  </a:lnTo>
                  <a:lnTo>
                    <a:pt x="335" y="126"/>
                  </a:lnTo>
                  <a:lnTo>
                    <a:pt x="348" y="122"/>
                  </a:lnTo>
                  <a:lnTo>
                    <a:pt x="362" y="117"/>
                  </a:lnTo>
                  <a:lnTo>
                    <a:pt x="378" y="114"/>
                  </a:lnTo>
                  <a:lnTo>
                    <a:pt x="394" y="112"/>
                  </a:lnTo>
                  <a:lnTo>
                    <a:pt x="412" y="110"/>
                  </a:lnTo>
                  <a:lnTo>
                    <a:pt x="429" y="108"/>
                  </a:lnTo>
                  <a:lnTo>
                    <a:pt x="447" y="105"/>
                  </a:lnTo>
                  <a:lnTo>
                    <a:pt x="462" y="102"/>
                  </a:lnTo>
                  <a:lnTo>
                    <a:pt x="478" y="98"/>
                  </a:lnTo>
                  <a:lnTo>
                    <a:pt x="491" y="93"/>
                  </a:lnTo>
                  <a:lnTo>
                    <a:pt x="501" y="87"/>
                  </a:lnTo>
                  <a:lnTo>
                    <a:pt x="509" y="79"/>
                  </a:lnTo>
                </a:path>
              </a:pathLst>
            </a:custGeom>
            <a:solidFill>
              <a:srgbClr val="44775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Freeform 74">
              <a:extLst>
                <a:ext uri="{FF2B5EF4-FFF2-40B4-BE49-F238E27FC236}">
                  <a16:creationId xmlns:a16="http://schemas.microsoft.com/office/drawing/2014/main" id="{E0591389-0B20-4831-AA0C-E2CFF5C74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3225"/>
              <a:ext cx="694" cy="811"/>
            </a:xfrm>
            <a:custGeom>
              <a:avLst/>
              <a:gdLst>
                <a:gd name="T0" fmla="*/ 505 w 694"/>
                <a:gd name="T1" fmla="*/ 72 h 811"/>
                <a:gd name="T2" fmla="*/ 544 w 694"/>
                <a:gd name="T3" fmla="*/ 49 h 811"/>
                <a:gd name="T4" fmla="*/ 589 w 694"/>
                <a:gd name="T5" fmla="*/ 28 h 811"/>
                <a:gd name="T6" fmla="*/ 631 w 694"/>
                <a:gd name="T7" fmla="*/ 12 h 811"/>
                <a:gd name="T8" fmla="*/ 658 w 694"/>
                <a:gd name="T9" fmla="*/ 2 h 811"/>
                <a:gd name="T10" fmla="*/ 665 w 694"/>
                <a:gd name="T11" fmla="*/ 1 h 811"/>
                <a:gd name="T12" fmla="*/ 670 w 694"/>
                <a:gd name="T13" fmla="*/ 9 h 811"/>
                <a:gd name="T14" fmla="*/ 676 w 694"/>
                <a:gd name="T15" fmla="*/ 28 h 811"/>
                <a:gd name="T16" fmla="*/ 684 w 694"/>
                <a:gd name="T17" fmla="*/ 56 h 811"/>
                <a:gd name="T18" fmla="*/ 691 w 694"/>
                <a:gd name="T19" fmla="*/ 95 h 811"/>
                <a:gd name="T20" fmla="*/ 693 w 694"/>
                <a:gd name="T21" fmla="*/ 144 h 811"/>
                <a:gd name="T22" fmla="*/ 690 w 694"/>
                <a:gd name="T23" fmla="*/ 204 h 811"/>
                <a:gd name="T24" fmla="*/ 679 w 694"/>
                <a:gd name="T25" fmla="*/ 275 h 811"/>
                <a:gd name="T26" fmla="*/ 656 w 694"/>
                <a:gd name="T27" fmla="*/ 356 h 811"/>
                <a:gd name="T28" fmla="*/ 621 w 694"/>
                <a:gd name="T29" fmla="*/ 450 h 811"/>
                <a:gd name="T30" fmla="*/ 570 w 694"/>
                <a:gd name="T31" fmla="*/ 554 h 811"/>
                <a:gd name="T32" fmla="*/ 505 w 694"/>
                <a:gd name="T33" fmla="*/ 659 h 811"/>
                <a:gd name="T34" fmla="*/ 437 w 694"/>
                <a:gd name="T35" fmla="*/ 735 h 811"/>
                <a:gd name="T36" fmla="*/ 368 w 694"/>
                <a:gd name="T37" fmla="*/ 782 h 811"/>
                <a:gd name="T38" fmla="*/ 299 w 694"/>
                <a:gd name="T39" fmla="*/ 805 h 811"/>
                <a:gd name="T40" fmla="*/ 232 w 694"/>
                <a:gd name="T41" fmla="*/ 810 h 811"/>
                <a:gd name="T42" fmla="*/ 170 w 694"/>
                <a:gd name="T43" fmla="*/ 800 h 811"/>
                <a:gd name="T44" fmla="*/ 116 w 694"/>
                <a:gd name="T45" fmla="*/ 779 h 811"/>
                <a:gd name="T46" fmla="*/ 69 w 694"/>
                <a:gd name="T47" fmla="*/ 754 h 811"/>
                <a:gd name="T48" fmla="*/ 32 w 694"/>
                <a:gd name="T49" fmla="*/ 729 h 811"/>
                <a:gd name="T50" fmla="*/ 9 w 694"/>
                <a:gd name="T51" fmla="*/ 706 h 811"/>
                <a:gd name="T52" fmla="*/ 0 w 694"/>
                <a:gd name="T53" fmla="*/ 692 h 811"/>
                <a:gd name="T54" fmla="*/ 1 w 694"/>
                <a:gd name="T55" fmla="*/ 669 h 811"/>
                <a:gd name="T56" fmla="*/ 7 w 694"/>
                <a:gd name="T57" fmla="*/ 638 h 811"/>
                <a:gd name="T58" fmla="*/ 17 w 694"/>
                <a:gd name="T59" fmla="*/ 606 h 811"/>
                <a:gd name="T60" fmla="*/ 30 w 694"/>
                <a:gd name="T61" fmla="*/ 578 h 811"/>
                <a:gd name="T62" fmla="*/ 46 w 694"/>
                <a:gd name="T63" fmla="*/ 560 h 811"/>
                <a:gd name="T64" fmla="*/ 64 w 694"/>
                <a:gd name="T65" fmla="*/ 552 h 811"/>
                <a:gd name="T66" fmla="*/ 86 w 694"/>
                <a:gd name="T67" fmla="*/ 537 h 811"/>
                <a:gd name="T68" fmla="*/ 106 w 694"/>
                <a:gd name="T69" fmla="*/ 516 h 811"/>
                <a:gd name="T70" fmla="*/ 124 w 694"/>
                <a:gd name="T71" fmla="*/ 490 h 811"/>
                <a:gd name="T72" fmla="*/ 135 w 694"/>
                <a:gd name="T73" fmla="*/ 465 h 811"/>
                <a:gd name="T74" fmla="*/ 140 w 694"/>
                <a:gd name="T75" fmla="*/ 441 h 811"/>
                <a:gd name="T76" fmla="*/ 155 w 694"/>
                <a:gd name="T77" fmla="*/ 423 h 811"/>
                <a:gd name="T78" fmla="*/ 182 w 694"/>
                <a:gd name="T79" fmla="*/ 411 h 811"/>
                <a:gd name="T80" fmla="*/ 217 w 694"/>
                <a:gd name="T81" fmla="*/ 401 h 811"/>
                <a:gd name="T82" fmla="*/ 257 w 694"/>
                <a:gd name="T83" fmla="*/ 390 h 811"/>
                <a:gd name="T84" fmla="*/ 297 w 694"/>
                <a:gd name="T85" fmla="*/ 375 h 811"/>
                <a:gd name="T86" fmla="*/ 326 w 694"/>
                <a:gd name="T87" fmla="*/ 349 h 811"/>
                <a:gd name="T88" fmla="*/ 340 w 694"/>
                <a:gd name="T89" fmla="*/ 314 h 811"/>
                <a:gd name="T90" fmla="*/ 341 w 694"/>
                <a:gd name="T91" fmla="*/ 272 h 811"/>
                <a:gd name="T92" fmla="*/ 334 w 694"/>
                <a:gd name="T93" fmla="*/ 228 h 811"/>
                <a:gd name="T94" fmla="*/ 324 w 694"/>
                <a:gd name="T95" fmla="*/ 185 h 811"/>
                <a:gd name="T96" fmla="*/ 322 w 694"/>
                <a:gd name="T97" fmla="*/ 150 h 811"/>
                <a:gd name="T98" fmla="*/ 345 w 694"/>
                <a:gd name="T99" fmla="*/ 130 h 811"/>
                <a:gd name="T100" fmla="*/ 384 w 694"/>
                <a:gd name="T101" fmla="*/ 121 h 811"/>
                <a:gd name="T102" fmla="*/ 430 w 694"/>
                <a:gd name="T103" fmla="*/ 114 h 811"/>
                <a:gd name="T104" fmla="*/ 469 w 694"/>
                <a:gd name="T105" fmla="*/ 102 h 8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94" h="811">
                  <a:moveTo>
                    <a:pt x="487" y="88"/>
                  </a:moveTo>
                  <a:lnTo>
                    <a:pt x="495" y="80"/>
                  </a:lnTo>
                  <a:lnTo>
                    <a:pt x="505" y="72"/>
                  </a:lnTo>
                  <a:lnTo>
                    <a:pt x="516" y="65"/>
                  </a:lnTo>
                  <a:lnTo>
                    <a:pt x="529" y="56"/>
                  </a:lnTo>
                  <a:lnTo>
                    <a:pt x="544" y="49"/>
                  </a:lnTo>
                  <a:lnTo>
                    <a:pt x="559" y="41"/>
                  </a:lnTo>
                  <a:lnTo>
                    <a:pt x="574" y="35"/>
                  </a:lnTo>
                  <a:lnTo>
                    <a:pt x="589" y="28"/>
                  </a:lnTo>
                  <a:lnTo>
                    <a:pt x="604" y="22"/>
                  </a:lnTo>
                  <a:lnTo>
                    <a:pt x="618" y="16"/>
                  </a:lnTo>
                  <a:lnTo>
                    <a:pt x="631" y="12"/>
                  </a:lnTo>
                  <a:lnTo>
                    <a:pt x="642" y="8"/>
                  </a:lnTo>
                  <a:lnTo>
                    <a:pt x="652" y="4"/>
                  </a:lnTo>
                  <a:lnTo>
                    <a:pt x="658" y="2"/>
                  </a:lnTo>
                  <a:lnTo>
                    <a:pt x="663" y="1"/>
                  </a:lnTo>
                  <a:lnTo>
                    <a:pt x="665" y="0"/>
                  </a:lnTo>
                  <a:lnTo>
                    <a:pt x="665" y="1"/>
                  </a:lnTo>
                  <a:lnTo>
                    <a:pt x="666" y="2"/>
                  </a:lnTo>
                  <a:lnTo>
                    <a:pt x="667" y="5"/>
                  </a:lnTo>
                  <a:lnTo>
                    <a:pt x="670" y="9"/>
                  </a:lnTo>
                  <a:lnTo>
                    <a:pt x="672" y="14"/>
                  </a:lnTo>
                  <a:lnTo>
                    <a:pt x="674" y="21"/>
                  </a:lnTo>
                  <a:lnTo>
                    <a:pt x="676" y="28"/>
                  </a:lnTo>
                  <a:lnTo>
                    <a:pt x="680" y="36"/>
                  </a:lnTo>
                  <a:lnTo>
                    <a:pt x="682" y="45"/>
                  </a:lnTo>
                  <a:lnTo>
                    <a:pt x="684" y="56"/>
                  </a:lnTo>
                  <a:lnTo>
                    <a:pt x="687" y="68"/>
                  </a:lnTo>
                  <a:lnTo>
                    <a:pt x="689" y="80"/>
                  </a:lnTo>
                  <a:lnTo>
                    <a:pt x="691" y="95"/>
                  </a:lnTo>
                  <a:lnTo>
                    <a:pt x="692" y="110"/>
                  </a:lnTo>
                  <a:lnTo>
                    <a:pt x="693" y="126"/>
                  </a:lnTo>
                  <a:lnTo>
                    <a:pt x="693" y="144"/>
                  </a:lnTo>
                  <a:lnTo>
                    <a:pt x="693" y="163"/>
                  </a:lnTo>
                  <a:lnTo>
                    <a:pt x="692" y="183"/>
                  </a:lnTo>
                  <a:lnTo>
                    <a:pt x="690" y="204"/>
                  </a:lnTo>
                  <a:lnTo>
                    <a:pt x="687" y="226"/>
                  </a:lnTo>
                  <a:lnTo>
                    <a:pt x="684" y="250"/>
                  </a:lnTo>
                  <a:lnTo>
                    <a:pt x="679" y="275"/>
                  </a:lnTo>
                  <a:lnTo>
                    <a:pt x="672" y="301"/>
                  </a:lnTo>
                  <a:lnTo>
                    <a:pt x="665" y="328"/>
                  </a:lnTo>
                  <a:lnTo>
                    <a:pt x="656" y="356"/>
                  </a:lnTo>
                  <a:lnTo>
                    <a:pt x="645" y="387"/>
                  </a:lnTo>
                  <a:lnTo>
                    <a:pt x="634" y="418"/>
                  </a:lnTo>
                  <a:lnTo>
                    <a:pt x="621" y="450"/>
                  </a:lnTo>
                  <a:lnTo>
                    <a:pt x="606" y="482"/>
                  </a:lnTo>
                  <a:lnTo>
                    <a:pt x="588" y="518"/>
                  </a:lnTo>
                  <a:lnTo>
                    <a:pt x="570" y="554"/>
                  </a:lnTo>
                  <a:lnTo>
                    <a:pt x="549" y="591"/>
                  </a:lnTo>
                  <a:lnTo>
                    <a:pt x="527" y="627"/>
                  </a:lnTo>
                  <a:lnTo>
                    <a:pt x="505" y="659"/>
                  </a:lnTo>
                  <a:lnTo>
                    <a:pt x="482" y="688"/>
                  </a:lnTo>
                  <a:lnTo>
                    <a:pt x="460" y="713"/>
                  </a:lnTo>
                  <a:lnTo>
                    <a:pt x="437" y="735"/>
                  </a:lnTo>
                  <a:lnTo>
                    <a:pt x="414" y="753"/>
                  </a:lnTo>
                  <a:lnTo>
                    <a:pt x="391" y="769"/>
                  </a:lnTo>
                  <a:lnTo>
                    <a:pt x="368" y="782"/>
                  </a:lnTo>
                  <a:lnTo>
                    <a:pt x="344" y="792"/>
                  </a:lnTo>
                  <a:lnTo>
                    <a:pt x="321" y="800"/>
                  </a:lnTo>
                  <a:lnTo>
                    <a:pt x="299" y="805"/>
                  </a:lnTo>
                  <a:lnTo>
                    <a:pt x="276" y="808"/>
                  </a:lnTo>
                  <a:lnTo>
                    <a:pt x="254" y="810"/>
                  </a:lnTo>
                  <a:lnTo>
                    <a:pt x="232" y="810"/>
                  </a:lnTo>
                  <a:lnTo>
                    <a:pt x="211" y="808"/>
                  </a:lnTo>
                  <a:lnTo>
                    <a:pt x="191" y="804"/>
                  </a:lnTo>
                  <a:lnTo>
                    <a:pt x="170" y="800"/>
                  </a:lnTo>
                  <a:lnTo>
                    <a:pt x="152" y="793"/>
                  </a:lnTo>
                  <a:lnTo>
                    <a:pt x="133" y="787"/>
                  </a:lnTo>
                  <a:lnTo>
                    <a:pt x="116" y="779"/>
                  </a:lnTo>
                  <a:lnTo>
                    <a:pt x="99" y="771"/>
                  </a:lnTo>
                  <a:lnTo>
                    <a:pt x="84" y="763"/>
                  </a:lnTo>
                  <a:lnTo>
                    <a:pt x="69" y="754"/>
                  </a:lnTo>
                  <a:lnTo>
                    <a:pt x="56" y="745"/>
                  </a:lnTo>
                  <a:lnTo>
                    <a:pt x="43" y="737"/>
                  </a:lnTo>
                  <a:lnTo>
                    <a:pt x="32" y="729"/>
                  </a:lnTo>
                  <a:lnTo>
                    <a:pt x="23" y="720"/>
                  </a:lnTo>
                  <a:lnTo>
                    <a:pt x="16" y="713"/>
                  </a:lnTo>
                  <a:lnTo>
                    <a:pt x="9" y="706"/>
                  </a:lnTo>
                  <a:lnTo>
                    <a:pt x="4" y="700"/>
                  </a:lnTo>
                  <a:lnTo>
                    <a:pt x="1" y="695"/>
                  </a:lnTo>
                  <a:lnTo>
                    <a:pt x="0" y="692"/>
                  </a:lnTo>
                  <a:lnTo>
                    <a:pt x="0" y="686"/>
                  </a:lnTo>
                  <a:lnTo>
                    <a:pt x="0" y="678"/>
                  </a:lnTo>
                  <a:lnTo>
                    <a:pt x="1" y="669"/>
                  </a:lnTo>
                  <a:lnTo>
                    <a:pt x="2" y="659"/>
                  </a:lnTo>
                  <a:lnTo>
                    <a:pt x="4" y="649"/>
                  </a:lnTo>
                  <a:lnTo>
                    <a:pt x="7" y="638"/>
                  </a:lnTo>
                  <a:lnTo>
                    <a:pt x="10" y="627"/>
                  </a:lnTo>
                  <a:lnTo>
                    <a:pt x="13" y="616"/>
                  </a:lnTo>
                  <a:lnTo>
                    <a:pt x="17" y="606"/>
                  </a:lnTo>
                  <a:lnTo>
                    <a:pt x="21" y="596"/>
                  </a:lnTo>
                  <a:lnTo>
                    <a:pt x="26" y="587"/>
                  </a:lnTo>
                  <a:lnTo>
                    <a:pt x="30" y="578"/>
                  </a:lnTo>
                  <a:lnTo>
                    <a:pt x="35" y="571"/>
                  </a:lnTo>
                  <a:lnTo>
                    <a:pt x="40" y="564"/>
                  </a:lnTo>
                  <a:lnTo>
                    <a:pt x="46" y="560"/>
                  </a:lnTo>
                  <a:lnTo>
                    <a:pt x="51" y="557"/>
                  </a:lnTo>
                  <a:lnTo>
                    <a:pt x="58" y="555"/>
                  </a:lnTo>
                  <a:lnTo>
                    <a:pt x="64" y="552"/>
                  </a:lnTo>
                  <a:lnTo>
                    <a:pt x="71" y="548"/>
                  </a:lnTo>
                  <a:lnTo>
                    <a:pt x="78" y="543"/>
                  </a:lnTo>
                  <a:lnTo>
                    <a:pt x="86" y="537"/>
                  </a:lnTo>
                  <a:lnTo>
                    <a:pt x="92" y="531"/>
                  </a:lnTo>
                  <a:lnTo>
                    <a:pt x="99" y="523"/>
                  </a:lnTo>
                  <a:lnTo>
                    <a:pt x="106" y="516"/>
                  </a:lnTo>
                  <a:lnTo>
                    <a:pt x="111" y="507"/>
                  </a:lnTo>
                  <a:lnTo>
                    <a:pt x="118" y="499"/>
                  </a:lnTo>
                  <a:lnTo>
                    <a:pt x="124" y="490"/>
                  </a:lnTo>
                  <a:lnTo>
                    <a:pt x="128" y="481"/>
                  </a:lnTo>
                  <a:lnTo>
                    <a:pt x="133" y="473"/>
                  </a:lnTo>
                  <a:lnTo>
                    <a:pt x="135" y="465"/>
                  </a:lnTo>
                  <a:lnTo>
                    <a:pt x="137" y="456"/>
                  </a:lnTo>
                  <a:lnTo>
                    <a:pt x="138" y="448"/>
                  </a:lnTo>
                  <a:lnTo>
                    <a:pt x="140" y="441"/>
                  </a:lnTo>
                  <a:lnTo>
                    <a:pt x="143" y="434"/>
                  </a:lnTo>
                  <a:lnTo>
                    <a:pt x="148" y="428"/>
                  </a:lnTo>
                  <a:lnTo>
                    <a:pt x="155" y="423"/>
                  </a:lnTo>
                  <a:lnTo>
                    <a:pt x="163" y="419"/>
                  </a:lnTo>
                  <a:lnTo>
                    <a:pt x="172" y="415"/>
                  </a:lnTo>
                  <a:lnTo>
                    <a:pt x="182" y="411"/>
                  </a:lnTo>
                  <a:lnTo>
                    <a:pt x="193" y="408"/>
                  </a:lnTo>
                  <a:lnTo>
                    <a:pt x="205" y="404"/>
                  </a:lnTo>
                  <a:lnTo>
                    <a:pt x="217" y="401"/>
                  </a:lnTo>
                  <a:lnTo>
                    <a:pt x="231" y="397"/>
                  </a:lnTo>
                  <a:lnTo>
                    <a:pt x="244" y="394"/>
                  </a:lnTo>
                  <a:lnTo>
                    <a:pt x="257" y="390"/>
                  </a:lnTo>
                  <a:lnTo>
                    <a:pt x="271" y="385"/>
                  </a:lnTo>
                  <a:lnTo>
                    <a:pt x="284" y="380"/>
                  </a:lnTo>
                  <a:lnTo>
                    <a:pt x="297" y="375"/>
                  </a:lnTo>
                  <a:lnTo>
                    <a:pt x="310" y="367"/>
                  </a:lnTo>
                  <a:lnTo>
                    <a:pt x="320" y="359"/>
                  </a:lnTo>
                  <a:lnTo>
                    <a:pt x="326" y="349"/>
                  </a:lnTo>
                  <a:lnTo>
                    <a:pt x="332" y="338"/>
                  </a:lnTo>
                  <a:lnTo>
                    <a:pt x="338" y="327"/>
                  </a:lnTo>
                  <a:lnTo>
                    <a:pt x="340" y="314"/>
                  </a:lnTo>
                  <a:lnTo>
                    <a:pt x="341" y="301"/>
                  </a:lnTo>
                  <a:lnTo>
                    <a:pt x="341" y="287"/>
                  </a:lnTo>
                  <a:lnTo>
                    <a:pt x="341" y="272"/>
                  </a:lnTo>
                  <a:lnTo>
                    <a:pt x="339" y="258"/>
                  </a:lnTo>
                  <a:lnTo>
                    <a:pt x="336" y="243"/>
                  </a:lnTo>
                  <a:lnTo>
                    <a:pt x="334" y="228"/>
                  </a:lnTo>
                  <a:lnTo>
                    <a:pt x="331" y="213"/>
                  </a:lnTo>
                  <a:lnTo>
                    <a:pt x="328" y="199"/>
                  </a:lnTo>
                  <a:lnTo>
                    <a:pt x="324" y="185"/>
                  </a:lnTo>
                  <a:lnTo>
                    <a:pt x="321" y="172"/>
                  </a:lnTo>
                  <a:lnTo>
                    <a:pt x="320" y="159"/>
                  </a:lnTo>
                  <a:lnTo>
                    <a:pt x="322" y="150"/>
                  </a:lnTo>
                  <a:lnTo>
                    <a:pt x="328" y="141"/>
                  </a:lnTo>
                  <a:lnTo>
                    <a:pt x="335" y="135"/>
                  </a:lnTo>
                  <a:lnTo>
                    <a:pt x="345" y="130"/>
                  </a:lnTo>
                  <a:lnTo>
                    <a:pt x="357" y="126"/>
                  </a:lnTo>
                  <a:lnTo>
                    <a:pt x="370" y="123"/>
                  </a:lnTo>
                  <a:lnTo>
                    <a:pt x="384" y="121"/>
                  </a:lnTo>
                  <a:lnTo>
                    <a:pt x="400" y="118"/>
                  </a:lnTo>
                  <a:lnTo>
                    <a:pt x="414" y="116"/>
                  </a:lnTo>
                  <a:lnTo>
                    <a:pt x="430" y="114"/>
                  </a:lnTo>
                  <a:lnTo>
                    <a:pt x="443" y="111"/>
                  </a:lnTo>
                  <a:lnTo>
                    <a:pt x="457" y="107"/>
                  </a:lnTo>
                  <a:lnTo>
                    <a:pt x="469" y="102"/>
                  </a:lnTo>
                  <a:lnTo>
                    <a:pt x="479" y="96"/>
                  </a:lnTo>
                  <a:lnTo>
                    <a:pt x="487" y="88"/>
                  </a:lnTo>
                </a:path>
              </a:pathLst>
            </a:custGeom>
            <a:solidFill>
              <a:srgbClr val="32654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75">
              <a:extLst>
                <a:ext uri="{FF2B5EF4-FFF2-40B4-BE49-F238E27FC236}">
                  <a16:creationId xmlns:a16="http://schemas.microsoft.com/office/drawing/2014/main" id="{0822A2B7-3E3D-4EA1-BF69-FEB60B6F4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9" y="3254"/>
              <a:ext cx="664" cy="785"/>
            </a:xfrm>
            <a:custGeom>
              <a:avLst/>
              <a:gdLst>
                <a:gd name="T0" fmla="*/ 481 w 664"/>
                <a:gd name="T1" fmla="*/ 81 h 785"/>
                <a:gd name="T2" fmla="*/ 519 w 664"/>
                <a:gd name="T3" fmla="*/ 56 h 785"/>
                <a:gd name="T4" fmla="*/ 562 w 664"/>
                <a:gd name="T5" fmla="*/ 32 h 785"/>
                <a:gd name="T6" fmla="*/ 602 w 664"/>
                <a:gd name="T7" fmla="*/ 14 h 785"/>
                <a:gd name="T8" fmla="*/ 627 w 664"/>
                <a:gd name="T9" fmla="*/ 2 h 785"/>
                <a:gd name="T10" fmla="*/ 635 w 664"/>
                <a:gd name="T11" fmla="*/ 2 h 785"/>
                <a:gd name="T12" fmla="*/ 641 w 664"/>
                <a:gd name="T13" fmla="*/ 12 h 785"/>
                <a:gd name="T14" fmla="*/ 649 w 664"/>
                <a:gd name="T15" fmla="*/ 31 h 785"/>
                <a:gd name="T16" fmla="*/ 656 w 664"/>
                <a:gd name="T17" fmla="*/ 60 h 785"/>
                <a:gd name="T18" fmla="*/ 662 w 664"/>
                <a:gd name="T19" fmla="*/ 98 h 785"/>
                <a:gd name="T20" fmla="*/ 663 w 664"/>
                <a:gd name="T21" fmla="*/ 147 h 785"/>
                <a:gd name="T22" fmla="*/ 657 w 664"/>
                <a:gd name="T23" fmla="*/ 206 h 785"/>
                <a:gd name="T24" fmla="*/ 642 w 664"/>
                <a:gd name="T25" fmla="*/ 278 h 785"/>
                <a:gd name="T26" fmla="*/ 615 w 664"/>
                <a:gd name="T27" fmla="*/ 360 h 785"/>
                <a:gd name="T28" fmla="*/ 576 w 664"/>
                <a:gd name="T29" fmla="*/ 455 h 785"/>
                <a:gd name="T30" fmla="*/ 519 w 664"/>
                <a:gd name="T31" fmla="*/ 562 h 785"/>
                <a:gd name="T32" fmla="*/ 454 w 664"/>
                <a:gd name="T33" fmla="*/ 659 h 785"/>
                <a:gd name="T34" fmla="*/ 387 w 664"/>
                <a:gd name="T35" fmla="*/ 725 h 785"/>
                <a:gd name="T36" fmla="*/ 320 w 664"/>
                <a:gd name="T37" fmla="*/ 764 h 785"/>
                <a:gd name="T38" fmla="*/ 255 w 664"/>
                <a:gd name="T39" fmla="*/ 782 h 785"/>
                <a:gd name="T40" fmla="*/ 194 w 664"/>
                <a:gd name="T41" fmla="*/ 782 h 785"/>
                <a:gd name="T42" fmla="*/ 138 w 664"/>
                <a:gd name="T43" fmla="*/ 769 h 785"/>
                <a:gd name="T44" fmla="*/ 90 w 664"/>
                <a:gd name="T45" fmla="*/ 748 h 785"/>
                <a:gd name="T46" fmla="*/ 50 w 664"/>
                <a:gd name="T47" fmla="*/ 722 h 785"/>
                <a:gd name="T48" fmla="*/ 21 w 664"/>
                <a:gd name="T49" fmla="*/ 699 h 785"/>
                <a:gd name="T50" fmla="*/ 3 w 664"/>
                <a:gd name="T51" fmla="*/ 679 h 785"/>
                <a:gd name="T52" fmla="*/ 0 w 664"/>
                <a:gd name="T53" fmla="*/ 665 h 785"/>
                <a:gd name="T54" fmla="*/ 1 w 664"/>
                <a:gd name="T55" fmla="*/ 641 h 785"/>
                <a:gd name="T56" fmla="*/ 7 w 664"/>
                <a:gd name="T57" fmla="*/ 612 h 785"/>
                <a:gd name="T58" fmla="*/ 14 w 664"/>
                <a:gd name="T59" fmla="*/ 585 h 785"/>
                <a:gd name="T60" fmla="*/ 27 w 664"/>
                <a:gd name="T61" fmla="*/ 563 h 785"/>
                <a:gd name="T62" fmla="*/ 42 w 664"/>
                <a:gd name="T63" fmla="*/ 551 h 785"/>
                <a:gd name="T64" fmla="*/ 62 w 664"/>
                <a:gd name="T65" fmla="*/ 542 h 785"/>
                <a:gd name="T66" fmla="*/ 84 w 664"/>
                <a:gd name="T67" fmla="*/ 526 h 785"/>
                <a:gd name="T68" fmla="*/ 104 w 664"/>
                <a:gd name="T69" fmla="*/ 505 h 785"/>
                <a:gd name="T70" fmla="*/ 119 w 664"/>
                <a:gd name="T71" fmla="*/ 480 h 785"/>
                <a:gd name="T72" fmla="*/ 128 w 664"/>
                <a:gd name="T73" fmla="*/ 457 h 785"/>
                <a:gd name="T74" fmla="*/ 135 w 664"/>
                <a:gd name="T75" fmla="*/ 435 h 785"/>
                <a:gd name="T76" fmla="*/ 153 w 664"/>
                <a:gd name="T77" fmla="*/ 418 h 785"/>
                <a:gd name="T78" fmla="*/ 182 w 664"/>
                <a:gd name="T79" fmla="*/ 404 h 785"/>
                <a:gd name="T80" fmla="*/ 218 w 664"/>
                <a:gd name="T81" fmla="*/ 390 h 785"/>
                <a:gd name="T82" fmla="*/ 259 w 664"/>
                <a:gd name="T83" fmla="*/ 376 h 785"/>
                <a:gd name="T84" fmla="*/ 296 w 664"/>
                <a:gd name="T85" fmla="*/ 357 h 785"/>
                <a:gd name="T86" fmla="*/ 323 w 664"/>
                <a:gd name="T87" fmla="*/ 331 h 785"/>
                <a:gd name="T88" fmla="*/ 335 w 664"/>
                <a:gd name="T89" fmla="*/ 299 h 785"/>
                <a:gd name="T90" fmla="*/ 339 w 664"/>
                <a:gd name="T91" fmla="*/ 261 h 785"/>
                <a:gd name="T92" fmla="*/ 333 w 664"/>
                <a:gd name="T93" fmla="*/ 220 h 785"/>
                <a:gd name="T94" fmla="*/ 325 w 664"/>
                <a:gd name="T95" fmla="*/ 180 h 785"/>
                <a:gd name="T96" fmla="*/ 330 w 664"/>
                <a:gd name="T97" fmla="*/ 150 h 785"/>
                <a:gd name="T98" fmla="*/ 353 w 664"/>
                <a:gd name="T99" fmla="*/ 135 h 785"/>
                <a:gd name="T100" fmla="*/ 389 w 664"/>
                <a:gd name="T101" fmla="*/ 127 h 785"/>
                <a:gd name="T102" fmla="*/ 426 w 664"/>
                <a:gd name="T103" fmla="*/ 120 h 785"/>
                <a:gd name="T104" fmla="*/ 457 w 664"/>
                <a:gd name="T105" fmla="*/ 106 h 7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64" h="785">
                  <a:moveTo>
                    <a:pt x="465" y="98"/>
                  </a:moveTo>
                  <a:lnTo>
                    <a:pt x="471" y="89"/>
                  </a:lnTo>
                  <a:lnTo>
                    <a:pt x="481" y="81"/>
                  </a:lnTo>
                  <a:lnTo>
                    <a:pt x="493" y="72"/>
                  </a:lnTo>
                  <a:lnTo>
                    <a:pt x="505" y="64"/>
                  </a:lnTo>
                  <a:lnTo>
                    <a:pt x="519" y="56"/>
                  </a:lnTo>
                  <a:lnTo>
                    <a:pt x="533" y="47"/>
                  </a:lnTo>
                  <a:lnTo>
                    <a:pt x="547" y="40"/>
                  </a:lnTo>
                  <a:lnTo>
                    <a:pt x="562" y="32"/>
                  </a:lnTo>
                  <a:lnTo>
                    <a:pt x="576" y="25"/>
                  </a:lnTo>
                  <a:lnTo>
                    <a:pt x="589" y="19"/>
                  </a:lnTo>
                  <a:lnTo>
                    <a:pt x="602" y="14"/>
                  </a:lnTo>
                  <a:lnTo>
                    <a:pt x="612" y="9"/>
                  </a:lnTo>
                  <a:lnTo>
                    <a:pt x="621" y="5"/>
                  </a:lnTo>
                  <a:lnTo>
                    <a:pt x="627" y="2"/>
                  </a:lnTo>
                  <a:lnTo>
                    <a:pt x="632" y="0"/>
                  </a:lnTo>
                  <a:lnTo>
                    <a:pt x="634" y="0"/>
                  </a:lnTo>
                  <a:lnTo>
                    <a:pt x="635" y="2"/>
                  </a:lnTo>
                  <a:lnTo>
                    <a:pt x="636" y="4"/>
                  </a:lnTo>
                  <a:lnTo>
                    <a:pt x="638" y="8"/>
                  </a:lnTo>
                  <a:lnTo>
                    <a:pt x="641" y="12"/>
                  </a:lnTo>
                  <a:lnTo>
                    <a:pt x="643" y="17"/>
                  </a:lnTo>
                  <a:lnTo>
                    <a:pt x="645" y="24"/>
                  </a:lnTo>
                  <a:lnTo>
                    <a:pt x="649" y="31"/>
                  </a:lnTo>
                  <a:lnTo>
                    <a:pt x="651" y="40"/>
                  </a:lnTo>
                  <a:lnTo>
                    <a:pt x="654" y="49"/>
                  </a:lnTo>
                  <a:lnTo>
                    <a:pt x="656" y="60"/>
                  </a:lnTo>
                  <a:lnTo>
                    <a:pt x="659" y="71"/>
                  </a:lnTo>
                  <a:lnTo>
                    <a:pt x="660" y="84"/>
                  </a:lnTo>
                  <a:lnTo>
                    <a:pt x="662" y="98"/>
                  </a:lnTo>
                  <a:lnTo>
                    <a:pt x="663" y="113"/>
                  </a:lnTo>
                  <a:lnTo>
                    <a:pt x="663" y="129"/>
                  </a:lnTo>
                  <a:lnTo>
                    <a:pt x="663" y="147"/>
                  </a:lnTo>
                  <a:lnTo>
                    <a:pt x="662" y="166"/>
                  </a:lnTo>
                  <a:lnTo>
                    <a:pt x="660" y="186"/>
                  </a:lnTo>
                  <a:lnTo>
                    <a:pt x="657" y="206"/>
                  </a:lnTo>
                  <a:lnTo>
                    <a:pt x="653" y="229"/>
                  </a:lnTo>
                  <a:lnTo>
                    <a:pt x="649" y="253"/>
                  </a:lnTo>
                  <a:lnTo>
                    <a:pt x="642" y="278"/>
                  </a:lnTo>
                  <a:lnTo>
                    <a:pt x="635" y="304"/>
                  </a:lnTo>
                  <a:lnTo>
                    <a:pt x="626" y="331"/>
                  </a:lnTo>
                  <a:lnTo>
                    <a:pt x="615" y="360"/>
                  </a:lnTo>
                  <a:lnTo>
                    <a:pt x="604" y="390"/>
                  </a:lnTo>
                  <a:lnTo>
                    <a:pt x="591" y="422"/>
                  </a:lnTo>
                  <a:lnTo>
                    <a:pt x="576" y="455"/>
                  </a:lnTo>
                  <a:lnTo>
                    <a:pt x="558" y="489"/>
                  </a:lnTo>
                  <a:lnTo>
                    <a:pt x="540" y="525"/>
                  </a:lnTo>
                  <a:lnTo>
                    <a:pt x="519" y="562"/>
                  </a:lnTo>
                  <a:lnTo>
                    <a:pt x="498" y="598"/>
                  </a:lnTo>
                  <a:lnTo>
                    <a:pt x="476" y="630"/>
                  </a:lnTo>
                  <a:lnTo>
                    <a:pt x="454" y="659"/>
                  </a:lnTo>
                  <a:lnTo>
                    <a:pt x="431" y="685"/>
                  </a:lnTo>
                  <a:lnTo>
                    <a:pt x="409" y="706"/>
                  </a:lnTo>
                  <a:lnTo>
                    <a:pt x="387" y="725"/>
                  </a:lnTo>
                  <a:lnTo>
                    <a:pt x="364" y="741"/>
                  </a:lnTo>
                  <a:lnTo>
                    <a:pt x="342" y="754"/>
                  </a:lnTo>
                  <a:lnTo>
                    <a:pt x="320" y="764"/>
                  </a:lnTo>
                  <a:lnTo>
                    <a:pt x="298" y="772"/>
                  </a:lnTo>
                  <a:lnTo>
                    <a:pt x="276" y="778"/>
                  </a:lnTo>
                  <a:lnTo>
                    <a:pt x="255" y="782"/>
                  </a:lnTo>
                  <a:lnTo>
                    <a:pt x="234" y="784"/>
                  </a:lnTo>
                  <a:lnTo>
                    <a:pt x="214" y="784"/>
                  </a:lnTo>
                  <a:lnTo>
                    <a:pt x="194" y="782"/>
                  </a:lnTo>
                  <a:lnTo>
                    <a:pt x="175" y="779"/>
                  </a:lnTo>
                  <a:lnTo>
                    <a:pt x="156" y="775"/>
                  </a:lnTo>
                  <a:lnTo>
                    <a:pt x="138" y="769"/>
                  </a:lnTo>
                  <a:lnTo>
                    <a:pt x="121" y="763"/>
                  </a:lnTo>
                  <a:lnTo>
                    <a:pt x="105" y="756"/>
                  </a:lnTo>
                  <a:lnTo>
                    <a:pt x="90" y="748"/>
                  </a:lnTo>
                  <a:lnTo>
                    <a:pt x="76" y="740"/>
                  </a:lnTo>
                  <a:lnTo>
                    <a:pt x="62" y="731"/>
                  </a:lnTo>
                  <a:lnTo>
                    <a:pt x="50" y="722"/>
                  </a:lnTo>
                  <a:lnTo>
                    <a:pt x="39" y="715"/>
                  </a:lnTo>
                  <a:lnTo>
                    <a:pt x="29" y="706"/>
                  </a:lnTo>
                  <a:lnTo>
                    <a:pt x="21" y="699"/>
                  </a:lnTo>
                  <a:lnTo>
                    <a:pt x="13" y="691"/>
                  </a:lnTo>
                  <a:lnTo>
                    <a:pt x="9" y="685"/>
                  </a:lnTo>
                  <a:lnTo>
                    <a:pt x="3" y="679"/>
                  </a:lnTo>
                  <a:lnTo>
                    <a:pt x="1" y="674"/>
                  </a:lnTo>
                  <a:lnTo>
                    <a:pt x="0" y="671"/>
                  </a:lnTo>
                  <a:lnTo>
                    <a:pt x="0" y="665"/>
                  </a:lnTo>
                  <a:lnTo>
                    <a:pt x="0" y="658"/>
                  </a:lnTo>
                  <a:lnTo>
                    <a:pt x="0" y="650"/>
                  </a:lnTo>
                  <a:lnTo>
                    <a:pt x="1" y="641"/>
                  </a:lnTo>
                  <a:lnTo>
                    <a:pt x="2" y="632"/>
                  </a:lnTo>
                  <a:lnTo>
                    <a:pt x="3" y="622"/>
                  </a:lnTo>
                  <a:lnTo>
                    <a:pt x="7" y="612"/>
                  </a:lnTo>
                  <a:lnTo>
                    <a:pt x="9" y="603"/>
                  </a:lnTo>
                  <a:lnTo>
                    <a:pt x="11" y="593"/>
                  </a:lnTo>
                  <a:lnTo>
                    <a:pt x="14" y="585"/>
                  </a:lnTo>
                  <a:lnTo>
                    <a:pt x="18" y="577"/>
                  </a:lnTo>
                  <a:lnTo>
                    <a:pt x="22" y="569"/>
                  </a:lnTo>
                  <a:lnTo>
                    <a:pt x="27" y="563"/>
                  </a:lnTo>
                  <a:lnTo>
                    <a:pt x="31" y="557"/>
                  </a:lnTo>
                  <a:lnTo>
                    <a:pt x="37" y="553"/>
                  </a:lnTo>
                  <a:lnTo>
                    <a:pt x="42" y="551"/>
                  </a:lnTo>
                  <a:lnTo>
                    <a:pt x="49" y="549"/>
                  </a:lnTo>
                  <a:lnTo>
                    <a:pt x="56" y="546"/>
                  </a:lnTo>
                  <a:lnTo>
                    <a:pt x="62" y="542"/>
                  </a:lnTo>
                  <a:lnTo>
                    <a:pt x="69" y="537"/>
                  </a:lnTo>
                  <a:lnTo>
                    <a:pt x="77" y="532"/>
                  </a:lnTo>
                  <a:lnTo>
                    <a:pt x="84" y="526"/>
                  </a:lnTo>
                  <a:lnTo>
                    <a:pt x="90" y="519"/>
                  </a:lnTo>
                  <a:lnTo>
                    <a:pt x="97" y="512"/>
                  </a:lnTo>
                  <a:lnTo>
                    <a:pt x="104" y="505"/>
                  </a:lnTo>
                  <a:lnTo>
                    <a:pt x="109" y="497"/>
                  </a:lnTo>
                  <a:lnTo>
                    <a:pt x="115" y="489"/>
                  </a:lnTo>
                  <a:lnTo>
                    <a:pt x="119" y="480"/>
                  </a:lnTo>
                  <a:lnTo>
                    <a:pt x="124" y="472"/>
                  </a:lnTo>
                  <a:lnTo>
                    <a:pt x="126" y="464"/>
                  </a:lnTo>
                  <a:lnTo>
                    <a:pt x="128" y="457"/>
                  </a:lnTo>
                  <a:lnTo>
                    <a:pt x="129" y="449"/>
                  </a:lnTo>
                  <a:lnTo>
                    <a:pt x="131" y="441"/>
                  </a:lnTo>
                  <a:lnTo>
                    <a:pt x="135" y="435"/>
                  </a:lnTo>
                  <a:lnTo>
                    <a:pt x="139" y="429"/>
                  </a:lnTo>
                  <a:lnTo>
                    <a:pt x="145" y="423"/>
                  </a:lnTo>
                  <a:lnTo>
                    <a:pt x="153" y="418"/>
                  </a:lnTo>
                  <a:lnTo>
                    <a:pt x="162" y="413"/>
                  </a:lnTo>
                  <a:lnTo>
                    <a:pt x="172" y="408"/>
                  </a:lnTo>
                  <a:lnTo>
                    <a:pt x="182" y="404"/>
                  </a:lnTo>
                  <a:lnTo>
                    <a:pt x="194" y="399"/>
                  </a:lnTo>
                  <a:lnTo>
                    <a:pt x="205" y="395"/>
                  </a:lnTo>
                  <a:lnTo>
                    <a:pt x="218" y="390"/>
                  </a:lnTo>
                  <a:lnTo>
                    <a:pt x="232" y="385"/>
                  </a:lnTo>
                  <a:lnTo>
                    <a:pt x="245" y="381"/>
                  </a:lnTo>
                  <a:lnTo>
                    <a:pt x="259" y="376"/>
                  </a:lnTo>
                  <a:lnTo>
                    <a:pt x="271" y="370"/>
                  </a:lnTo>
                  <a:lnTo>
                    <a:pt x="284" y="364"/>
                  </a:lnTo>
                  <a:lnTo>
                    <a:pt x="296" y="357"/>
                  </a:lnTo>
                  <a:lnTo>
                    <a:pt x="308" y="349"/>
                  </a:lnTo>
                  <a:lnTo>
                    <a:pt x="315" y="341"/>
                  </a:lnTo>
                  <a:lnTo>
                    <a:pt x="323" y="331"/>
                  </a:lnTo>
                  <a:lnTo>
                    <a:pt x="329" y="322"/>
                  </a:lnTo>
                  <a:lnTo>
                    <a:pt x="332" y="311"/>
                  </a:lnTo>
                  <a:lnTo>
                    <a:pt x="335" y="299"/>
                  </a:lnTo>
                  <a:lnTo>
                    <a:pt x="338" y="286"/>
                  </a:lnTo>
                  <a:lnTo>
                    <a:pt x="339" y="274"/>
                  </a:lnTo>
                  <a:lnTo>
                    <a:pt x="339" y="261"/>
                  </a:lnTo>
                  <a:lnTo>
                    <a:pt x="338" y="247"/>
                  </a:lnTo>
                  <a:lnTo>
                    <a:pt x="337" y="234"/>
                  </a:lnTo>
                  <a:lnTo>
                    <a:pt x="333" y="220"/>
                  </a:lnTo>
                  <a:lnTo>
                    <a:pt x="331" y="206"/>
                  </a:lnTo>
                  <a:lnTo>
                    <a:pt x="329" y="193"/>
                  </a:lnTo>
                  <a:lnTo>
                    <a:pt x="325" y="180"/>
                  </a:lnTo>
                  <a:lnTo>
                    <a:pt x="324" y="168"/>
                  </a:lnTo>
                  <a:lnTo>
                    <a:pt x="325" y="158"/>
                  </a:lnTo>
                  <a:lnTo>
                    <a:pt x="330" y="150"/>
                  </a:lnTo>
                  <a:lnTo>
                    <a:pt x="337" y="143"/>
                  </a:lnTo>
                  <a:lnTo>
                    <a:pt x="344" y="139"/>
                  </a:lnTo>
                  <a:lnTo>
                    <a:pt x="353" y="135"/>
                  </a:lnTo>
                  <a:lnTo>
                    <a:pt x="364" y="132"/>
                  </a:lnTo>
                  <a:lnTo>
                    <a:pt x="376" y="129"/>
                  </a:lnTo>
                  <a:lnTo>
                    <a:pt x="389" y="127"/>
                  </a:lnTo>
                  <a:lnTo>
                    <a:pt x="401" y="125"/>
                  </a:lnTo>
                  <a:lnTo>
                    <a:pt x="413" y="123"/>
                  </a:lnTo>
                  <a:lnTo>
                    <a:pt x="426" y="120"/>
                  </a:lnTo>
                  <a:lnTo>
                    <a:pt x="437" y="116"/>
                  </a:lnTo>
                  <a:lnTo>
                    <a:pt x="448" y="112"/>
                  </a:lnTo>
                  <a:lnTo>
                    <a:pt x="457" y="106"/>
                  </a:lnTo>
                  <a:lnTo>
                    <a:pt x="465" y="98"/>
                  </a:lnTo>
                </a:path>
              </a:pathLst>
            </a:custGeom>
            <a:solidFill>
              <a:srgbClr val="2154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76">
              <a:extLst>
                <a:ext uri="{FF2B5EF4-FFF2-40B4-BE49-F238E27FC236}">
                  <a16:creationId xmlns:a16="http://schemas.microsoft.com/office/drawing/2014/main" id="{DAE733D4-6F54-4786-846D-4FDB14355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" y="3283"/>
              <a:ext cx="633" cy="759"/>
            </a:xfrm>
            <a:custGeom>
              <a:avLst/>
              <a:gdLst>
                <a:gd name="T0" fmla="*/ 458 w 633"/>
                <a:gd name="T1" fmla="*/ 89 h 759"/>
                <a:gd name="T2" fmla="*/ 494 w 633"/>
                <a:gd name="T3" fmla="*/ 63 h 759"/>
                <a:gd name="T4" fmla="*/ 535 w 633"/>
                <a:gd name="T5" fmla="*/ 37 h 759"/>
                <a:gd name="T6" fmla="*/ 573 w 633"/>
                <a:gd name="T7" fmla="*/ 16 h 759"/>
                <a:gd name="T8" fmla="*/ 598 w 633"/>
                <a:gd name="T9" fmla="*/ 3 h 759"/>
                <a:gd name="T10" fmla="*/ 603 w 633"/>
                <a:gd name="T11" fmla="*/ 1 h 759"/>
                <a:gd name="T12" fmla="*/ 608 w 633"/>
                <a:gd name="T13" fmla="*/ 7 h 759"/>
                <a:gd name="T14" fmla="*/ 614 w 633"/>
                <a:gd name="T15" fmla="*/ 21 h 759"/>
                <a:gd name="T16" fmla="*/ 623 w 633"/>
                <a:gd name="T17" fmla="*/ 43 h 759"/>
                <a:gd name="T18" fmla="*/ 630 w 633"/>
                <a:gd name="T19" fmla="*/ 73 h 759"/>
                <a:gd name="T20" fmla="*/ 632 w 633"/>
                <a:gd name="T21" fmla="*/ 115 h 759"/>
                <a:gd name="T22" fmla="*/ 630 w 633"/>
                <a:gd name="T23" fmla="*/ 168 h 759"/>
                <a:gd name="T24" fmla="*/ 619 w 633"/>
                <a:gd name="T25" fmla="*/ 231 h 759"/>
                <a:gd name="T26" fmla="*/ 596 w 633"/>
                <a:gd name="T27" fmla="*/ 307 h 759"/>
                <a:gd name="T28" fmla="*/ 561 w 633"/>
                <a:gd name="T29" fmla="*/ 394 h 759"/>
                <a:gd name="T30" fmla="*/ 511 w 633"/>
                <a:gd name="T31" fmla="*/ 496 h 759"/>
                <a:gd name="T32" fmla="*/ 446 w 633"/>
                <a:gd name="T33" fmla="*/ 601 h 759"/>
                <a:gd name="T34" fmla="*/ 382 w 633"/>
                <a:gd name="T35" fmla="*/ 678 h 759"/>
                <a:gd name="T36" fmla="*/ 317 w 633"/>
                <a:gd name="T37" fmla="*/ 726 h 759"/>
                <a:gd name="T38" fmla="*/ 255 w 633"/>
                <a:gd name="T39" fmla="*/ 752 h 759"/>
                <a:gd name="T40" fmla="*/ 197 w 633"/>
                <a:gd name="T41" fmla="*/ 758 h 759"/>
                <a:gd name="T42" fmla="*/ 144 w 633"/>
                <a:gd name="T43" fmla="*/ 750 h 759"/>
                <a:gd name="T44" fmla="*/ 97 w 633"/>
                <a:gd name="T45" fmla="*/ 732 h 759"/>
                <a:gd name="T46" fmla="*/ 58 w 633"/>
                <a:gd name="T47" fmla="*/ 709 h 759"/>
                <a:gd name="T48" fmla="*/ 28 w 633"/>
                <a:gd name="T49" fmla="*/ 685 h 759"/>
                <a:gd name="T50" fmla="*/ 9 w 633"/>
                <a:gd name="T51" fmla="*/ 664 h 759"/>
                <a:gd name="T52" fmla="*/ 1 w 633"/>
                <a:gd name="T53" fmla="*/ 651 h 759"/>
                <a:gd name="T54" fmla="*/ 0 w 633"/>
                <a:gd name="T55" fmla="*/ 631 h 759"/>
                <a:gd name="T56" fmla="*/ 1 w 633"/>
                <a:gd name="T57" fmla="*/ 606 h 759"/>
                <a:gd name="T58" fmla="*/ 7 w 633"/>
                <a:gd name="T59" fmla="*/ 581 h 759"/>
                <a:gd name="T60" fmla="*/ 16 w 633"/>
                <a:gd name="T61" fmla="*/ 561 h 759"/>
                <a:gd name="T62" fmla="*/ 29 w 633"/>
                <a:gd name="T63" fmla="*/ 547 h 759"/>
                <a:gd name="T64" fmla="*/ 48 w 633"/>
                <a:gd name="T65" fmla="*/ 539 h 759"/>
                <a:gd name="T66" fmla="*/ 68 w 633"/>
                <a:gd name="T67" fmla="*/ 527 h 759"/>
                <a:gd name="T68" fmla="*/ 89 w 633"/>
                <a:gd name="T69" fmla="*/ 509 h 759"/>
                <a:gd name="T70" fmla="*/ 107 w 633"/>
                <a:gd name="T71" fmla="*/ 488 h 759"/>
                <a:gd name="T72" fmla="*/ 118 w 633"/>
                <a:gd name="T73" fmla="*/ 464 h 759"/>
                <a:gd name="T74" fmla="*/ 122 w 633"/>
                <a:gd name="T75" fmla="*/ 442 h 759"/>
                <a:gd name="T76" fmla="*/ 137 w 633"/>
                <a:gd name="T77" fmla="*/ 422 h 759"/>
                <a:gd name="T78" fmla="*/ 161 w 633"/>
                <a:gd name="T79" fmla="*/ 405 h 759"/>
                <a:gd name="T80" fmla="*/ 195 w 633"/>
                <a:gd name="T81" fmla="*/ 389 h 759"/>
                <a:gd name="T82" fmla="*/ 233 w 633"/>
                <a:gd name="T83" fmla="*/ 373 h 759"/>
                <a:gd name="T84" fmla="*/ 273 w 633"/>
                <a:gd name="T85" fmla="*/ 355 h 759"/>
                <a:gd name="T86" fmla="*/ 306 w 633"/>
                <a:gd name="T87" fmla="*/ 333 h 759"/>
                <a:gd name="T88" fmla="*/ 326 w 633"/>
                <a:gd name="T89" fmla="*/ 307 h 759"/>
                <a:gd name="T90" fmla="*/ 337 w 633"/>
                <a:gd name="T91" fmla="*/ 275 h 759"/>
                <a:gd name="T92" fmla="*/ 338 w 633"/>
                <a:gd name="T93" fmla="*/ 239 h 759"/>
                <a:gd name="T94" fmla="*/ 334 w 633"/>
                <a:gd name="T95" fmla="*/ 201 h 759"/>
                <a:gd name="T96" fmla="*/ 329 w 633"/>
                <a:gd name="T97" fmla="*/ 166 h 759"/>
                <a:gd name="T98" fmla="*/ 343 w 633"/>
                <a:gd name="T99" fmla="*/ 147 h 759"/>
                <a:gd name="T100" fmla="*/ 366 w 633"/>
                <a:gd name="T101" fmla="*/ 138 h 759"/>
                <a:gd name="T102" fmla="*/ 396 w 633"/>
                <a:gd name="T103" fmla="*/ 132 h 759"/>
                <a:gd name="T104" fmla="*/ 425 w 633"/>
                <a:gd name="T105" fmla="*/ 121 h 7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33" h="759">
                  <a:moveTo>
                    <a:pt x="441" y="107"/>
                  </a:moveTo>
                  <a:lnTo>
                    <a:pt x="448" y="98"/>
                  </a:lnTo>
                  <a:lnTo>
                    <a:pt x="458" y="89"/>
                  </a:lnTo>
                  <a:lnTo>
                    <a:pt x="470" y="80"/>
                  </a:lnTo>
                  <a:lnTo>
                    <a:pt x="482" y="71"/>
                  </a:lnTo>
                  <a:lnTo>
                    <a:pt x="494" y="63"/>
                  </a:lnTo>
                  <a:lnTo>
                    <a:pt x="507" y="54"/>
                  </a:lnTo>
                  <a:lnTo>
                    <a:pt x="522" y="45"/>
                  </a:lnTo>
                  <a:lnTo>
                    <a:pt x="535" y="37"/>
                  </a:lnTo>
                  <a:lnTo>
                    <a:pt x="549" y="29"/>
                  </a:lnTo>
                  <a:lnTo>
                    <a:pt x="561" y="23"/>
                  </a:lnTo>
                  <a:lnTo>
                    <a:pt x="573" y="16"/>
                  </a:lnTo>
                  <a:lnTo>
                    <a:pt x="582" y="11"/>
                  </a:lnTo>
                  <a:lnTo>
                    <a:pt x="591" y="7"/>
                  </a:lnTo>
                  <a:lnTo>
                    <a:pt x="598" y="3"/>
                  </a:lnTo>
                  <a:lnTo>
                    <a:pt x="601" y="1"/>
                  </a:lnTo>
                  <a:lnTo>
                    <a:pt x="603" y="0"/>
                  </a:lnTo>
                  <a:lnTo>
                    <a:pt x="603" y="1"/>
                  </a:lnTo>
                  <a:lnTo>
                    <a:pt x="604" y="2"/>
                  </a:lnTo>
                  <a:lnTo>
                    <a:pt x="605" y="4"/>
                  </a:lnTo>
                  <a:lnTo>
                    <a:pt x="608" y="7"/>
                  </a:lnTo>
                  <a:lnTo>
                    <a:pt x="610" y="10"/>
                  </a:lnTo>
                  <a:lnTo>
                    <a:pt x="612" y="15"/>
                  </a:lnTo>
                  <a:lnTo>
                    <a:pt x="614" y="21"/>
                  </a:lnTo>
                  <a:lnTo>
                    <a:pt x="618" y="27"/>
                  </a:lnTo>
                  <a:lnTo>
                    <a:pt x="621" y="35"/>
                  </a:lnTo>
                  <a:lnTo>
                    <a:pt x="623" y="43"/>
                  </a:lnTo>
                  <a:lnTo>
                    <a:pt x="625" y="52"/>
                  </a:lnTo>
                  <a:lnTo>
                    <a:pt x="628" y="63"/>
                  </a:lnTo>
                  <a:lnTo>
                    <a:pt x="630" y="73"/>
                  </a:lnTo>
                  <a:lnTo>
                    <a:pt x="631" y="86"/>
                  </a:lnTo>
                  <a:lnTo>
                    <a:pt x="632" y="100"/>
                  </a:lnTo>
                  <a:lnTo>
                    <a:pt x="632" y="115"/>
                  </a:lnTo>
                  <a:lnTo>
                    <a:pt x="632" y="131"/>
                  </a:lnTo>
                  <a:lnTo>
                    <a:pt x="631" y="149"/>
                  </a:lnTo>
                  <a:lnTo>
                    <a:pt x="630" y="168"/>
                  </a:lnTo>
                  <a:lnTo>
                    <a:pt x="626" y="187"/>
                  </a:lnTo>
                  <a:lnTo>
                    <a:pt x="623" y="208"/>
                  </a:lnTo>
                  <a:lnTo>
                    <a:pt x="619" y="231"/>
                  </a:lnTo>
                  <a:lnTo>
                    <a:pt x="612" y="254"/>
                  </a:lnTo>
                  <a:lnTo>
                    <a:pt x="605" y="280"/>
                  </a:lnTo>
                  <a:lnTo>
                    <a:pt x="596" y="307"/>
                  </a:lnTo>
                  <a:lnTo>
                    <a:pt x="585" y="334"/>
                  </a:lnTo>
                  <a:lnTo>
                    <a:pt x="574" y="363"/>
                  </a:lnTo>
                  <a:lnTo>
                    <a:pt x="561" y="394"/>
                  </a:lnTo>
                  <a:lnTo>
                    <a:pt x="545" y="427"/>
                  </a:lnTo>
                  <a:lnTo>
                    <a:pt x="529" y="460"/>
                  </a:lnTo>
                  <a:lnTo>
                    <a:pt x="511" y="496"/>
                  </a:lnTo>
                  <a:lnTo>
                    <a:pt x="490" y="533"/>
                  </a:lnTo>
                  <a:lnTo>
                    <a:pt x="468" y="569"/>
                  </a:lnTo>
                  <a:lnTo>
                    <a:pt x="446" y="601"/>
                  </a:lnTo>
                  <a:lnTo>
                    <a:pt x="425" y="630"/>
                  </a:lnTo>
                  <a:lnTo>
                    <a:pt x="403" y="656"/>
                  </a:lnTo>
                  <a:lnTo>
                    <a:pt x="382" y="678"/>
                  </a:lnTo>
                  <a:lnTo>
                    <a:pt x="359" y="696"/>
                  </a:lnTo>
                  <a:lnTo>
                    <a:pt x="338" y="713"/>
                  </a:lnTo>
                  <a:lnTo>
                    <a:pt x="317" y="726"/>
                  </a:lnTo>
                  <a:lnTo>
                    <a:pt x="296" y="737"/>
                  </a:lnTo>
                  <a:lnTo>
                    <a:pt x="276" y="745"/>
                  </a:lnTo>
                  <a:lnTo>
                    <a:pt x="255" y="752"/>
                  </a:lnTo>
                  <a:lnTo>
                    <a:pt x="235" y="756"/>
                  </a:lnTo>
                  <a:lnTo>
                    <a:pt x="216" y="758"/>
                  </a:lnTo>
                  <a:lnTo>
                    <a:pt x="197" y="758"/>
                  </a:lnTo>
                  <a:lnTo>
                    <a:pt x="178" y="757"/>
                  </a:lnTo>
                  <a:lnTo>
                    <a:pt x="160" y="754"/>
                  </a:lnTo>
                  <a:lnTo>
                    <a:pt x="144" y="750"/>
                  </a:lnTo>
                  <a:lnTo>
                    <a:pt x="127" y="745"/>
                  </a:lnTo>
                  <a:lnTo>
                    <a:pt x="111" y="739"/>
                  </a:lnTo>
                  <a:lnTo>
                    <a:pt x="97" y="732"/>
                  </a:lnTo>
                  <a:lnTo>
                    <a:pt x="82" y="725"/>
                  </a:lnTo>
                  <a:lnTo>
                    <a:pt x="69" y="717"/>
                  </a:lnTo>
                  <a:lnTo>
                    <a:pt x="58" y="709"/>
                  </a:lnTo>
                  <a:lnTo>
                    <a:pt x="47" y="701"/>
                  </a:lnTo>
                  <a:lnTo>
                    <a:pt x="36" y="693"/>
                  </a:lnTo>
                  <a:lnTo>
                    <a:pt x="28" y="685"/>
                  </a:lnTo>
                  <a:lnTo>
                    <a:pt x="20" y="678"/>
                  </a:lnTo>
                  <a:lnTo>
                    <a:pt x="13" y="671"/>
                  </a:lnTo>
                  <a:lnTo>
                    <a:pt x="9" y="664"/>
                  </a:lnTo>
                  <a:lnTo>
                    <a:pt x="4" y="659"/>
                  </a:lnTo>
                  <a:lnTo>
                    <a:pt x="2" y="654"/>
                  </a:lnTo>
                  <a:lnTo>
                    <a:pt x="1" y="651"/>
                  </a:lnTo>
                  <a:lnTo>
                    <a:pt x="0" y="645"/>
                  </a:lnTo>
                  <a:lnTo>
                    <a:pt x="0" y="638"/>
                  </a:lnTo>
                  <a:lnTo>
                    <a:pt x="0" y="631"/>
                  </a:lnTo>
                  <a:lnTo>
                    <a:pt x="0" y="623"/>
                  </a:lnTo>
                  <a:lnTo>
                    <a:pt x="1" y="615"/>
                  </a:lnTo>
                  <a:lnTo>
                    <a:pt x="1" y="606"/>
                  </a:lnTo>
                  <a:lnTo>
                    <a:pt x="2" y="598"/>
                  </a:lnTo>
                  <a:lnTo>
                    <a:pt x="4" y="589"/>
                  </a:lnTo>
                  <a:lnTo>
                    <a:pt x="7" y="581"/>
                  </a:lnTo>
                  <a:lnTo>
                    <a:pt x="9" y="573"/>
                  </a:lnTo>
                  <a:lnTo>
                    <a:pt x="12" y="567"/>
                  </a:lnTo>
                  <a:lnTo>
                    <a:pt x="16" y="561"/>
                  </a:lnTo>
                  <a:lnTo>
                    <a:pt x="19" y="555"/>
                  </a:lnTo>
                  <a:lnTo>
                    <a:pt x="24" y="550"/>
                  </a:lnTo>
                  <a:lnTo>
                    <a:pt x="29" y="547"/>
                  </a:lnTo>
                  <a:lnTo>
                    <a:pt x="34" y="545"/>
                  </a:lnTo>
                  <a:lnTo>
                    <a:pt x="41" y="543"/>
                  </a:lnTo>
                  <a:lnTo>
                    <a:pt x="48" y="539"/>
                  </a:lnTo>
                  <a:lnTo>
                    <a:pt x="55" y="536"/>
                  </a:lnTo>
                  <a:lnTo>
                    <a:pt x="61" y="532"/>
                  </a:lnTo>
                  <a:lnTo>
                    <a:pt x="68" y="527"/>
                  </a:lnTo>
                  <a:lnTo>
                    <a:pt x="76" y="521"/>
                  </a:lnTo>
                  <a:lnTo>
                    <a:pt x="82" y="516"/>
                  </a:lnTo>
                  <a:lnTo>
                    <a:pt x="89" y="509"/>
                  </a:lnTo>
                  <a:lnTo>
                    <a:pt x="95" y="502"/>
                  </a:lnTo>
                  <a:lnTo>
                    <a:pt x="100" y="495"/>
                  </a:lnTo>
                  <a:lnTo>
                    <a:pt x="107" y="488"/>
                  </a:lnTo>
                  <a:lnTo>
                    <a:pt x="110" y="480"/>
                  </a:lnTo>
                  <a:lnTo>
                    <a:pt x="115" y="472"/>
                  </a:lnTo>
                  <a:lnTo>
                    <a:pt x="118" y="464"/>
                  </a:lnTo>
                  <a:lnTo>
                    <a:pt x="120" y="456"/>
                  </a:lnTo>
                  <a:lnTo>
                    <a:pt x="121" y="448"/>
                  </a:lnTo>
                  <a:lnTo>
                    <a:pt x="122" y="442"/>
                  </a:lnTo>
                  <a:lnTo>
                    <a:pt x="126" y="435"/>
                  </a:lnTo>
                  <a:lnTo>
                    <a:pt x="130" y="428"/>
                  </a:lnTo>
                  <a:lnTo>
                    <a:pt x="137" y="422"/>
                  </a:lnTo>
                  <a:lnTo>
                    <a:pt x="144" y="416"/>
                  </a:lnTo>
                  <a:lnTo>
                    <a:pt x="152" y="410"/>
                  </a:lnTo>
                  <a:lnTo>
                    <a:pt x="161" y="405"/>
                  </a:lnTo>
                  <a:lnTo>
                    <a:pt x="171" y="400"/>
                  </a:lnTo>
                  <a:lnTo>
                    <a:pt x="184" y="394"/>
                  </a:lnTo>
                  <a:lnTo>
                    <a:pt x="195" y="389"/>
                  </a:lnTo>
                  <a:lnTo>
                    <a:pt x="207" y="383"/>
                  </a:lnTo>
                  <a:lnTo>
                    <a:pt x="220" y="378"/>
                  </a:lnTo>
                  <a:lnTo>
                    <a:pt x="233" y="373"/>
                  </a:lnTo>
                  <a:lnTo>
                    <a:pt x="246" y="367"/>
                  </a:lnTo>
                  <a:lnTo>
                    <a:pt x="259" y="361"/>
                  </a:lnTo>
                  <a:lnTo>
                    <a:pt x="273" y="355"/>
                  </a:lnTo>
                  <a:lnTo>
                    <a:pt x="285" y="348"/>
                  </a:lnTo>
                  <a:lnTo>
                    <a:pt x="296" y="341"/>
                  </a:lnTo>
                  <a:lnTo>
                    <a:pt x="306" y="333"/>
                  </a:lnTo>
                  <a:lnTo>
                    <a:pt x="314" y="325"/>
                  </a:lnTo>
                  <a:lnTo>
                    <a:pt x="320" y="316"/>
                  </a:lnTo>
                  <a:lnTo>
                    <a:pt x="326" y="307"/>
                  </a:lnTo>
                  <a:lnTo>
                    <a:pt x="330" y="297"/>
                  </a:lnTo>
                  <a:lnTo>
                    <a:pt x="334" y="286"/>
                  </a:lnTo>
                  <a:lnTo>
                    <a:pt x="337" y="275"/>
                  </a:lnTo>
                  <a:lnTo>
                    <a:pt x="338" y="263"/>
                  </a:lnTo>
                  <a:lnTo>
                    <a:pt x="338" y="251"/>
                  </a:lnTo>
                  <a:lnTo>
                    <a:pt x="338" y="239"/>
                  </a:lnTo>
                  <a:lnTo>
                    <a:pt x="337" y="226"/>
                  </a:lnTo>
                  <a:lnTo>
                    <a:pt x="336" y="214"/>
                  </a:lnTo>
                  <a:lnTo>
                    <a:pt x="334" y="201"/>
                  </a:lnTo>
                  <a:lnTo>
                    <a:pt x="330" y="189"/>
                  </a:lnTo>
                  <a:lnTo>
                    <a:pt x="329" y="176"/>
                  </a:lnTo>
                  <a:lnTo>
                    <a:pt x="329" y="166"/>
                  </a:lnTo>
                  <a:lnTo>
                    <a:pt x="332" y="158"/>
                  </a:lnTo>
                  <a:lnTo>
                    <a:pt x="336" y="152"/>
                  </a:lnTo>
                  <a:lnTo>
                    <a:pt x="343" y="147"/>
                  </a:lnTo>
                  <a:lnTo>
                    <a:pt x="349" y="143"/>
                  </a:lnTo>
                  <a:lnTo>
                    <a:pt x="357" y="140"/>
                  </a:lnTo>
                  <a:lnTo>
                    <a:pt x="366" y="138"/>
                  </a:lnTo>
                  <a:lnTo>
                    <a:pt x="376" y="136"/>
                  </a:lnTo>
                  <a:lnTo>
                    <a:pt x="386" y="134"/>
                  </a:lnTo>
                  <a:lnTo>
                    <a:pt x="396" y="132"/>
                  </a:lnTo>
                  <a:lnTo>
                    <a:pt x="406" y="129"/>
                  </a:lnTo>
                  <a:lnTo>
                    <a:pt x="416" y="125"/>
                  </a:lnTo>
                  <a:lnTo>
                    <a:pt x="425" y="121"/>
                  </a:lnTo>
                  <a:lnTo>
                    <a:pt x="434" y="114"/>
                  </a:lnTo>
                  <a:lnTo>
                    <a:pt x="441" y="107"/>
                  </a:lnTo>
                </a:path>
              </a:pathLst>
            </a:custGeom>
            <a:solidFill>
              <a:srgbClr val="11442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Freeform 77">
              <a:extLst>
                <a:ext uri="{FF2B5EF4-FFF2-40B4-BE49-F238E27FC236}">
                  <a16:creationId xmlns:a16="http://schemas.microsoft.com/office/drawing/2014/main" id="{782E02E3-5697-4C58-93F4-2D1D58382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" y="3416"/>
              <a:ext cx="621" cy="857"/>
            </a:xfrm>
            <a:custGeom>
              <a:avLst/>
              <a:gdLst>
                <a:gd name="T0" fmla="*/ 598 w 621"/>
                <a:gd name="T1" fmla="*/ 848 h 857"/>
                <a:gd name="T2" fmla="*/ 561 w 621"/>
                <a:gd name="T3" fmla="*/ 819 h 857"/>
                <a:gd name="T4" fmla="*/ 522 w 621"/>
                <a:gd name="T5" fmla="*/ 770 h 857"/>
                <a:gd name="T6" fmla="*/ 484 w 621"/>
                <a:gd name="T7" fmla="*/ 704 h 857"/>
                <a:gd name="T8" fmla="*/ 452 w 621"/>
                <a:gd name="T9" fmla="*/ 626 h 857"/>
                <a:gd name="T10" fmla="*/ 426 w 621"/>
                <a:gd name="T11" fmla="*/ 535 h 857"/>
                <a:gd name="T12" fmla="*/ 412 w 621"/>
                <a:gd name="T13" fmla="*/ 436 h 857"/>
                <a:gd name="T14" fmla="*/ 412 w 621"/>
                <a:gd name="T15" fmla="*/ 333 h 857"/>
                <a:gd name="T16" fmla="*/ 430 w 621"/>
                <a:gd name="T17" fmla="*/ 225 h 857"/>
                <a:gd name="T18" fmla="*/ 469 w 621"/>
                <a:gd name="T19" fmla="*/ 118 h 857"/>
                <a:gd name="T20" fmla="*/ 530 w 621"/>
                <a:gd name="T21" fmla="*/ 14 h 857"/>
                <a:gd name="T22" fmla="*/ 520 w 621"/>
                <a:gd name="T23" fmla="*/ 1 h 857"/>
                <a:gd name="T24" fmla="*/ 471 w 621"/>
                <a:gd name="T25" fmla="*/ 4 h 857"/>
                <a:gd name="T26" fmla="*/ 406 w 621"/>
                <a:gd name="T27" fmla="*/ 20 h 857"/>
                <a:gd name="T28" fmla="*/ 348 w 621"/>
                <a:gd name="T29" fmla="*/ 46 h 857"/>
                <a:gd name="T30" fmla="*/ 317 w 621"/>
                <a:gd name="T31" fmla="*/ 80 h 857"/>
                <a:gd name="T32" fmla="*/ 322 w 621"/>
                <a:gd name="T33" fmla="*/ 118 h 857"/>
                <a:gd name="T34" fmla="*/ 321 w 621"/>
                <a:gd name="T35" fmla="*/ 152 h 857"/>
                <a:gd name="T36" fmla="*/ 311 w 621"/>
                <a:gd name="T37" fmla="*/ 182 h 857"/>
                <a:gd name="T38" fmla="*/ 293 w 621"/>
                <a:gd name="T39" fmla="*/ 208 h 857"/>
                <a:gd name="T40" fmla="*/ 266 w 621"/>
                <a:gd name="T41" fmla="*/ 229 h 857"/>
                <a:gd name="T42" fmla="*/ 229 w 621"/>
                <a:gd name="T43" fmla="*/ 249 h 857"/>
                <a:gd name="T44" fmla="*/ 190 w 621"/>
                <a:gd name="T45" fmla="*/ 268 h 857"/>
                <a:gd name="T46" fmla="*/ 155 w 621"/>
                <a:gd name="T47" fmla="*/ 286 h 857"/>
                <a:gd name="T48" fmla="*/ 125 w 621"/>
                <a:gd name="T49" fmla="*/ 305 h 857"/>
                <a:gd name="T50" fmla="*/ 104 w 621"/>
                <a:gd name="T51" fmla="*/ 326 h 857"/>
                <a:gd name="T52" fmla="*/ 95 w 621"/>
                <a:gd name="T53" fmla="*/ 348 h 857"/>
                <a:gd name="T54" fmla="*/ 88 w 621"/>
                <a:gd name="T55" fmla="*/ 371 h 857"/>
                <a:gd name="T56" fmla="*/ 73 w 621"/>
                <a:gd name="T57" fmla="*/ 393 h 857"/>
                <a:gd name="T58" fmla="*/ 55 w 621"/>
                <a:gd name="T59" fmla="*/ 412 h 857"/>
                <a:gd name="T60" fmla="*/ 33 w 621"/>
                <a:gd name="T61" fmla="*/ 427 h 857"/>
                <a:gd name="T62" fmla="*/ 14 w 621"/>
                <a:gd name="T63" fmla="*/ 434 h 857"/>
                <a:gd name="T64" fmla="*/ 4 w 621"/>
                <a:gd name="T65" fmla="*/ 440 h 857"/>
                <a:gd name="T66" fmla="*/ 0 w 621"/>
                <a:gd name="T67" fmla="*/ 464 h 857"/>
                <a:gd name="T68" fmla="*/ 1 w 621"/>
                <a:gd name="T69" fmla="*/ 504 h 857"/>
                <a:gd name="T70" fmla="*/ 7 w 621"/>
                <a:gd name="T71" fmla="*/ 555 h 857"/>
                <a:gd name="T72" fmla="*/ 19 w 621"/>
                <a:gd name="T73" fmla="*/ 613 h 857"/>
                <a:gd name="T74" fmla="*/ 40 w 621"/>
                <a:gd name="T75" fmla="*/ 672 h 857"/>
                <a:gd name="T76" fmla="*/ 70 w 621"/>
                <a:gd name="T77" fmla="*/ 730 h 857"/>
                <a:gd name="T78" fmla="*/ 110 w 621"/>
                <a:gd name="T79" fmla="*/ 782 h 857"/>
                <a:gd name="T80" fmla="*/ 163 w 621"/>
                <a:gd name="T81" fmla="*/ 820 h 857"/>
                <a:gd name="T82" fmla="*/ 228 w 621"/>
                <a:gd name="T83" fmla="*/ 844 h 857"/>
                <a:gd name="T84" fmla="*/ 307 w 621"/>
                <a:gd name="T85" fmla="*/ 848 h 8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21" h="857">
                  <a:moveTo>
                    <a:pt x="620" y="856"/>
                  </a:moveTo>
                  <a:lnTo>
                    <a:pt x="609" y="853"/>
                  </a:lnTo>
                  <a:lnTo>
                    <a:pt x="598" y="848"/>
                  </a:lnTo>
                  <a:lnTo>
                    <a:pt x="585" y="841"/>
                  </a:lnTo>
                  <a:lnTo>
                    <a:pt x="573" y="830"/>
                  </a:lnTo>
                  <a:lnTo>
                    <a:pt x="561" y="819"/>
                  </a:lnTo>
                  <a:lnTo>
                    <a:pt x="548" y="804"/>
                  </a:lnTo>
                  <a:lnTo>
                    <a:pt x="534" y="788"/>
                  </a:lnTo>
                  <a:lnTo>
                    <a:pt x="522" y="770"/>
                  </a:lnTo>
                  <a:lnTo>
                    <a:pt x="509" y="750"/>
                  </a:lnTo>
                  <a:lnTo>
                    <a:pt x="496" y="728"/>
                  </a:lnTo>
                  <a:lnTo>
                    <a:pt x="484" y="704"/>
                  </a:lnTo>
                  <a:lnTo>
                    <a:pt x="473" y="680"/>
                  </a:lnTo>
                  <a:lnTo>
                    <a:pt x="462" y="653"/>
                  </a:lnTo>
                  <a:lnTo>
                    <a:pt x="452" y="626"/>
                  </a:lnTo>
                  <a:lnTo>
                    <a:pt x="442" y="597"/>
                  </a:lnTo>
                  <a:lnTo>
                    <a:pt x="434" y="566"/>
                  </a:lnTo>
                  <a:lnTo>
                    <a:pt x="426" y="535"/>
                  </a:lnTo>
                  <a:lnTo>
                    <a:pt x="421" y="503"/>
                  </a:lnTo>
                  <a:lnTo>
                    <a:pt x="416" y="471"/>
                  </a:lnTo>
                  <a:lnTo>
                    <a:pt x="412" y="436"/>
                  </a:lnTo>
                  <a:lnTo>
                    <a:pt x="411" y="402"/>
                  </a:lnTo>
                  <a:lnTo>
                    <a:pt x="411" y="367"/>
                  </a:lnTo>
                  <a:lnTo>
                    <a:pt x="412" y="333"/>
                  </a:lnTo>
                  <a:lnTo>
                    <a:pt x="416" y="297"/>
                  </a:lnTo>
                  <a:lnTo>
                    <a:pt x="422" y="261"/>
                  </a:lnTo>
                  <a:lnTo>
                    <a:pt x="430" y="225"/>
                  </a:lnTo>
                  <a:lnTo>
                    <a:pt x="440" y="190"/>
                  </a:lnTo>
                  <a:lnTo>
                    <a:pt x="453" y="154"/>
                  </a:lnTo>
                  <a:lnTo>
                    <a:pt x="469" y="118"/>
                  </a:lnTo>
                  <a:lnTo>
                    <a:pt x="486" y="82"/>
                  </a:lnTo>
                  <a:lnTo>
                    <a:pt x="506" y="49"/>
                  </a:lnTo>
                  <a:lnTo>
                    <a:pt x="530" y="14"/>
                  </a:lnTo>
                  <a:lnTo>
                    <a:pt x="532" y="8"/>
                  </a:lnTo>
                  <a:lnTo>
                    <a:pt x="529" y="3"/>
                  </a:lnTo>
                  <a:lnTo>
                    <a:pt x="520" y="1"/>
                  </a:lnTo>
                  <a:lnTo>
                    <a:pt x="506" y="0"/>
                  </a:lnTo>
                  <a:lnTo>
                    <a:pt x="490" y="1"/>
                  </a:lnTo>
                  <a:lnTo>
                    <a:pt x="471" y="4"/>
                  </a:lnTo>
                  <a:lnTo>
                    <a:pt x="451" y="8"/>
                  </a:lnTo>
                  <a:lnTo>
                    <a:pt x="429" y="13"/>
                  </a:lnTo>
                  <a:lnTo>
                    <a:pt x="406" y="20"/>
                  </a:lnTo>
                  <a:lnTo>
                    <a:pt x="386" y="27"/>
                  </a:lnTo>
                  <a:lnTo>
                    <a:pt x="365" y="36"/>
                  </a:lnTo>
                  <a:lnTo>
                    <a:pt x="348" y="46"/>
                  </a:lnTo>
                  <a:lnTo>
                    <a:pt x="334" y="57"/>
                  </a:lnTo>
                  <a:lnTo>
                    <a:pt x="323" y="68"/>
                  </a:lnTo>
                  <a:lnTo>
                    <a:pt x="317" y="80"/>
                  </a:lnTo>
                  <a:lnTo>
                    <a:pt x="317" y="92"/>
                  </a:lnTo>
                  <a:lnTo>
                    <a:pt x="319" y="105"/>
                  </a:lnTo>
                  <a:lnTo>
                    <a:pt x="322" y="118"/>
                  </a:lnTo>
                  <a:lnTo>
                    <a:pt x="322" y="130"/>
                  </a:lnTo>
                  <a:lnTo>
                    <a:pt x="322" y="142"/>
                  </a:lnTo>
                  <a:lnTo>
                    <a:pt x="321" y="152"/>
                  </a:lnTo>
                  <a:lnTo>
                    <a:pt x="318" y="163"/>
                  </a:lnTo>
                  <a:lnTo>
                    <a:pt x="315" y="173"/>
                  </a:lnTo>
                  <a:lnTo>
                    <a:pt x="311" y="182"/>
                  </a:lnTo>
                  <a:lnTo>
                    <a:pt x="306" y="191"/>
                  </a:lnTo>
                  <a:lnTo>
                    <a:pt x="299" y="200"/>
                  </a:lnTo>
                  <a:lnTo>
                    <a:pt x="293" y="208"/>
                  </a:lnTo>
                  <a:lnTo>
                    <a:pt x="285" y="215"/>
                  </a:lnTo>
                  <a:lnTo>
                    <a:pt x="276" y="222"/>
                  </a:lnTo>
                  <a:lnTo>
                    <a:pt x="266" y="229"/>
                  </a:lnTo>
                  <a:lnTo>
                    <a:pt x="254" y="236"/>
                  </a:lnTo>
                  <a:lnTo>
                    <a:pt x="243" y="243"/>
                  </a:lnTo>
                  <a:lnTo>
                    <a:pt x="229" y="249"/>
                  </a:lnTo>
                  <a:lnTo>
                    <a:pt x="216" y="255"/>
                  </a:lnTo>
                  <a:lnTo>
                    <a:pt x="203" y="261"/>
                  </a:lnTo>
                  <a:lnTo>
                    <a:pt x="190" y="268"/>
                  </a:lnTo>
                  <a:lnTo>
                    <a:pt x="177" y="274"/>
                  </a:lnTo>
                  <a:lnTo>
                    <a:pt x="166" y="279"/>
                  </a:lnTo>
                  <a:lnTo>
                    <a:pt x="155" y="286"/>
                  </a:lnTo>
                  <a:lnTo>
                    <a:pt x="144" y="292"/>
                  </a:lnTo>
                  <a:lnTo>
                    <a:pt x="134" y="299"/>
                  </a:lnTo>
                  <a:lnTo>
                    <a:pt x="125" y="305"/>
                  </a:lnTo>
                  <a:lnTo>
                    <a:pt x="117" y="312"/>
                  </a:lnTo>
                  <a:lnTo>
                    <a:pt x="109" y="319"/>
                  </a:lnTo>
                  <a:lnTo>
                    <a:pt x="104" y="326"/>
                  </a:lnTo>
                  <a:lnTo>
                    <a:pt x="99" y="333"/>
                  </a:lnTo>
                  <a:lnTo>
                    <a:pt x="96" y="341"/>
                  </a:lnTo>
                  <a:lnTo>
                    <a:pt x="95" y="348"/>
                  </a:lnTo>
                  <a:lnTo>
                    <a:pt x="94" y="356"/>
                  </a:lnTo>
                  <a:lnTo>
                    <a:pt x="91" y="363"/>
                  </a:lnTo>
                  <a:lnTo>
                    <a:pt x="88" y="371"/>
                  </a:lnTo>
                  <a:lnTo>
                    <a:pt x="83" y="378"/>
                  </a:lnTo>
                  <a:lnTo>
                    <a:pt x="79" y="386"/>
                  </a:lnTo>
                  <a:lnTo>
                    <a:pt x="73" y="393"/>
                  </a:lnTo>
                  <a:lnTo>
                    <a:pt x="67" y="400"/>
                  </a:lnTo>
                  <a:lnTo>
                    <a:pt x="61" y="406"/>
                  </a:lnTo>
                  <a:lnTo>
                    <a:pt x="55" y="412"/>
                  </a:lnTo>
                  <a:lnTo>
                    <a:pt x="47" y="417"/>
                  </a:lnTo>
                  <a:lnTo>
                    <a:pt x="40" y="422"/>
                  </a:lnTo>
                  <a:lnTo>
                    <a:pt x="33" y="427"/>
                  </a:lnTo>
                  <a:lnTo>
                    <a:pt x="27" y="430"/>
                  </a:lnTo>
                  <a:lnTo>
                    <a:pt x="20" y="432"/>
                  </a:lnTo>
                  <a:lnTo>
                    <a:pt x="14" y="434"/>
                  </a:lnTo>
                  <a:lnTo>
                    <a:pt x="9" y="435"/>
                  </a:lnTo>
                  <a:lnTo>
                    <a:pt x="7" y="436"/>
                  </a:lnTo>
                  <a:lnTo>
                    <a:pt x="4" y="440"/>
                  </a:lnTo>
                  <a:lnTo>
                    <a:pt x="2" y="446"/>
                  </a:lnTo>
                  <a:lnTo>
                    <a:pt x="1" y="455"/>
                  </a:lnTo>
                  <a:lnTo>
                    <a:pt x="0" y="464"/>
                  </a:lnTo>
                  <a:lnTo>
                    <a:pt x="0" y="476"/>
                  </a:lnTo>
                  <a:lnTo>
                    <a:pt x="0" y="490"/>
                  </a:lnTo>
                  <a:lnTo>
                    <a:pt x="1" y="504"/>
                  </a:lnTo>
                  <a:lnTo>
                    <a:pt x="2" y="520"/>
                  </a:lnTo>
                  <a:lnTo>
                    <a:pt x="3" y="537"/>
                  </a:lnTo>
                  <a:lnTo>
                    <a:pt x="7" y="555"/>
                  </a:lnTo>
                  <a:lnTo>
                    <a:pt x="10" y="574"/>
                  </a:lnTo>
                  <a:lnTo>
                    <a:pt x="14" y="594"/>
                  </a:lnTo>
                  <a:lnTo>
                    <a:pt x="19" y="613"/>
                  </a:lnTo>
                  <a:lnTo>
                    <a:pt x="26" y="633"/>
                  </a:lnTo>
                  <a:lnTo>
                    <a:pt x="32" y="652"/>
                  </a:lnTo>
                  <a:lnTo>
                    <a:pt x="40" y="672"/>
                  </a:lnTo>
                  <a:lnTo>
                    <a:pt x="49" y="692"/>
                  </a:lnTo>
                  <a:lnTo>
                    <a:pt x="59" y="712"/>
                  </a:lnTo>
                  <a:lnTo>
                    <a:pt x="70" y="730"/>
                  </a:lnTo>
                  <a:lnTo>
                    <a:pt x="81" y="749"/>
                  </a:lnTo>
                  <a:lnTo>
                    <a:pt x="96" y="766"/>
                  </a:lnTo>
                  <a:lnTo>
                    <a:pt x="110" y="782"/>
                  </a:lnTo>
                  <a:lnTo>
                    <a:pt x="126" y="795"/>
                  </a:lnTo>
                  <a:lnTo>
                    <a:pt x="144" y="809"/>
                  </a:lnTo>
                  <a:lnTo>
                    <a:pt x="163" y="820"/>
                  </a:lnTo>
                  <a:lnTo>
                    <a:pt x="183" y="830"/>
                  </a:lnTo>
                  <a:lnTo>
                    <a:pt x="204" y="838"/>
                  </a:lnTo>
                  <a:lnTo>
                    <a:pt x="228" y="844"/>
                  </a:lnTo>
                  <a:lnTo>
                    <a:pt x="253" y="848"/>
                  </a:lnTo>
                  <a:lnTo>
                    <a:pt x="278" y="849"/>
                  </a:lnTo>
                  <a:lnTo>
                    <a:pt x="307" y="848"/>
                  </a:lnTo>
                  <a:lnTo>
                    <a:pt x="410" y="838"/>
                  </a:lnTo>
                  <a:lnTo>
                    <a:pt x="620" y="856"/>
                  </a:lnTo>
                </a:path>
              </a:pathLst>
            </a:custGeom>
            <a:solidFill>
              <a:srgbClr val="00321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Freeform 78">
              <a:extLst>
                <a:ext uri="{FF2B5EF4-FFF2-40B4-BE49-F238E27FC236}">
                  <a16:creationId xmlns:a16="http://schemas.microsoft.com/office/drawing/2014/main" id="{916EABC8-C3D7-4AFA-A30B-368890D78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" y="3374"/>
              <a:ext cx="1361" cy="909"/>
            </a:xfrm>
            <a:custGeom>
              <a:avLst/>
              <a:gdLst>
                <a:gd name="T0" fmla="*/ 27 w 1361"/>
                <a:gd name="T1" fmla="*/ 52 h 909"/>
                <a:gd name="T2" fmla="*/ 18 w 1361"/>
                <a:gd name="T3" fmla="*/ 83 h 909"/>
                <a:gd name="T4" fmla="*/ 19 w 1361"/>
                <a:gd name="T5" fmla="*/ 113 h 909"/>
                <a:gd name="T6" fmla="*/ 0 w 1361"/>
                <a:gd name="T7" fmla="*/ 171 h 909"/>
                <a:gd name="T8" fmla="*/ 8 w 1361"/>
                <a:gd name="T9" fmla="*/ 201 h 909"/>
                <a:gd name="T10" fmla="*/ 17 w 1361"/>
                <a:gd name="T11" fmla="*/ 227 h 909"/>
                <a:gd name="T12" fmla="*/ 31 w 1361"/>
                <a:gd name="T13" fmla="*/ 251 h 909"/>
                <a:gd name="T14" fmla="*/ 106 w 1361"/>
                <a:gd name="T15" fmla="*/ 275 h 909"/>
                <a:gd name="T16" fmla="*/ 204 w 1361"/>
                <a:gd name="T17" fmla="*/ 298 h 909"/>
                <a:gd name="T18" fmla="*/ 213 w 1361"/>
                <a:gd name="T19" fmla="*/ 326 h 909"/>
                <a:gd name="T20" fmla="*/ 151 w 1361"/>
                <a:gd name="T21" fmla="*/ 356 h 909"/>
                <a:gd name="T22" fmla="*/ 114 w 1361"/>
                <a:gd name="T23" fmla="*/ 381 h 909"/>
                <a:gd name="T24" fmla="*/ 146 w 1361"/>
                <a:gd name="T25" fmla="*/ 425 h 909"/>
                <a:gd name="T26" fmla="*/ 205 w 1361"/>
                <a:gd name="T27" fmla="*/ 515 h 909"/>
                <a:gd name="T28" fmla="*/ 234 w 1361"/>
                <a:gd name="T29" fmla="*/ 556 h 909"/>
                <a:gd name="T30" fmla="*/ 288 w 1361"/>
                <a:gd name="T31" fmla="*/ 578 h 909"/>
                <a:gd name="T32" fmla="*/ 392 w 1361"/>
                <a:gd name="T33" fmla="*/ 613 h 909"/>
                <a:gd name="T34" fmla="*/ 509 w 1361"/>
                <a:gd name="T35" fmla="*/ 653 h 909"/>
                <a:gd name="T36" fmla="*/ 608 w 1361"/>
                <a:gd name="T37" fmla="*/ 686 h 909"/>
                <a:gd name="T38" fmla="*/ 653 w 1361"/>
                <a:gd name="T39" fmla="*/ 702 h 909"/>
                <a:gd name="T40" fmla="*/ 190 w 1361"/>
                <a:gd name="T41" fmla="*/ 700 h 909"/>
                <a:gd name="T42" fmla="*/ 55 w 1361"/>
                <a:gd name="T43" fmla="*/ 734 h 909"/>
                <a:gd name="T44" fmla="*/ 225 w 1361"/>
                <a:gd name="T45" fmla="*/ 780 h 909"/>
                <a:gd name="T46" fmla="*/ 542 w 1361"/>
                <a:gd name="T47" fmla="*/ 807 h 909"/>
                <a:gd name="T48" fmla="*/ 844 w 1361"/>
                <a:gd name="T49" fmla="*/ 783 h 909"/>
                <a:gd name="T50" fmla="*/ 967 w 1361"/>
                <a:gd name="T51" fmla="*/ 730 h 909"/>
                <a:gd name="T52" fmla="*/ 1019 w 1361"/>
                <a:gd name="T53" fmla="*/ 739 h 909"/>
                <a:gd name="T54" fmla="*/ 1059 w 1361"/>
                <a:gd name="T55" fmla="*/ 759 h 909"/>
                <a:gd name="T56" fmla="*/ 1041 w 1361"/>
                <a:gd name="T57" fmla="*/ 788 h 909"/>
                <a:gd name="T58" fmla="*/ 962 w 1361"/>
                <a:gd name="T59" fmla="*/ 848 h 909"/>
                <a:gd name="T60" fmla="*/ 936 w 1361"/>
                <a:gd name="T61" fmla="*/ 872 h 909"/>
                <a:gd name="T62" fmla="*/ 982 w 1361"/>
                <a:gd name="T63" fmla="*/ 874 h 909"/>
                <a:gd name="T64" fmla="*/ 1007 w 1361"/>
                <a:gd name="T65" fmla="*/ 882 h 909"/>
                <a:gd name="T66" fmla="*/ 1021 w 1361"/>
                <a:gd name="T67" fmla="*/ 876 h 909"/>
                <a:gd name="T68" fmla="*/ 1051 w 1361"/>
                <a:gd name="T69" fmla="*/ 872 h 909"/>
                <a:gd name="T70" fmla="*/ 1088 w 1361"/>
                <a:gd name="T71" fmla="*/ 882 h 909"/>
                <a:gd name="T72" fmla="*/ 1129 w 1361"/>
                <a:gd name="T73" fmla="*/ 890 h 909"/>
                <a:gd name="T74" fmla="*/ 1183 w 1361"/>
                <a:gd name="T75" fmla="*/ 889 h 909"/>
                <a:gd name="T76" fmla="*/ 1268 w 1361"/>
                <a:gd name="T77" fmla="*/ 895 h 909"/>
                <a:gd name="T78" fmla="*/ 1328 w 1361"/>
                <a:gd name="T79" fmla="*/ 905 h 909"/>
                <a:gd name="T80" fmla="*/ 1360 w 1361"/>
                <a:gd name="T81" fmla="*/ 891 h 909"/>
                <a:gd name="T82" fmla="*/ 1333 w 1361"/>
                <a:gd name="T83" fmla="*/ 839 h 909"/>
                <a:gd name="T84" fmla="*/ 1274 w 1361"/>
                <a:gd name="T85" fmla="*/ 794 h 909"/>
                <a:gd name="T86" fmla="*/ 1201 w 1361"/>
                <a:gd name="T87" fmla="*/ 766 h 909"/>
                <a:gd name="T88" fmla="*/ 1152 w 1361"/>
                <a:gd name="T89" fmla="*/ 755 h 909"/>
                <a:gd name="T90" fmla="*/ 1078 w 1361"/>
                <a:gd name="T91" fmla="*/ 731 h 909"/>
                <a:gd name="T92" fmla="*/ 987 w 1361"/>
                <a:gd name="T93" fmla="*/ 691 h 909"/>
                <a:gd name="T94" fmla="*/ 888 w 1361"/>
                <a:gd name="T95" fmla="*/ 632 h 909"/>
                <a:gd name="T96" fmla="*/ 788 w 1361"/>
                <a:gd name="T97" fmla="*/ 550 h 909"/>
                <a:gd name="T98" fmla="*/ 681 w 1361"/>
                <a:gd name="T99" fmla="*/ 442 h 909"/>
                <a:gd name="T100" fmla="*/ 538 w 1361"/>
                <a:gd name="T101" fmla="*/ 315 h 909"/>
                <a:gd name="T102" fmla="*/ 386 w 1361"/>
                <a:gd name="T103" fmla="*/ 189 h 909"/>
                <a:gd name="T104" fmla="*/ 252 w 1361"/>
                <a:gd name="T105" fmla="*/ 82 h 909"/>
                <a:gd name="T106" fmla="*/ 163 w 1361"/>
                <a:gd name="T107" fmla="*/ 14 h 909"/>
                <a:gd name="T108" fmla="*/ 32 w 1361"/>
                <a:gd name="T109" fmla="*/ 14 h 90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61" h="909">
                  <a:moveTo>
                    <a:pt x="32" y="14"/>
                  </a:moveTo>
                  <a:lnTo>
                    <a:pt x="32" y="22"/>
                  </a:lnTo>
                  <a:lnTo>
                    <a:pt x="32" y="30"/>
                  </a:lnTo>
                  <a:lnTo>
                    <a:pt x="31" y="37"/>
                  </a:lnTo>
                  <a:lnTo>
                    <a:pt x="29" y="45"/>
                  </a:lnTo>
                  <a:lnTo>
                    <a:pt x="27" y="52"/>
                  </a:lnTo>
                  <a:lnTo>
                    <a:pt x="25" y="59"/>
                  </a:lnTo>
                  <a:lnTo>
                    <a:pt x="21" y="66"/>
                  </a:lnTo>
                  <a:lnTo>
                    <a:pt x="18" y="73"/>
                  </a:lnTo>
                  <a:lnTo>
                    <a:pt x="17" y="76"/>
                  </a:lnTo>
                  <a:lnTo>
                    <a:pt x="17" y="79"/>
                  </a:lnTo>
                  <a:lnTo>
                    <a:pt x="18" y="83"/>
                  </a:lnTo>
                  <a:lnTo>
                    <a:pt x="19" y="88"/>
                  </a:lnTo>
                  <a:lnTo>
                    <a:pt x="20" y="92"/>
                  </a:lnTo>
                  <a:lnTo>
                    <a:pt x="21" y="96"/>
                  </a:lnTo>
                  <a:lnTo>
                    <a:pt x="21" y="100"/>
                  </a:lnTo>
                  <a:lnTo>
                    <a:pt x="21" y="103"/>
                  </a:lnTo>
                  <a:lnTo>
                    <a:pt x="19" y="113"/>
                  </a:lnTo>
                  <a:lnTo>
                    <a:pt x="16" y="123"/>
                  </a:lnTo>
                  <a:lnTo>
                    <a:pt x="11" y="133"/>
                  </a:lnTo>
                  <a:lnTo>
                    <a:pt x="7" y="142"/>
                  </a:lnTo>
                  <a:lnTo>
                    <a:pt x="3" y="152"/>
                  </a:lnTo>
                  <a:lnTo>
                    <a:pt x="0" y="161"/>
                  </a:lnTo>
                  <a:lnTo>
                    <a:pt x="0" y="171"/>
                  </a:lnTo>
                  <a:lnTo>
                    <a:pt x="1" y="180"/>
                  </a:lnTo>
                  <a:lnTo>
                    <a:pt x="2" y="184"/>
                  </a:lnTo>
                  <a:lnTo>
                    <a:pt x="3" y="188"/>
                  </a:lnTo>
                  <a:lnTo>
                    <a:pt x="4" y="192"/>
                  </a:lnTo>
                  <a:lnTo>
                    <a:pt x="7" y="196"/>
                  </a:lnTo>
                  <a:lnTo>
                    <a:pt x="8" y="201"/>
                  </a:lnTo>
                  <a:lnTo>
                    <a:pt x="9" y="205"/>
                  </a:lnTo>
                  <a:lnTo>
                    <a:pt x="10" y="210"/>
                  </a:lnTo>
                  <a:lnTo>
                    <a:pt x="11" y="214"/>
                  </a:lnTo>
                  <a:lnTo>
                    <a:pt x="12" y="218"/>
                  </a:lnTo>
                  <a:lnTo>
                    <a:pt x="15" y="222"/>
                  </a:lnTo>
                  <a:lnTo>
                    <a:pt x="17" y="227"/>
                  </a:lnTo>
                  <a:lnTo>
                    <a:pt x="20" y="231"/>
                  </a:lnTo>
                  <a:lnTo>
                    <a:pt x="24" y="235"/>
                  </a:lnTo>
                  <a:lnTo>
                    <a:pt x="26" y="240"/>
                  </a:lnTo>
                  <a:lnTo>
                    <a:pt x="28" y="244"/>
                  </a:lnTo>
                  <a:lnTo>
                    <a:pt x="29" y="247"/>
                  </a:lnTo>
                  <a:lnTo>
                    <a:pt x="31" y="251"/>
                  </a:lnTo>
                  <a:lnTo>
                    <a:pt x="37" y="255"/>
                  </a:lnTo>
                  <a:lnTo>
                    <a:pt x="47" y="259"/>
                  </a:lnTo>
                  <a:lnTo>
                    <a:pt x="59" y="263"/>
                  </a:lnTo>
                  <a:lnTo>
                    <a:pt x="73" y="267"/>
                  </a:lnTo>
                  <a:lnTo>
                    <a:pt x="88" y="271"/>
                  </a:lnTo>
                  <a:lnTo>
                    <a:pt x="106" y="275"/>
                  </a:lnTo>
                  <a:lnTo>
                    <a:pt x="124" y="279"/>
                  </a:lnTo>
                  <a:lnTo>
                    <a:pt x="142" y="283"/>
                  </a:lnTo>
                  <a:lnTo>
                    <a:pt x="160" y="287"/>
                  </a:lnTo>
                  <a:lnTo>
                    <a:pt x="176" y="291"/>
                  </a:lnTo>
                  <a:lnTo>
                    <a:pt x="190" y="294"/>
                  </a:lnTo>
                  <a:lnTo>
                    <a:pt x="204" y="298"/>
                  </a:lnTo>
                  <a:lnTo>
                    <a:pt x="213" y="302"/>
                  </a:lnTo>
                  <a:lnTo>
                    <a:pt x="221" y="305"/>
                  </a:lnTo>
                  <a:lnTo>
                    <a:pt x="223" y="308"/>
                  </a:lnTo>
                  <a:lnTo>
                    <a:pt x="223" y="314"/>
                  </a:lnTo>
                  <a:lnTo>
                    <a:pt x="219" y="320"/>
                  </a:lnTo>
                  <a:lnTo>
                    <a:pt x="213" y="326"/>
                  </a:lnTo>
                  <a:lnTo>
                    <a:pt x="206" y="331"/>
                  </a:lnTo>
                  <a:lnTo>
                    <a:pt x="196" y="336"/>
                  </a:lnTo>
                  <a:lnTo>
                    <a:pt x="186" y="341"/>
                  </a:lnTo>
                  <a:lnTo>
                    <a:pt x="173" y="346"/>
                  </a:lnTo>
                  <a:lnTo>
                    <a:pt x="162" y="351"/>
                  </a:lnTo>
                  <a:lnTo>
                    <a:pt x="151" y="356"/>
                  </a:lnTo>
                  <a:lnTo>
                    <a:pt x="141" y="361"/>
                  </a:lnTo>
                  <a:lnTo>
                    <a:pt x="131" y="365"/>
                  </a:lnTo>
                  <a:lnTo>
                    <a:pt x="123" y="370"/>
                  </a:lnTo>
                  <a:lnTo>
                    <a:pt x="118" y="374"/>
                  </a:lnTo>
                  <a:lnTo>
                    <a:pt x="114" y="378"/>
                  </a:lnTo>
                  <a:lnTo>
                    <a:pt x="114" y="381"/>
                  </a:lnTo>
                  <a:lnTo>
                    <a:pt x="118" y="385"/>
                  </a:lnTo>
                  <a:lnTo>
                    <a:pt x="120" y="387"/>
                  </a:lnTo>
                  <a:lnTo>
                    <a:pt x="124" y="393"/>
                  </a:lnTo>
                  <a:lnTo>
                    <a:pt x="130" y="401"/>
                  </a:lnTo>
                  <a:lnTo>
                    <a:pt x="138" y="412"/>
                  </a:lnTo>
                  <a:lnTo>
                    <a:pt x="146" y="425"/>
                  </a:lnTo>
                  <a:lnTo>
                    <a:pt x="156" y="439"/>
                  </a:lnTo>
                  <a:lnTo>
                    <a:pt x="165" y="454"/>
                  </a:lnTo>
                  <a:lnTo>
                    <a:pt x="176" y="470"/>
                  </a:lnTo>
                  <a:lnTo>
                    <a:pt x="186" y="485"/>
                  </a:lnTo>
                  <a:lnTo>
                    <a:pt x="196" y="500"/>
                  </a:lnTo>
                  <a:lnTo>
                    <a:pt x="205" y="515"/>
                  </a:lnTo>
                  <a:lnTo>
                    <a:pt x="214" y="528"/>
                  </a:lnTo>
                  <a:lnTo>
                    <a:pt x="221" y="538"/>
                  </a:lnTo>
                  <a:lnTo>
                    <a:pt x="226" y="546"/>
                  </a:lnTo>
                  <a:lnTo>
                    <a:pt x="231" y="553"/>
                  </a:lnTo>
                  <a:lnTo>
                    <a:pt x="233" y="555"/>
                  </a:lnTo>
                  <a:lnTo>
                    <a:pt x="234" y="556"/>
                  </a:lnTo>
                  <a:lnTo>
                    <a:pt x="238" y="558"/>
                  </a:lnTo>
                  <a:lnTo>
                    <a:pt x="244" y="561"/>
                  </a:lnTo>
                  <a:lnTo>
                    <a:pt x="253" y="565"/>
                  </a:lnTo>
                  <a:lnTo>
                    <a:pt x="262" y="568"/>
                  </a:lnTo>
                  <a:lnTo>
                    <a:pt x="274" y="573"/>
                  </a:lnTo>
                  <a:lnTo>
                    <a:pt x="288" y="578"/>
                  </a:lnTo>
                  <a:lnTo>
                    <a:pt x="302" y="583"/>
                  </a:lnTo>
                  <a:lnTo>
                    <a:pt x="318" y="588"/>
                  </a:lnTo>
                  <a:lnTo>
                    <a:pt x="336" y="594"/>
                  </a:lnTo>
                  <a:lnTo>
                    <a:pt x="353" y="600"/>
                  </a:lnTo>
                  <a:lnTo>
                    <a:pt x="372" y="607"/>
                  </a:lnTo>
                  <a:lnTo>
                    <a:pt x="392" y="613"/>
                  </a:lnTo>
                  <a:lnTo>
                    <a:pt x="411" y="620"/>
                  </a:lnTo>
                  <a:lnTo>
                    <a:pt x="431" y="627"/>
                  </a:lnTo>
                  <a:lnTo>
                    <a:pt x="450" y="633"/>
                  </a:lnTo>
                  <a:lnTo>
                    <a:pt x="470" y="640"/>
                  </a:lnTo>
                  <a:lnTo>
                    <a:pt x="490" y="646"/>
                  </a:lnTo>
                  <a:lnTo>
                    <a:pt x="509" y="653"/>
                  </a:lnTo>
                  <a:lnTo>
                    <a:pt x="528" y="659"/>
                  </a:lnTo>
                  <a:lnTo>
                    <a:pt x="546" y="666"/>
                  </a:lnTo>
                  <a:lnTo>
                    <a:pt x="564" y="671"/>
                  </a:lnTo>
                  <a:lnTo>
                    <a:pt x="580" y="677"/>
                  </a:lnTo>
                  <a:lnTo>
                    <a:pt x="594" y="681"/>
                  </a:lnTo>
                  <a:lnTo>
                    <a:pt x="608" y="686"/>
                  </a:lnTo>
                  <a:lnTo>
                    <a:pt x="620" y="690"/>
                  </a:lnTo>
                  <a:lnTo>
                    <a:pt x="631" y="694"/>
                  </a:lnTo>
                  <a:lnTo>
                    <a:pt x="639" y="697"/>
                  </a:lnTo>
                  <a:lnTo>
                    <a:pt x="647" y="699"/>
                  </a:lnTo>
                  <a:lnTo>
                    <a:pt x="650" y="701"/>
                  </a:lnTo>
                  <a:lnTo>
                    <a:pt x="653" y="702"/>
                  </a:lnTo>
                  <a:lnTo>
                    <a:pt x="653" y="703"/>
                  </a:lnTo>
                  <a:lnTo>
                    <a:pt x="529" y="699"/>
                  </a:lnTo>
                  <a:lnTo>
                    <a:pt x="423" y="697"/>
                  </a:lnTo>
                  <a:lnTo>
                    <a:pt x="331" y="697"/>
                  </a:lnTo>
                  <a:lnTo>
                    <a:pt x="254" y="698"/>
                  </a:lnTo>
                  <a:lnTo>
                    <a:pt x="190" y="700"/>
                  </a:lnTo>
                  <a:lnTo>
                    <a:pt x="140" y="703"/>
                  </a:lnTo>
                  <a:lnTo>
                    <a:pt x="101" y="708"/>
                  </a:lnTo>
                  <a:lnTo>
                    <a:pt x="74" y="714"/>
                  </a:lnTo>
                  <a:lnTo>
                    <a:pt x="57" y="720"/>
                  </a:lnTo>
                  <a:lnTo>
                    <a:pt x="51" y="727"/>
                  </a:lnTo>
                  <a:lnTo>
                    <a:pt x="55" y="734"/>
                  </a:lnTo>
                  <a:lnTo>
                    <a:pt x="66" y="742"/>
                  </a:lnTo>
                  <a:lnTo>
                    <a:pt x="85" y="750"/>
                  </a:lnTo>
                  <a:lnTo>
                    <a:pt x="112" y="757"/>
                  </a:lnTo>
                  <a:lnTo>
                    <a:pt x="144" y="765"/>
                  </a:lnTo>
                  <a:lnTo>
                    <a:pt x="182" y="773"/>
                  </a:lnTo>
                  <a:lnTo>
                    <a:pt x="225" y="780"/>
                  </a:lnTo>
                  <a:lnTo>
                    <a:pt x="272" y="786"/>
                  </a:lnTo>
                  <a:lnTo>
                    <a:pt x="322" y="793"/>
                  </a:lnTo>
                  <a:lnTo>
                    <a:pt x="376" y="798"/>
                  </a:lnTo>
                  <a:lnTo>
                    <a:pt x="430" y="802"/>
                  </a:lnTo>
                  <a:lnTo>
                    <a:pt x="486" y="805"/>
                  </a:lnTo>
                  <a:lnTo>
                    <a:pt x="542" y="807"/>
                  </a:lnTo>
                  <a:lnTo>
                    <a:pt x="598" y="807"/>
                  </a:lnTo>
                  <a:lnTo>
                    <a:pt x="653" y="806"/>
                  </a:lnTo>
                  <a:lnTo>
                    <a:pt x="705" y="803"/>
                  </a:lnTo>
                  <a:lnTo>
                    <a:pt x="754" y="798"/>
                  </a:lnTo>
                  <a:lnTo>
                    <a:pt x="801" y="792"/>
                  </a:lnTo>
                  <a:lnTo>
                    <a:pt x="844" y="783"/>
                  </a:lnTo>
                  <a:lnTo>
                    <a:pt x="882" y="772"/>
                  </a:lnTo>
                  <a:lnTo>
                    <a:pt x="913" y="759"/>
                  </a:lnTo>
                  <a:lnTo>
                    <a:pt x="939" y="743"/>
                  </a:lnTo>
                  <a:lnTo>
                    <a:pt x="948" y="737"/>
                  </a:lnTo>
                  <a:lnTo>
                    <a:pt x="958" y="733"/>
                  </a:lnTo>
                  <a:lnTo>
                    <a:pt x="967" y="730"/>
                  </a:lnTo>
                  <a:lnTo>
                    <a:pt x="976" y="728"/>
                  </a:lnTo>
                  <a:lnTo>
                    <a:pt x="985" y="729"/>
                  </a:lnTo>
                  <a:lnTo>
                    <a:pt x="994" y="730"/>
                  </a:lnTo>
                  <a:lnTo>
                    <a:pt x="1002" y="733"/>
                  </a:lnTo>
                  <a:lnTo>
                    <a:pt x="1011" y="735"/>
                  </a:lnTo>
                  <a:lnTo>
                    <a:pt x="1019" y="739"/>
                  </a:lnTo>
                  <a:lnTo>
                    <a:pt x="1026" y="743"/>
                  </a:lnTo>
                  <a:lnTo>
                    <a:pt x="1033" y="746"/>
                  </a:lnTo>
                  <a:lnTo>
                    <a:pt x="1041" y="750"/>
                  </a:lnTo>
                  <a:lnTo>
                    <a:pt x="1047" y="754"/>
                  </a:lnTo>
                  <a:lnTo>
                    <a:pt x="1053" y="757"/>
                  </a:lnTo>
                  <a:lnTo>
                    <a:pt x="1059" y="759"/>
                  </a:lnTo>
                  <a:lnTo>
                    <a:pt x="1063" y="760"/>
                  </a:lnTo>
                  <a:lnTo>
                    <a:pt x="1066" y="763"/>
                  </a:lnTo>
                  <a:lnTo>
                    <a:pt x="1063" y="767"/>
                  </a:lnTo>
                  <a:lnTo>
                    <a:pt x="1059" y="772"/>
                  </a:lnTo>
                  <a:lnTo>
                    <a:pt x="1051" y="780"/>
                  </a:lnTo>
                  <a:lnTo>
                    <a:pt x="1041" y="788"/>
                  </a:lnTo>
                  <a:lnTo>
                    <a:pt x="1029" y="798"/>
                  </a:lnTo>
                  <a:lnTo>
                    <a:pt x="1015" y="809"/>
                  </a:lnTo>
                  <a:lnTo>
                    <a:pt x="1002" y="819"/>
                  </a:lnTo>
                  <a:lnTo>
                    <a:pt x="987" y="829"/>
                  </a:lnTo>
                  <a:lnTo>
                    <a:pt x="974" y="839"/>
                  </a:lnTo>
                  <a:lnTo>
                    <a:pt x="962" y="848"/>
                  </a:lnTo>
                  <a:lnTo>
                    <a:pt x="950" y="856"/>
                  </a:lnTo>
                  <a:lnTo>
                    <a:pt x="941" y="864"/>
                  </a:lnTo>
                  <a:lnTo>
                    <a:pt x="934" y="869"/>
                  </a:lnTo>
                  <a:lnTo>
                    <a:pt x="931" y="872"/>
                  </a:lnTo>
                  <a:lnTo>
                    <a:pt x="931" y="873"/>
                  </a:lnTo>
                  <a:lnTo>
                    <a:pt x="936" y="872"/>
                  </a:lnTo>
                  <a:lnTo>
                    <a:pt x="944" y="872"/>
                  </a:lnTo>
                  <a:lnTo>
                    <a:pt x="951" y="871"/>
                  </a:lnTo>
                  <a:lnTo>
                    <a:pt x="960" y="871"/>
                  </a:lnTo>
                  <a:lnTo>
                    <a:pt x="968" y="871"/>
                  </a:lnTo>
                  <a:lnTo>
                    <a:pt x="976" y="872"/>
                  </a:lnTo>
                  <a:lnTo>
                    <a:pt x="982" y="874"/>
                  </a:lnTo>
                  <a:lnTo>
                    <a:pt x="984" y="876"/>
                  </a:lnTo>
                  <a:lnTo>
                    <a:pt x="986" y="878"/>
                  </a:lnTo>
                  <a:lnTo>
                    <a:pt x="992" y="879"/>
                  </a:lnTo>
                  <a:lnTo>
                    <a:pt x="996" y="880"/>
                  </a:lnTo>
                  <a:lnTo>
                    <a:pt x="1002" y="881"/>
                  </a:lnTo>
                  <a:lnTo>
                    <a:pt x="1007" y="882"/>
                  </a:lnTo>
                  <a:lnTo>
                    <a:pt x="1012" y="882"/>
                  </a:lnTo>
                  <a:lnTo>
                    <a:pt x="1015" y="882"/>
                  </a:lnTo>
                  <a:lnTo>
                    <a:pt x="1016" y="882"/>
                  </a:lnTo>
                  <a:lnTo>
                    <a:pt x="1017" y="880"/>
                  </a:lnTo>
                  <a:lnTo>
                    <a:pt x="1019" y="878"/>
                  </a:lnTo>
                  <a:lnTo>
                    <a:pt x="1021" y="876"/>
                  </a:lnTo>
                  <a:lnTo>
                    <a:pt x="1024" y="874"/>
                  </a:lnTo>
                  <a:lnTo>
                    <a:pt x="1029" y="872"/>
                  </a:lnTo>
                  <a:lnTo>
                    <a:pt x="1034" y="871"/>
                  </a:lnTo>
                  <a:lnTo>
                    <a:pt x="1042" y="871"/>
                  </a:lnTo>
                  <a:lnTo>
                    <a:pt x="1047" y="871"/>
                  </a:lnTo>
                  <a:lnTo>
                    <a:pt x="1051" y="872"/>
                  </a:lnTo>
                  <a:lnTo>
                    <a:pt x="1057" y="874"/>
                  </a:lnTo>
                  <a:lnTo>
                    <a:pt x="1062" y="875"/>
                  </a:lnTo>
                  <a:lnTo>
                    <a:pt x="1068" y="877"/>
                  </a:lnTo>
                  <a:lnTo>
                    <a:pt x="1075" y="878"/>
                  </a:lnTo>
                  <a:lnTo>
                    <a:pt x="1080" y="880"/>
                  </a:lnTo>
                  <a:lnTo>
                    <a:pt x="1088" y="882"/>
                  </a:lnTo>
                  <a:lnTo>
                    <a:pt x="1095" y="884"/>
                  </a:lnTo>
                  <a:lnTo>
                    <a:pt x="1101" y="885"/>
                  </a:lnTo>
                  <a:lnTo>
                    <a:pt x="1108" y="887"/>
                  </a:lnTo>
                  <a:lnTo>
                    <a:pt x="1116" y="888"/>
                  </a:lnTo>
                  <a:lnTo>
                    <a:pt x="1123" y="889"/>
                  </a:lnTo>
                  <a:lnTo>
                    <a:pt x="1129" y="890"/>
                  </a:lnTo>
                  <a:lnTo>
                    <a:pt x="1136" y="890"/>
                  </a:lnTo>
                  <a:lnTo>
                    <a:pt x="1143" y="889"/>
                  </a:lnTo>
                  <a:lnTo>
                    <a:pt x="1151" y="889"/>
                  </a:lnTo>
                  <a:lnTo>
                    <a:pt x="1160" y="889"/>
                  </a:lnTo>
                  <a:lnTo>
                    <a:pt x="1171" y="889"/>
                  </a:lnTo>
                  <a:lnTo>
                    <a:pt x="1183" y="889"/>
                  </a:lnTo>
                  <a:lnTo>
                    <a:pt x="1197" y="889"/>
                  </a:lnTo>
                  <a:lnTo>
                    <a:pt x="1210" y="890"/>
                  </a:lnTo>
                  <a:lnTo>
                    <a:pt x="1225" y="891"/>
                  </a:lnTo>
                  <a:lnTo>
                    <a:pt x="1239" y="892"/>
                  </a:lnTo>
                  <a:lnTo>
                    <a:pt x="1254" y="894"/>
                  </a:lnTo>
                  <a:lnTo>
                    <a:pt x="1268" y="895"/>
                  </a:lnTo>
                  <a:lnTo>
                    <a:pt x="1282" y="896"/>
                  </a:lnTo>
                  <a:lnTo>
                    <a:pt x="1294" y="898"/>
                  </a:lnTo>
                  <a:lnTo>
                    <a:pt x="1305" y="900"/>
                  </a:lnTo>
                  <a:lnTo>
                    <a:pt x="1314" y="901"/>
                  </a:lnTo>
                  <a:lnTo>
                    <a:pt x="1322" y="904"/>
                  </a:lnTo>
                  <a:lnTo>
                    <a:pt x="1328" y="905"/>
                  </a:lnTo>
                  <a:lnTo>
                    <a:pt x="1335" y="908"/>
                  </a:lnTo>
                  <a:lnTo>
                    <a:pt x="1343" y="908"/>
                  </a:lnTo>
                  <a:lnTo>
                    <a:pt x="1350" y="907"/>
                  </a:lnTo>
                  <a:lnTo>
                    <a:pt x="1356" y="904"/>
                  </a:lnTo>
                  <a:lnTo>
                    <a:pt x="1359" y="898"/>
                  </a:lnTo>
                  <a:lnTo>
                    <a:pt x="1360" y="891"/>
                  </a:lnTo>
                  <a:lnTo>
                    <a:pt x="1359" y="881"/>
                  </a:lnTo>
                  <a:lnTo>
                    <a:pt x="1356" y="868"/>
                  </a:lnTo>
                  <a:lnTo>
                    <a:pt x="1352" y="862"/>
                  </a:lnTo>
                  <a:lnTo>
                    <a:pt x="1347" y="854"/>
                  </a:lnTo>
                  <a:lnTo>
                    <a:pt x="1341" y="847"/>
                  </a:lnTo>
                  <a:lnTo>
                    <a:pt x="1333" y="839"/>
                  </a:lnTo>
                  <a:lnTo>
                    <a:pt x="1325" y="832"/>
                  </a:lnTo>
                  <a:lnTo>
                    <a:pt x="1316" y="824"/>
                  </a:lnTo>
                  <a:lnTo>
                    <a:pt x="1306" y="816"/>
                  </a:lnTo>
                  <a:lnTo>
                    <a:pt x="1296" y="808"/>
                  </a:lnTo>
                  <a:lnTo>
                    <a:pt x="1285" y="801"/>
                  </a:lnTo>
                  <a:lnTo>
                    <a:pt x="1274" y="794"/>
                  </a:lnTo>
                  <a:lnTo>
                    <a:pt x="1261" y="787"/>
                  </a:lnTo>
                  <a:lnTo>
                    <a:pt x="1249" y="781"/>
                  </a:lnTo>
                  <a:lnTo>
                    <a:pt x="1237" y="776"/>
                  </a:lnTo>
                  <a:lnTo>
                    <a:pt x="1225" y="772"/>
                  </a:lnTo>
                  <a:lnTo>
                    <a:pt x="1213" y="768"/>
                  </a:lnTo>
                  <a:lnTo>
                    <a:pt x="1201" y="766"/>
                  </a:lnTo>
                  <a:lnTo>
                    <a:pt x="1194" y="765"/>
                  </a:lnTo>
                  <a:lnTo>
                    <a:pt x="1188" y="763"/>
                  </a:lnTo>
                  <a:lnTo>
                    <a:pt x="1180" y="762"/>
                  </a:lnTo>
                  <a:lnTo>
                    <a:pt x="1171" y="760"/>
                  </a:lnTo>
                  <a:lnTo>
                    <a:pt x="1162" y="757"/>
                  </a:lnTo>
                  <a:lnTo>
                    <a:pt x="1152" y="755"/>
                  </a:lnTo>
                  <a:lnTo>
                    <a:pt x="1141" y="752"/>
                  </a:lnTo>
                  <a:lnTo>
                    <a:pt x="1128" y="749"/>
                  </a:lnTo>
                  <a:lnTo>
                    <a:pt x="1117" y="745"/>
                  </a:lnTo>
                  <a:lnTo>
                    <a:pt x="1105" y="741"/>
                  </a:lnTo>
                  <a:lnTo>
                    <a:pt x="1091" y="736"/>
                  </a:lnTo>
                  <a:lnTo>
                    <a:pt x="1078" y="731"/>
                  </a:lnTo>
                  <a:lnTo>
                    <a:pt x="1063" y="726"/>
                  </a:lnTo>
                  <a:lnTo>
                    <a:pt x="1049" y="720"/>
                  </a:lnTo>
                  <a:lnTo>
                    <a:pt x="1034" y="713"/>
                  </a:lnTo>
                  <a:lnTo>
                    <a:pt x="1019" y="707"/>
                  </a:lnTo>
                  <a:lnTo>
                    <a:pt x="1003" y="699"/>
                  </a:lnTo>
                  <a:lnTo>
                    <a:pt x="987" y="691"/>
                  </a:lnTo>
                  <a:lnTo>
                    <a:pt x="970" y="683"/>
                  </a:lnTo>
                  <a:lnTo>
                    <a:pt x="955" y="675"/>
                  </a:lnTo>
                  <a:lnTo>
                    <a:pt x="938" y="665"/>
                  </a:lnTo>
                  <a:lnTo>
                    <a:pt x="921" y="655"/>
                  </a:lnTo>
                  <a:lnTo>
                    <a:pt x="904" y="644"/>
                  </a:lnTo>
                  <a:lnTo>
                    <a:pt x="888" y="632"/>
                  </a:lnTo>
                  <a:lnTo>
                    <a:pt x="871" y="621"/>
                  </a:lnTo>
                  <a:lnTo>
                    <a:pt x="854" y="608"/>
                  </a:lnTo>
                  <a:lnTo>
                    <a:pt x="837" y="594"/>
                  </a:lnTo>
                  <a:lnTo>
                    <a:pt x="822" y="580"/>
                  </a:lnTo>
                  <a:lnTo>
                    <a:pt x="805" y="565"/>
                  </a:lnTo>
                  <a:lnTo>
                    <a:pt x="788" y="550"/>
                  </a:lnTo>
                  <a:lnTo>
                    <a:pt x="772" y="533"/>
                  </a:lnTo>
                  <a:lnTo>
                    <a:pt x="756" y="517"/>
                  </a:lnTo>
                  <a:lnTo>
                    <a:pt x="739" y="500"/>
                  </a:lnTo>
                  <a:lnTo>
                    <a:pt x="721" y="481"/>
                  </a:lnTo>
                  <a:lnTo>
                    <a:pt x="701" y="461"/>
                  </a:lnTo>
                  <a:lnTo>
                    <a:pt x="681" y="442"/>
                  </a:lnTo>
                  <a:lnTo>
                    <a:pt x="659" y="421"/>
                  </a:lnTo>
                  <a:lnTo>
                    <a:pt x="636" y="400"/>
                  </a:lnTo>
                  <a:lnTo>
                    <a:pt x="613" y="379"/>
                  </a:lnTo>
                  <a:lnTo>
                    <a:pt x="589" y="359"/>
                  </a:lnTo>
                  <a:lnTo>
                    <a:pt x="564" y="337"/>
                  </a:lnTo>
                  <a:lnTo>
                    <a:pt x="538" y="315"/>
                  </a:lnTo>
                  <a:lnTo>
                    <a:pt x="513" y="293"/>
                  </a:lnTo>
                  <a:lnTo>
                    <a:pt x="488" y="272"/>
                  </a:lnTo>
                  <a:lnTo>
                    <a:pt x="462" y="250"/>
                  </a:lnTo>
                  <a:lnTo>
                    <a:pt x="437" y="230"/>
                  </a:lnTo>
                  <a:lnTo>
                    <a:pt x="411" y="209"/>
                  </a:lnTo>
                  <a:lnTo>
                    <a:pt x="386" y="189"/>
                  </a:lnTo>
                  <a:lnTo>
                    <a:pt x="362" y="170"/>
                  </a:lnTo>
                  <a:lnTo>
                    <a:pt x="338" y="150"/>
                  </a:lnTo>
                  <a:lnTo>
                    <a:pt x="316" y="132"/>
                  </a:lnTo>
                  <a:lnTo>
                    <a:pt x="293" y="115"/>
                  </a:lnTo>
                  <a:lnTo>
                    <a:pt x="272" y="98"/>
                  </a:lnTo>
                  <a:lnTo>
                    <a:pt x="252" y="82"/>
                  </a:lnTo>
                  <a:lnTo>
                    <a:pt x="233" y="68"/>
                  </a:lnTo>
                  <a:lnTo>
                    <a:pt x="216" y="55"/>
                  </a:lnTo>
                  <a:lnTo>
                    <a:pt x="199" y="43"/>
                  </a:lnTo>
                  <a:lnTo>
                    <a:pt x="186" y="32"/>
                  </a:lnTo>
                  <a:lnTo>
                    <a:pt x="173" y="22"/>
                  </a:lnTo>
                  <a:lnTo>
                    <a:pt x="163" y="14"/>
                  </a:lnTo>
                  <a:lnTo>
                    <a:pt x="156" y="8"/>
                  </a:lnTo>
                  <a:lnTo>
                    <a:pt x="149" y="3"/>
                  </a:lnTo>
                  <a:lnTo>
                    <a:pt x="146" y="1"/>
                  </a:lnTo>
                  <a:lnTo>
                    <a:pt x="144" y="0"/>
                  </a:lnTo>
                  <a:lnTo>
                    <a:pt x="31" y="0"/>
                  </a:lnTo>
                  <a:lnTo>
                    <a:pt x="32" y="14"/>
                  </a:lnTo>
                </a:path>
              </a:pathLst>
            </a:custGeom>
            <a:solidFill>
              <a:srgbClr val="D95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Freeform 79">
              <a:extLst>
                <a:ext uri="{FF2B5EF4-FFF2-40B4-BE49-F238E27FC236}">
                  <a16:creationId xmlns:a16="http://schemas.microsoft.com/office/drawing/2014/main" id="{665ED42B-3A71-47A3-B26F-D6DC01E81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" y="2074"/>
              <a:ext cx="976" cy="686"/>
            </a:xfrm>
            <a:custGeom>
              <a:avLst/>
              <a:gdLst>
                <a:gd name="T0" fmla="*/ 3 w 976"/>
                <a:gd name="T1" fmla="*/ 43 h 686"/>
                <a:gd name="T2" fmla="*/ 6 w 976"/>
                <a:gd name="T3" fmla="*/ 78 h 686"/>
                <a:gd name="T4" fmla="*/ 27 w 976"/>
                <a:gd name="T5" fmla="*/ 106 h 686"/>
                <a:gd name="T6" fmla="*/ 36 w 976"/>
                <a:gd name="T7" fmla="*/ 142 h 686"/>
                <a:gd name="T8" fmla="*/ 61 w 976"/>
                <a:gd name="T9" fmla="*/ 154 h 686"/>
                <a:gd name="T10" fmla="*/ 79 w 976"/>
                <a:gd name="T11" fmla="*/ 176 h 686"/>
                <a:gd name="T12" fmla="*/ 108 w 976"/>
                <a:gd name="T13" fmla="*/ 187 h 686"/>
                <a:gd name="T14" fmla="*/ 145 w 976"/>
                <a:gd name="T15" fmla="*/ 201 h 686"/>
                <a:gd name="T16" fmla="*/ 165 w 976"/>
                <a:gd name="T17" fmla="*/ 238 h 686"/>
                <a:gd name="T18" fmla="*/ 210 w 976"/>
                <a:gd name="T19" fmla="*/ 262 h 686"/>
                <a:gd name="T20" fmla="*/ 227 w 976"/>
                <a:gd name="T21" fmla="*/ 284 h 686"/>
                <a:gd name="T22" fmla="*/ 240 w 976"/>
                <a:gd name="T23" fmla="*/ 299 h 686"/>
                <a:gd name="T24" fmla="*/ 267 w 976"/>
                <a:gd name="T25" fmla="*/ 307 h 686"/>
                <a:gd name="T26" fmla="*/ 283 w 976"/>
                <a:gd name="T27" fmla="*/ 337 h 686"/>
                <a:gd name="T28" fmla="*/ 316 w 976"/>
                <a:gd name="T29" fmla="*/ 384 h 686"/>
                <a:gd name="T30" fmla="*/ 344 w 976"/>
                <a:gd name="T31" fmla="*/ 397 h 686"/>
                <a:gd name="T32" fmla="*/ 370 w 976"/>
                <a:gd name="T33" fmla="*/ 405 h 686"/>
                <a:gd name="T34" fmla="*/ 380 w 976"/>
                <a:gd name="T35" fmla="*/ 425 h 686"/>
                <a:gd name="T36" fmla="*/ 399 w 976"/>
                <a:gd name="T37" fmla="*/ 449 h 686"/>
                <a:gd name="T38" fmla="*/ 417 w 976"/>
                <a:gd name="T39" fmla="*/ 472 h 686"/>
                <a:gd name="T40" fmla="*/ 450 w 976"/>
                <a:gd name="T41" fmla="*/ 491 h 686"/>
                <a:gd name="T42" fmla="*/ 487 w 976"/>
                <a:gd name="T43" fmla="*/ 504 h 686"/>
                <a:gd name="T44" fmla="*/ 498 w 976"/>
                <a:gd name="T45" fmla="*/ 515 h 686"/>
                <a:gd name="T46" fmla="*/ 510 w 976"/>
                <a:gd name="T47" fmla="*/ 553 h 686"/>
                <a:gd name="T48" fmla="*/ 525 w 976"/>
                <a:gd name="T49" fmla="*/ 578 h 686"/>
                <a:gd name="T50" fmla="*/ 530 w 976"/>
                <a:gd name="T51" fmla="*/ 575 h 686"/>
                <a:gd name="T52" fmla="*/ 532 w 976"/>
                <a:gd name="T53" fmla="*/ 556 h 686"/>
                <a:gd name="T54" fmla="*/ 532 w 976"/>
                <a:gd name="T55" fmla="*/ 527 h 686"/>
                <a:gd name="T56" fmla="*/ 545 w 976"/>
                <a:gd name="T57" fmla="*/ 524 h 686"/>
                <a:gd name="T58" fmla="*/ 577 w 976"/>
                <a:gd name="T59" fmla="*/ 530 h 686"/>
                <a:gd name="T60" fmla="*/ 627 w 976"/>
                <a:gd name="T61" fmla="*/ 533 h 686"/>
                <a:gd name="T62" fmla="*/ 675 w 976"/>
                <a:gd name="T63" fmla="*/ 533 h 686"/>
                <a:gd name="T64" fmla="*/ 711 w 976"/>
                <a:gd name="T65" fmla="*/ 546 h 686"/>
                <a:gd name="T66" fmla="*/ 757 w 976"/>
                <a:gd name="T67" fmla="*/ 548 h 686"/>
                <a:gd name="T68" fmla="*/ 795 w 976"/>
                <a:gd name="T69" fmla="*/ 565 h 686"/>
                <a:gd name="T70" fmla="*/ 829 w 976"/>
                <a:gd name="T71" fmla="*/ 615 h 686"/>
                <a:gd name="T72" fmla="*/ 889 w 976"/>
                <a:gd name="T73" fmla="*/ 635 h 686"/>
                <a:gd name="T74" fmla="*/ 928 w 976"/>
                <a:gd name="T75" fmla="*/ 672 h 686"/>
                <a:gd name="T76" fmla="*/ 975 w 976"/>
                <a:gd name="T77" fmla="*/ 682 h 686"/>
                <a:gd name="T78" fmla="*/ 853 w 976"/>
                <a:gd name="T79" fmla="*/ 573 h 686"/>
                <a:gd name="T80" fmla="*/ 675 w 976"/>
                <a:gd name="T81" fmla="*/ 431 h 686"/>
                <a:gd name="T82" fmla="*/ 614 w 976"/>
                <a:gd name="T83" fmla="*/ 402 h 686"/>
                <a:gd name="T84" fmla="*/ 573 w 976"/>
                <a:gd name="T85" fmla="*/ 410 h 686"/>
                <a:gd name="T86" fmla="*/ 528 w 976"/>
                <a:gd name="T87" fmla="*/ 405 h 686"/>
                <a:gd name="T88" fmla="*/ 496 w 976"/>
                <a:gd name="T89" fmla="*/ 391 h 686"/>
                <a:gd name="T90" fmla="*/ 453 w 976"/>
                <a:gd name="T91" fmla="*/ 377 h 686"/>
                <a:gd name="T92" fmla="*/ 426 w 976"/>
                <a:gd name="T93" fmla="*/ 344 h 686"/>
                <a:gd name="T94" fmla="*/ 431 w 976"/>
                <a:gd name="T95" fmla="*/ 313 h 686"/>
                <a:gd name="T96" fmla="*/ 383 w 976"/>
                <a:gd name="T97" fmla="*/ 278 h 686"/>
                <a:gd name="T98" fmla="*/ 366 w 976"/>
                <a:gd name="T99" fmla="*/ 256 h 686"/>
                <a:gd name="T100" fmla="*/ 352 w 976"/>
                <a:gd name="T101" fmla="*/ 241 h 686"/>
                <a:gd name="T102" fmla="*/ 340 w 976"/>
                <a:gd name="T103" fmla="*/ 201 h 686"/>
                <a:gd name="T104" fmla="*/ 297 w 976"/>
                <a:gd name="T105" fmla="*/ 174 h 686"/>
                <a:gd name="T106" fmla="*/ 257 w 976"/>
                <a:gd name="T107" fmla="*/ 141 h 686"/>
                <a:gd name="T108" fmla="*/ 232 w 976"/>
                <a:gd name="T109" fmla="*/ 117 h 686"/>
                <a:gd name="T110" fmla="*/ 189 w 976"/>
                <a:gd name="T111" fmla="*/ 77 h 686"/>
                <a:gd name="T112" fmla="*/ 126 w 976"/>
                <a:gd name="T113" fmla="*/ 62 h 686"/>
                <a:gd name="T114" fmla="*/ 76 w 976"/>
                <a:gd name="T115" fmla="*/ 39 h 686"/>
                <a:gd name="T116" fmla="*/ 63 w 976"/>
                <a:gd name="T117" fmla="*/ 6 h 686"/>
                <a:gd name="T118" fmla="*/ 26 w 976"/>
                <a:gd name="T119" fmla="*/ 5 h 686"/>
                <a:gd name="T120" fmla="*/ 7 w 976"/>
                <a:gd name="T121" fmla="*/ 0 h 6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76" h="686">
                  <a:moveTo>
                    <a:pt x="2" y="1"/>
                  </a:moveTo>
                  <a:lnTo>
                    <a:pt x="3" y="7"/>
                  </a:lnTo>
                  <a:lnTo>
                    <a:pt x="3" y="15"/>
                  </a:lnTo>
                  <a:lnTo>
                    <a:pt x="3" y="24"/>
                  </a:lnTo>
                  <a:lnTo>
                    <a:pt x="3" y="33"/>
                  </a:lnTo>
                  <a:lnTo>
                    <a:pt x="3" y="43"/>
                  </a:lnTo>
                  <a:lnTo>
                    <a:pt x="2" y="53"/>
                  </a:lnTo>
                  <a:lnTo>
                    <a:pt x="1" y="60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6" y="78"/>
                  </a:lnTo>
                  <a:lnTo>
                    <a:pt x="10" y="80"/>
                  </a:lnTo>
                  <a:lnTo>
                    <a:pt x="15" y="82"/>
                  </a:lnTo>
                  <a:lnTo>
                    <a:pt x="19" y="85"/>
                  </a:lnTo>
                  <a:lnTo>
                    <a:pt x="22" y="89"/>
                  </a:lnTo>
                  <a:lnTo>
                    <a:pt x="26" y="97"/>
                  </a:lnTo>
                  <a:lnTo>
                    <a:pt x="27" y="106"/>
                  </a:lnTo>
                  <a:lnTo>
                    <a:pt x="28" y="113"/>
                  </a:lnTo>
                  <a:lnTo>
                    <a:pt x="29" y="120"/>
                  </a:lnTo>
                  <a:lnTo>
                    <a:pt x="29" y="127"/>
                  </a:lnTo>
                  <a:lnTo>
                    <a:pt x="31" y="132"/>
                  </a:lnTo>
                  <a:lnTo>
                    <a:pt x="34" y="138"/>
                  </a:lnTo>
                  <a:lnTo>
                    <a:pt x="36" y="142"/>
                  </a:lnTo>
                  <a:lnTo>
                    <a:pt x="40" y="145"/>
                  </a:lnTo>
                  <a:lnTo>
                    <a:pt x="46" y="149"/>
                  </a:lnTo>
                  <a:lnTo>
                    <a:pt x="50" y="150"/>
                  </a:lnTo>
                  <a:lnTo>
                    <a:pt x="54" y="152"/>
                  </a:lnTo>
                  <a:lnTo>
                    <a:pt x="58" y="153"/>
                  </a:lnTo>
                  <a:lnTo>
                    <a:pt x="61" y="154"/>
                  </a:lnTo>
                  <a:lnTo>
                    <a:pt x="65" y="156"/>
                  </a:lnTo>
                  <a:lnTo>
                    <a:pt x="68" y="159"/>
                  </a:lnTo>
                  <a:lnTo>
                    <a:pt x="71" y="164"/>
                  </a:lnTo>
                  <a:lnTo>
                    <a:pt x="74" y="169"/>
                  </a:lnTo>
                  <a:lnTo>
                    <a:pt x="77" y="172"/>
                  </a:lnTo>
                  <a:lnTo>
                    <a:pt x="79" y="176"/>
                  </a:lnTo>
                  <a:lnTo>
                    <a:pt x="83" y="179"/>
                  </a:lnTo>
                  <a:lnTo>
                    <a:pt x="86" y="182"/>
                  </a:lnTo>
                  <a:lnTo>
                    <a:pt x="89" y="184"/>
                  </a:lnTo>
                  <a:lnTo>
                    <a:pt x="95" y="185"/>
                  </a:lnTo>
                  <a:lnTo>
                    <a:pt x="101" y="186"/>
                  </a:lnTo>
                  <a:lnTo>
                    <a:pt x="108" y="187"/>
                  </a:lnTo>
                  <a:lnTo>
                    <a:pt x="116" y="187"/>
                  </a:lnTo>
                  <a:lnTo>
                    <a:pt x="123" y="189"/>
                  </a:lnTo>
                  <a:lnTo>
                    <a:pt x="131" y="191"/>
                  </a:lnTo>
                  <a:lnTo>
                    <a:pt x="136" y="194"/>
                  </a:lnTo>
                  <a:lnTo>
                    <a:pt x="142" y="197"/>
                  </a:lnTo>
                  <a:lnTo>
                    <a:pt x="145" y="201"/>
                  </a:lnTo>
                  <a:lnTo>
                    <a:pt x="147" y="207"/>
                  </a:lnTo>
                  <a:lnTo>
                    <a:pt x="150" y="212"/>
                  </a:lnTo>
                  <a:lnTo>
                    <a:pt x="152" y="219"/>
                  </a:lnTo>
                  <a:lnTo>
                    <a:pt x="155" y="225"/>
                  </a:lnTo>
                  <a:lnTo>
                    <a:pt x="160" y="232"/>
                  </a:lnTo>
                  <a:lnTo>
                    <a:pt x="165" y="238"/>
                  </a:lnTo>
                  <a:lnTo>
                    <a:pt x="171" y="244"/>
                  </a:lnTo>
                  <a:lnTo>
                    <a:pt x="180" y="249"/>
                  </a:lnTo>
                  <a:lnTo>
                    <a:pt x="189" y="253"/>
                  </a:lnTo>
                  <a:lnTo>
                    <a:pt x="197" y="256"/>
                  </a:lnTo>
                  <a:lnTo>
                    <a:pt x="204" y="259"/>
                  </a:lnTo>
                  <a:lnTo>
                    <a:pt x="210" y="262"/>
                  </a:lnTo>
                  <a:lnTo>
                    <a:pt x="214" y="265"/>
                  </a:lnTo>
                  <a:lnTo>
                    <a:pt x="218" y="268"/>
                  </a:lnTo>
                  <a:lnTo>
                    <a:pt x="221" y="271"/>
                  </a:lnTo>
                  <a:lnTo>
                    <a:pt x="223" y="275"/>
                  </a:lnTo>
                  <a:lnTo>
                    <a:pt x="224" y="279"/>
                  </a:lnTo>
                  <a:lnTo>
                    <a:pt x="227" y="284"/>
                  </a:lnTo>
                  <a:lnTo>
                    <a:pt x="229" y="287"/>
                  </a:lnTo>
                  <a:lnTo>
                    <a:pt x="230" y="291"/>
                  </a:lnTo>
                  <a:lnTo>
                    <a:pt x="232" y="293"/>
                  </a:lnTo>
                  <a:lnTo>
                    <a:pt x="235" y="296"/>
                  </a:lnTo>
                  <a:lnTo>
                    <a:pt x="238" y="298"/>
                  </a:lnTo>
                  <a:lnTo>
                    <a:pt x="240" y="299"/>
                  </a:lnTo>
                  <a:lnTo>
                    <a:pt x="242" y="301"/>
                  </a:lnTo>
                  <a:lnTo>
                    <a:pt x="246" y="303"/>
                  </a:lnTo>
                  <a:lnTo>
                    <a:pt x="251" y="304"/>
                  </a:lnTo>
                  <a:lnTo>
                    <a:pt x="256" y="304"/>
                  </a:lnTo>
                  <a:lnTo>
                    <a:pt x="261" y="305"/>
                  </a:lnTo>
                  <a:lnTo>
                    <a:pt x="267" y="307"/>
                  </a:lnTo>
                  <a:lnTo>
                    <a:pt x="271" y="309"/>
                  </a:lnTo>
                  <a:lnTo>
                    <a:pt x="275" y="312"/>
                  </a:lnTo>
                  <a:lnTo>
                    <a:pt x="277" y="317"/>
                  </a:lnTo>
                  <a:lnTo>
                    <a:pt x="278" y="323"/>
                  </a:lnTo>
                  <a:lnTo>
                    <a:pt x="280" y="329"/>
                  </a:lnTo>
                  <a:lnTo>
                    <a:pt x="283" y="337"/>
                  </a:lnTo>
                  <a:lnTo>
                    <a:pt x="286" y="344"/>
                  </a:lnTo>
                  <a:lnTo>
                    <a:pt x="289" y="353"/>
                  </a:lnTo>
                  <a:lnTo>
                    <a:pt x="294" y="361"/>
                  </a:lnTo>
                  <a:lnTo>
                    <a:pt x="299" y="369"/>
                  </a:lnTo>
                  <a:lnTo>
                    <a:pt x="307" y="377"/>
                  </a:lnTo>
                  <a:lnTo>
                    <a:pt x="316" y="384"/>
                  </a:lnTo>
                  <a:lnTo>
                    <a:pt x="322" y="389"/>
                  </a:lnTo>
                  <a:lnTo>
                    <a:pt x="326" y="393"/>
                  </a:lnTo>
                  <a:lnTo>
                    <a:pt x="332" y="395"/>
                  </a:lnTo>
                  <a:lnTo>
                    <a:pt x="335" y="396"/>
                  </a:lnTo>
                  <a:lnTo>
                    <a:pt x="340" y="397"/>
                  </a:lnTo>
                  <a:lnTo>
                    <a:pt x="344" y="397"/>
                  </a:lnTo>
                  <a:lnTo>
                    <a:pt x="350" y="398"/>
                  </a:lnTo>
                  <a:lnTo>
                    <a:pt x="355" y="399"/>
                  </a:lnTo>
                  <a:lnTo>
                    <a:pt x="360" y="400"/>
                  </a:lnTo>
                  <a:lnTo>
                    <a:pt x="364" y="401"/>
                  </a:lnTo>
                  <a:lnTo>
                    <a:pt x="367" y="403"/>
                  </a:lnTo>
                  <a:lnTo>
                    <a:pt x="370" y="405"/>
                  </a:lnTo>
                  <a:lnTo>
                    <a:pt x="372" y="408"/>
                  </a:lnTo>
                  <a:lnTo>
                    <a:pt x="373" y="410"/>
                  </a:lnTo>
                  <a:lnTo>
                    <a:pt x="375" y="414"/>
                  </a:lnTo>
                  <a:lnTo>
                    <a:pt x="377" y="418"/>
                  </a:lnTo>
                  <a:lnTo>
                    <a:pt x="379" y="422"/>
                  </a:lnTo>
                  <a:lnTo>
                    <a:pt x="380" y="425"/>
                  </a:lnTo>
                  <a:lnTo>
                    <a:pt x="381" y="429"/>
                  </a:lnTo>
                  <a:lnTo>
                    <a:pt x="382" y="433"/>
                  </a:lnTo>
                  <a:lnTo>
                    <a:pt x="384" y="437"/>
                  </a:lnTo>
                  <a:lnTo>
                    <a:pt x="389" y="441"/>
                  </a:lnTo>
                  <a:lnTo>
                    <a:pt x="393" y="445"/>
                  </a:lnTo>
                  <a:lnTo>
                    <a:pt x="399" y="449"/>
                  </a:lnTo>
                  <a:lnTo>
                    <a:pt x="402" y="453"/>
                  </a:lnTo>
                  <a:lnTo>
                    <a:pt x="405" y="458"/>
                  </a:lnTo>
                  <a:lnTo>
                    <a:pt x="409" y="462"/>
                  </a:lnTo>
                  <a:lnTo>
                    <a:pt x="412" y="466"/>
                  </a:lnTo>
                  <a:lnTo>
                    <a:pt x="414" y="469"/>
                  </a:lnTo>
                  <a:lnTo>
                    <a:pt x="417" y="472"/>
                  </a:lnTo>
                  <a:lnTo>
                    <a:pt x="420" y="474"/>
                  </a:lnTo>
                  <a:lnTo>
                    <a:pt x="424" y="476"/>
                  </a:lnTo>
                  <a:lnTo>
                    <a:pt x="430" y="479"/>
                  </a:lnTo>
                  <a:lnTo>
                    <a:pt x="436" y="482"/>
                  </a:lnTo>
                  <a:lnTo>
                    <a:pt x="443" y="487"/>
                  </a:lnTo>
                  <a:lnTo>
                    <a:pt x="450" y="491"/>
                  </a:lnTo>
                  <a:lnTo>
                    <a:pt x="458" y="494"/>
                  </a:lnTo>
                  <a:lnTo>
                    <a:pt x="465" y="497"/>
                  </a:lnTo>
                  <a:lnTo>
                    <a:pt x="472" y="499"/>
                  </a:lnTo>
                  <a:lnTo>
                    <a:pt x="478" y="501"/>
                  </a:lnTo>
                  <a:lnTo>
                    <a:pt x="482" y="503"/>
                  </a:lnTo>
                  <a:lnTo>
                    <a:pt x="487" y="504"/>
                  </a:lnTo>
                  <a:lnTo>
                    <a:pt x="490" y="505"/>
                  </a:lnTo>
                  <a:lnTo>
                    <a:pt x="494" y="507"/>
                  </a:lnTo>
                  <a:lnTo>
                    <a:pt x="496" y="508"/>
                  </a:lnTo>
                  <a:lnTo>
                    <a:pt x="497" y="510"/>
                  </a:lnTo>
                  <a:lnTo>
                    <a:pt x="498" y="512"/>
                  </a:lnTo>
                  <a:lnTo>
                    <a:pt x="498" y="515"/>
                  </a:lnTo>
                  <a:lnTo>
                    <a:pt x="499" y="519"/>
                  </a:lnTo>
                  <a:lnTo>
                    <a:pt x="500" y="525"/>
                  </a:lnTo>
                  <a:lnTo>
                    <a:pt x="503" y="532"/>
                  </a:lnTo>
                  <a:lnTo>
                    <a:pt x="505" y="539"/>
                  </a:lnTo>
                  <a:lnTo>
                    <a:pt x="507" y="547"/>
                  </a:lnTo>
                  <a:lnTo>
                    <a:pt x="510" y="553"/>
                  </a:lnTo>
                  <a:lnTo>
                    <a:pt x="514" y="559"/>
                  </a:lnTo>
                  <a:lnTo>
                    <a:pt x="517" y="563"/>
                  </a:lnTo>
                  <a:lnTo>
                    <a:pt x="520" y="568"/>
                  </a:lnTo>
                  <a:lnTo>
                    <a:pt x="523" y="572"/>
                  </a:lnTo>
                  <a:lnTo>
                    <a:pt x="524" y="576"/>
                  </a:lnTo>
                  <a:lnTo>
                    <a:pt x="525" y="578"/>
                  </a:lnTo>
                  <a:lnTo>
                    <a:pt x="526" y="580"/>
                  </a:lnTo>
                  <a:lnTo>
                    <a:pt x="527" y="581"/>
                  </a:lnTo>
                  <a:lnTo>
                    <a:pt x="528" y="580"/>
                  </a:lnTo>
                  <a:lnTo>
                    <a:pt x="528" y="579"/>
                  </a:lnTo>
                  <a:lnTo>
                    <a:pt x="529" y="577"/>
                  </a:lnTo>
                  <a:lnTo>
                    <a:pt x="530" y="575"/>
                  </a:lnTo>
                  <a:lnTo>
                    <a:pt x="530" y="572"/>
                  </a:lnTo>
                  <a:lnTo>
                    <a:pt x="532" y="569"/>
                  </a:lnTo>
                  <a:lnTo>
                    <a:pt x="532" y="566"/>
                  </a:lnTo>
                  <a:lnTo>
                    <a:pt x="532" y="563"/>
                  </a:lnTo>
                  <a:lnTo>
                    <a:pt x="532" y="560"/>
                  </a:lnTo>
                  <a:lnTo>
                    <a:pt x="532" y="556"/>
                  </a:lnTo>
                  <a:lnTo>
                    <a:pt x="532" y="551"/>
                  </a:lnTo>
                  <a:lnTo>
                    <a:pt x="532" y="545"/>
                  </a:lnTo>
                  <a:lnTo>
                    <a:pt x="532" y="539"/>
                  </a:lnTo>
                  <a:lnTo>
                    <a:pt x="532" y="534"/>
                  </a:lnTo>
                  <a:lnTo>
                    <a:pt x="532" y="530"/>
                  </a:lnTo>
                  <a:lnTo>
                    <a:pt x="532" y="527"/>
                  </a:lnTo>
                  <a:lnTo>
                    <a:pt x="532" y="526"/>
                  </a:lnTo>
                  <a:lnTo>
                    <a:pt x="533" y="526"/>
                  </a:lnTo>
                  <a:lnTo>
                    <a:pt x="535" y="525"/>
                  </a:lnTo>
                  <a:lnTo>
                    <a:pt x="537" y="525"/>
                  </a:lnTo>
                  <a:lnTo>
                    <a:pt x="541" y="524"/>
                  </a:lnTo>
                  <a:lnTo>
                    <a:pt x="545" y="524"/>
                  </a:lnTo>
                  <a:lnTo>
                    <a:pt x="549" y="523"/>
                  </a:lnTo>
                  <a:lnTo>
                    <a:pt x="554" y="524"/>
                  </a:lnTo>
                  <a:lnTo>
                    <a:pt x="558" y="525"/>
                  </a:lnTo>
                  <a:lnTo>
                    <a:pt x="563" y="526"/>
                  </a:lnTo>
                  <a:lnTo>
                    <a:pt x="570" y="528"/>
                  </a:lnTo>
                  <a:lnTo>
                    <a:pt x="577" y="530"/>
                  </a:lnTo>
                  <a:lnTo>
                    <a:pt x="585" y="532"/>
                  </a:lnTo>
                  <a:lnTo>
                    <a:pt x="594" y="533"/>
                  </a:lnTo>
                  <a:lnTo>
                    <a:pt x="603" y="534"/>
                  </a:lnTo>
                  <a:lnTo>
                    <a:pt x="611" y="535"/>
                  </a:lnTo>
                  <a:lnTo>
                    <a:pt x="619" y="534"/>
                  </a:lnTo>
                  <a:lnTo>
                    <a:pt x="627" y="533"/>
                  </a:lnTo>
                  <a:lnTo>
                    <a:pt x="635" y="533"/>
                  </a:lnTo>
                  <a:lnTo>
                    <a:pt x="644" y="532"/>
                  </a:lnTo>
                  <a:lnTo>
                    <a:pt x="652" y="532"/>
                  </a:lnTo>
                  <a:lnTo>
                    <a:pt x="661" y="532"/>
                  </a:lnTo>
                  <a:lnTo>
                    <a:pt x="668" y="533"/>
                  </a:lnTo>
                  <a:lnTo>
                    <a:pt x="675" y="533"/>
                  </a:lnTo>
                  <a:lnTo>
                    <a:pt x="679" y="535"/>
                  </a:lnTo>
                  <a:lnTo>
                    <a:pt x="684" y="537"/>
                  </a:lnTo>
                  <a:lnTo>
                    <a:pt x="689" y="539"/>
                  </a:lnTo>
                  <a:lnTo>
                    <a:pt x="696" y="542"/>
                  </a:lnTo>
                  <a:lnTo>
                    <a:pt x="704" y="544"/>
                  </a:lnTo>
                  <a:lnTo>
                    <a:pt x="711" y="546"/>
                  </a:lnTo>
                  <a:lnTo>
                    <a:pt x="718" y="547"/>
                  </a:lnTo>
                  <a:lnTo>
                    <a:pt x="727" y="548"/>
                  </a:lnTo>
                  <a:lnTo>
                    <a:pt x="734" y="549"/>
                  </a:lnTo>
                  <a:lnTo>
                    <a:pt x="742" y="548"/>
                  </a:lnTo>
                  <a:lnTo>
                    <a:pt x="748" y="548"/>
                  </a:lnTo>
                  <a:lnTo>
                    <a:pt x="757" y="548"/>
                  </a:lnTo>
                  <a:lnTo>
                    <a:pt x="765" y="548"/>
                  </a:lnTo>
                  <a:lnTo>
                    <a:pt x="773" y="549"/>
                  </a:lnTo>
                  <a:lnTo>
                    <a:pt x="780" y="551"/>
                  </a:lnTo>
                  <a:lnTo>
                    <a:pt x="786" y="554"/>
                  </a:lnTo>
                  <a:lnTo>
                    <a:pt x="791" y="559"/>
                  </a:lnTo>
                  <a:lnTo>
                    <a:pt x="795" y="565"/>
                  </a:lnTo>
                  <a:lnTo>
                    <a:pt x="799" y="572"/>
                  </a:lnTo>
                  <a:lnTo>
                    <a:pt x="802" y="580"/>
                  </a:lnTo>
                  <a:lnTo>
                    <a:pt x="806" y="590"/>
                  </a:lnTo>
                  <a:lnTo>
                    <a:pt x="811" y="599"/>
                  </a:lnTo>
                  <a:lnTo>
                    <a:pt x="819" y="607"/>
                  </a:lnTo>
                  <a:lnTo>
                    <a:pt x="829" y="615"/>
                  </a:lnTo>
                  <a:lnTo>
                    <a:pt x="842" y="621"/>
                  </a:lnTo>
                  <a:lnTo>
                    <a:pt x="855" y="625"/>
                  </a:lnTo>
                  <a:lnTo>
                    <a:pt x="867" y="628"/>
                  </a:lnTo>
                  <a:lnTo>
                    <a:pt x="876" y="630"/>
                  </a:lnTo>
                  <a:lnTo>
                    <a:pt x="883" y="632"/>
                  </a:lnTo>
                  <a:lnTo>
                    <a:pt x="889" y="635"/>
                  </a:lnTo>
                  <a:lnTo>
                    <a:pt x="895" y="639"/>
                  </a:lnTo>
                  <a:lnTo>
                    <a:pt x="901" y="644"/>
                  </a:lnTo>
                  <a:lnTo>
                    <a:pt x="907" y="651"/>
                  </a:lnTo>
                  <a:lnTo>
                    <a:pt x="915" y="659"/>
                  </a:lnTo>
                  <a:lnTo>
                    <a:pt x="920" y="666"/>
                  </a:lnTo>
                  <a:lnTo>
                    <a:pt x="928" y="672"/>
                  </a:lnTo>
                  <a:lnTo>
                    <a:pt x="936" y="676"/>
                  </a:lnTo>
                  <a:lnTo>
                    <a:pt x="944" y="679"/>
                  </a:lnTo>
                  <a:lnTo>
                    <a:pt x="953" y="681"/>
                  </a:lnTo>
                  <a:lnTo>
                    <a:pt x="963" y="684"/>
                  </a:lnTo>
                  <a:lnTo>
                    <a:pt x="973" y="685"/>
                  </a:lnTo>
                  <a:lnTo>
                    <a:pt x="975" y="682"/>
                  </a:lnTo>
                  <a:lnTo>
                    <a:pt x="968" y="673"/>
                  </a:lnTo>
                  <a:lnTo>
                    <a:pt x="955" y="660"/>
                  </a:lnTo>
                  <a:lnTo>
                    <a:pt x="936" y="642"/>
                  </a:lnTo>
                  <a:lnTo>
                    <a:pt x="911" y="622"/>
                  </a:lnTo>
                  <a:lnTo>
                    <a:pt x="885" y="599"/>
                  </a:lnTo>
                  <a:lnTo>
                    <a:pt x="853" y="573"/>
                  </a:lnTo>
                  <a:lnTo>
                    <a:pt x="822" y="547"/>
                  </a:lnTo>
                  <a:lnTo>
                    <a:pt x="790" y="520"/>
                  </a:lnTo>
                  <a:lnTo>
                    <a:pt x="757" y="496"/>
                  </a:lnTo>
                  <a:lnTo>
                    <a:pt x="727" y="472"/>
                  </a:lnTo>
                  <a:lnTo>
                    <a:pt x="699" y="450"/>
                  </a:lnTo>
                  <a:lnTo>
                    <a:pt x="675" y="431"/>
                  </a:lnTo>
                  <a:lnTo>
                    <a:pt x="654" y="416"/>
                  </a:lnTo>
                  <a:lnTo>
                    <a:pt x="640" y="406"/>
                  </a:lnTo>
                  <a:lnTo>
                    <a:pt x="633" y="401"/>
                  </a:lnTo>
                  <a:lnTo>
                    <a:pt x="625" y="400"/>
                  </a:lnTo>
                  <a:lnTo>
                    <a:pt x="620" y="400"/>
                  </a:lnTo>
                  <a:lnTo>
                    <a:pt x="614" y="402"/>
                  </a:lnTo>
                  <a:lnTo>
                    <a:pt x="609" y="405"/>
                  </a:lnTo>
                  <a:lnTo>
                    <a:pt x="604" y="408"/>
                  </a:lnTo>
                  <a:lnTo>
                    <a:pt x="598" y="410"/>
                  </a:lnTo>
                  <a:lnTo>
                    <a:pt x="591" y="412"/>
                  </a:lnTo>
                  <a:lnTo>
                    <a:pt x="582" y="411"/>
                  </a:lnTo>
                  <a:lnTo>
                    <a:pt x="573" y="410"/>
                  </a:lnTo>
                  <a:lnTo>
                    <a:pt x="564" y="410"/>
                  </a:lnTo>
                  <a:lnTo>
                    <a:pt x="557" y="410"/>
                  </a:lnTo>
                  <a:lnTo>
                    <a:pt x="549" y="410"/>
                  </a:lnTo>
                  <a:lnTo>
                    <a:pt x="542" y="409"/>
                  </a:lnTo>
                  <a:lnTo>
                    <a:pt x="535" y="408"/>
                  </a:lnTo>
                  <a:lnTo>
                    <a:pt x="528" y="405"/>
                  </a:lnTo>
                  <a:lnTo>
                    <a:pt x="522" y="401"/>
                  </a:lnTo>
                  <a:lnTo>
                    <a:pt x="518" y="399"/>
                  </a:lnTo>
                  <a:lnTo>
                    <a:pt x="514" y="397"/>
                  </a:lnTo>
                  <a:lnTo>
                    <a:pt x="508" y="395"/>
                  </a:lnTo>
                  <a:lnTo>
                    <a:pt x="501" y="393"/>
                  </a:lnTo>
                  <a:lnTo>
                    <a:pt x="496" y="391"/>
                  </a:lnTo>
                  <a:lnTo>
                    <a:pt x="489" y="390"/>
                  </a:lnTo>
                  <a:lnTo>
                    <a:pt x="481" y="387"/>
                  </a:lnTo>
                  <a:lnTo>
                    <a:pt x="475" y="385"/>
                  </a:lnTo>
                  <a:lnTo>
                    <a:pt x="467" y="382"/>
                  </a:lnTo>
                  <a:lnTo>
                    <a:pt x="460" y="380"/>
                  </a:lnTo>
                  <a:lnTo>
                    <a:pt x="453" y="377"/>
                  </a:lnTo>
                  <a:lnTo>
                    <a:pt x="447" y="373"/>
                  </a:lnTo>
                  <a:lnTo>
                    <a:pt x="441" y="369"/>
                  </a:lnTo>
                  <a:lnTo>
                    <a:pt x="436" y="365"/>
                  </a:lnTo>
                  <a:lnTo>
                    <a:pt x="432" y="360"/>
                  </a:lnTo>
                  <a:lnTo>
                    <a:pt x="429" y="354"/>
                  </a:lnTo>
                  <a:lnTo>
                    <a:pt x="426" y="344"/>
                  </a:lnTo>
                  <a:lnTo>
                    <a:pt x="424" y="336"/>
                  </a:lnTo>
                  <a:lnTo>
                    <a:pt x="427" y="330"/>
                  </a:lnTo>
                  <a:lnTo>
                    <a:pt x="429" y="325"/>
                  </a:lnTo>
                  <a:lnTo>
                    <a:pt x="432" y="321"/>
                  </a:lnTo>
                  <a:lnTo>
                    <a:pt x="433" y="318"/>
                  </a:lnTo>
                  <a:lnTo>
                    <a:pt x="431" y="313"/>
                  </a:lnTo>
                  <a:lnTo>
                    <a:pt x="427" y="307"/>
                  </a:lnTo>
                  <a:lnTo>
                    <a:pt x="418" y="300"/>
                  </a:lnTo>
                  <a:lnTo>
                    <a:pt x="410" y="294"/>
                  </a:lnTo>
                  <a:lnTo>
                    <a:pt x="400" y="289"/>
                  </a:lnTo>
                  <a:lnTo>
                    <a:pt x="391" y="284"/>
                  </a:lnTo>
                  <a:lnTo>
                    <a:pt x="383" y="278"/>
                  </a:lnTo>
                  <a:lnTo>
                    <a:pt x="375" y="273"/>
                  </a:lnTo>
                  <a:lnTo>
                    <a:pt x="370" y="268"/>
                  </a:lnTo>
                  <a:lnTo>
                    <a:pt x="366" y="263"/>
                  </a:lnTo>
                  <a:lnTo>
                    <a:pt x="364" y="258"/>
                  </a:lnTo>
                  <a:lnTo>
                    <a:pt x="365" y="257"/>
                  </a:lnTo>
                  <a:lnTo>
                    <a:pt x="366" y="256"/>
                  </a:lnTo>
                  <a:lnTo>
                    <a:pt x="367" y="255"/>
                  </a:lnTo>
                  <a:lnTo>
                    <a:pt x="369" y="255"/>
                  </a:lnTo>
                  <a:lnTo>
                    <a:pt x="367" y="254"/>
                  </a:lnTo>
                  <a:lnTo>
                    <a:pt x="365" y="252"/>
                  </a:lnTo>
                  <a:lnTo>
                    <a:pt x="359" y="247"/>
                  </a:lnTo>
                  <a:lnTo>
                    <a:pt x="352" y="241"/>
                  </a:lnTo>
                  <a:lnTo>
                    <a:pt x="347" y="234"/>
                  </a:lnTo>
                  <a:lnTo>
                    <a:pt x="345" y="227"/>
                  </a:lnTo>
                  <a:lnTo>
                    <a:pt x="344" y="220"/>
                  </a:lnTo>
                  <a:lnTo>
                    <a:pt x="343" y="213"/>
                  </a:lnTo>
                  <a:lnTo>
                    <a:pt x="342" y="207"/>
                  </a:lnTo>
                  <a:lnTo>
                    <a:pt x="340" y="201"/>
                  </a:lnTo>
                  <a:lnTo>
                    <a:pt x="335" y="197"/>
                  </a:lnTo>
                  <a:lnTo>
                    <a:pt x="327" y="193"/>
                  </a:lnTo>
                  <a:lnTo>
                    <a:pt x="319" y="188"/>
                  </a:lnTo>
                  <a:lnTo>
                    <a:pt x="312" y="183"/>
                  </a:lnTo>
                  <a:lnTo>
                    <a:pt x="305" y="179"/>
                  </a:lnTo>
                  <a:lnTo>
                    <a:pt x="297" y="174"/>
                  </a:lnTo>
                  <a:lnTo>
                    <a:pt x="291" y="170"/>
                  </a:lnTo>
                  <a:lnTo>
                    <a:pt x="285" y="165"/>
                  </a:lnTo>
                  <a:lnTo>
                    <a:pt x="278" y="160"/>
                  </a:lnTo>
                  <a:lnTo>
                    <a:pt x="271" y="153"/>
                  </a:lnTo>
                  <a:lnTo>
                    <a:pt x="265" y="147"/>
                  </a:lnTo>
                  <a:lnTo>
                    <a:pt x="257" y="141"/>
                  </a:lnTo>
                  <a:lnTo>
                    <a:pt x="251" y="136"/>
                  </a:lnTo>
                  <a:lnTo>
                    <a:pt x="245" y="131"/>
                  </a:lnTo>
                  <a:lnTo>
                    <a:pt x="240" y="127"/>
                  </a:lnTo>
                  <a:lnTo>
                    <a:pt x="237" y="125"/>
                  </a:lnTo>
                  <a:lnTo>
                    <a:pt x="236" y="124"/>
                  </a:lnTo>
                  <a:lnTo>
                    <a:pt x="232" y="117"/>
                  </a:lnTo>
                  <a:lnTo>
                    <a:pt x="230" y="110"/>
                  </a:lnTo>
                  <a:lnTo>
                    <a:pt x="227" y="102"/>
                  </a:lnTo>
                  <a:lnTo>
                    <a:pt x="223" y="95"/>
                  </a:lnTo>
                  <a:lnTo>
                    <a:pt x="216" y="88"/>
                  </a:lnTo>
                  <a:lnTo>
                    <a:pt x="204" y="82"/>
                  </a:lnTo>
                  <a:lnTo>
                    <a:pt x="189" y="77"/>
                  </a:lnTo>
                  <a:lnTo>
                    <a:pt x="166" y="73"/>
                  </a:lnTo>
                  <a:lnTo>
                    <a:pt x="164" y="73"/>
                  </a:lnTo>
                  <a:lnTo>
                    <a:pt x="159" y="71"/>
                  </a:lnTo>
                  <a:lnTo>
                    <a:pt x="149" y="69"/>
                  </a:lnTo>
                  <a:lnTo>
                    <a:pt x="137" y="66"/>
                  </a:lnTo>
                  <a:lnTo>
                    <a:pt x="126" y="62"/>
                  </a:lnTo>
                  <a:lnTo>
                    <a:pt x="115" y="59"/>
                  </a:lnTo>
                  <a:lnTo>
                    <a:pt x="105" y="56"/>
                  </a:lnTo>
                  <a:lnTo>
                    <a:pt x="97" y="53"/>
                  </a:lnTo>
                  <a:lnTo>
                    <a:pt x="88" y="47"/>
                  </a:lnTo>
                  <a:lnTo>
                    <a:pt x="82" y="43"/>
                  </a:lnTo>
                  <a:lnTo>
                    <a:pt x="76" y="39"/>
                  </a:lnTo>
                  <a:lnTo>
                    <a:pt x="71" y="34"/>
                  </a:lnTo>
                  <a:lnTo>
                    <a:pt x="69" y="29"/>
                  </a:lnTo>
                  <a:lnTo>
                    <a:pt x="67" y="23"/>
                  </a:lnTo>
                  <a:lnTo>
                    <a:pt x="65" y="16"/>
                  </a:lnTo>
                  <a:lnTo>
                    <a:pt x="64" y="6"/>
                  </a:lnTo>
                  <a:lnTo>
                    <a:pt x="63" y="6"/>
                  </a:lnTo>
                  <a:lnTo>
                    <a:pt x="58" y="6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8" y="6"/>
                  </a:lnTo>
                  <a:lnTo>
                    <a:pt x="31" y="5"/>
                  </a:lnTo>
                  <a:lnTo>
                    <a:pt x="26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2" y="1"/>
                  </a:lnTo>
                </a:path>
              </a:pathLst>
            </a:custGeom>
            <a:solidFill>
              <a:srgbClr val="4C7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Freeform 80">
              <a:extLst>
                <a:ext uri="{FF2B5EF4-FFF2-40B4-BE49-F238E27FC236}">
                  <a16:creationId xmlns:a16="http://schemas.microsoft.com/office/drawing/2014/main" id="{6FFFAC5D-D76E-433E-BA42-36310EFA8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026"/>
              <a:ext cx="452" cy="536"/>
            </a:xfrm>
            <a:custGeom>
              <a:avLst/>
              <a:gdLst>
                <a:gd name="T0" fmla="*/ 164 w 452"/>
                <a:gd name="T1" fmla="*/ 7 h 536"/>
                <a:gd name="T2" fmla="*/ 172 w 452"/>
                <a:gd name="T3" fmla="*/ 15 h 536"/>
                <a:gd name="T4" fmla="*/ 176 w 452"/>
                <a:gd name="T5" fmla="*/ 26 h 536"/>
                <a:gd name="T6" fmla="*/ 191 w 452"/>
                <a:gd name="T7" fmla="*/ 62 h 536"/>
                <a:gd name="T8" fmla="*/ 205 w 452"/>
                <a:gd name="T9" fmla="*/ 97 h 536"/>
                <a:gd name="T10" fmla="*/ 218 w 452"/>
                <a:gd name="T11" fmla="*/ 131 h 536"/>
                <a:gd name="T12" fmla="*/ 235 w 452"/>
                <a:gd name="T13" fmla="*/ 164 h 536"/>
                <a:gd name="T14" fmla="*/ 254 w 452"/>
                <a:gd name="T15" fmla="*/ 196 h 536"/>
                <a:gd name="T16" fmla="*/ 274 w 452"/>
                <a:gd name="T17" fmla="*/ 225 h 536"/>
                <a:gd name="T18" fmla="*/ 294 w 452"/>
                <a:gd name="T19" fmla="*/ 252 h 536"/>
                <a:gd name="T20" fmla="*/ 314 w 452"/>
                <a:gd name="T21" fmla="*/ 280 h 536"/>
                <a:gd name="T22" fmla="*/ 331 w 452"/>
                <a:gd name="T23" fmla="*/ 310 h 536"/>
                <a:gd name="T24" fmla="*/ 345 w 452"/>
                <a:gd name="T25" fmla="*/ 340 h 536"/>
                <a:gd name="T26" fmla="*/ 353 w 452"/>
                <a:gd name="T27" fmla="*/ 371 h 536"/>
                <a:gd name="T28" fmla="*/ 372 w 452"/>
                <a:gd name="T29" fmla="*/ 398 h 536"/>
                <a:gd name="T30" fmla="*/ 396 w 452"/>
                <a:gd name="T31" fmla="*/ 428 h 536"/>
                <a:gd name="T32" fmla="*/ 410 w 452"/>
                <a:gd name="T33" fmla="*/ 453 h 536"/>
                <a:gd name="T34" fmla="*/ 427 w 452"/>
                <a:gd name="T35" fmla="*/ 471 h 536"/>
                <a:gd name="T36" fmla="*/ 445 w 452"/>
                <a:gd name="T37" fmla="*/ 482 h 536"/>
                <a:gd name="T38" fmla="*/ 442 w 452"/>
                <a:gd name="T39" fmla="*/ 494 h 536"/>
                <a:gd name="T40" fmla="*/ 450 w 452"/>
                <a:gd name="T41" fmla="*/ 502 h 536"/>
                <a:gd name="T42" fmla="*/ 441 w 452"/>
                <a:gd name="T43" fmla="*/ 503 h 536"/>
                <a:gd name="T44" fmla="*/ 412 w 452"/>
                <a:gd name="T45" fmla="*/ 498 h 536"/>
                <a:gd name="T46" fmla="*/ 388 w 452"/>
                <a:gd name="T47" fmla="*/ 478 h 536"/>
                <a:gd name="T48" fmla="*/ 360 w 452"/>
                <a:gd name="T49" fmla="*/ 485 h 536"/>
                <a:gd name="T50" fmla="*/ 338 w 452"/>
                <a:gd name="T51" fmla="*/ 489 h 536"/>
                <a:gd name="T52" fmla="*/ 309 w 452"/>
                <a:gd name="T53" fmla="*/ 482 h 536"/>
                <a:gd name="T54" fmla="*/ 303 w 452"/>
                <a:gd name="T55" fmla="*/ 517 h 536"/>
                <a:gd name="T56" fmla="*/ 285 w 452"/>
                <a:gd name="T57" fmla="*/ 535 h 536"/>
                <a:gd name="T58" fmla="*/ 269 w 452"/>
                <a:gd name="T59" fmla="*/ 520 h 536"/>
                <a:gd name="T60" fmla="*/ 252 w 452"/>
                <a:gd name="T61" fmla="*/ 496 h 536"/>
                <a:gd name="T62" fmla="*/ 230 w 452"/>
                <a:gd name="T63" fmla="*/ 472 h 536"/>
                <a:gd name="T64" fmla="*/ 209 w 452"/>
                <a:gd name="T65" fmla="*/ 447 h 536"/>
                <a:gd name="T66" fmla="*/ 192 w 452"/>
                <a:gd name="T67" fmla="*/ 422 h 536"/>
                <a:gd name="T68" fmla="*/ 182 w 452"/>
                <a:gd name="T69" fmla="*/ 399 h 536"/>
                <a:gd name="T70" fmla="*/ 176 w 452"/>
                <a:gd name="T71" fmla="*/ 377 h 536"/>
                <a:gd name="T72" fmla="*/ 171 w 452"/>
                <a:gd name="T73" fmla="*/ 355 h 536"/>
                <a:gd name="T74" fmla="*/ 160 w 452"/>
                <a:gd name="T75" fmla="*/ 336 h 536"/>
                <a:gd name="T76" fmla="*/ 147 w 452"/>
                <a:gd name="T77" fmla="*/ 319 h 536"/>
                <a:gd name="T78" fmla="*/ 135 w 452"/>
                <a:gd name="T79" fmla="*/ 304 h 536"/>
                <a:gd name="T80" fmla="*/ 122 w 452"/>
                <a:gd name="T81" fmla="*/ 288 h 536"/>
                <a:gd name="T82" fmla="*/ 110 w 452"/>
                <a:gd name="T83" fmla="*/ 272 h 536"/>
                <a:gd name="T84" fmla="*/ 98 w 452"/>
                <a:gd name="T85" fmla="*/ 254 h 536"/>
                <a:gd name="T86" fmla="*/ 83 w 452"/>
                <a:gd name="T87" fmla="*/ 231 h 536"/>
                <a:gd name="T88" fmla="*/ 68 w 452"/>
                <a:gd name="T89" fmla="*/ 209 h 536"/>
                <a:gd name="T90" fmla="*/ 53 w 452"/>
                <a:gd name="T91" fmla="*/ 187 h 536"/>
                <a:gd name="T92" fmla="*/ 39 w 452"/>
                <a:gd name="T93" fmla="*/ 164 h 536"/>
                <a:gd name="T94" fmla="*/ 25 w 452"/>
                <a:gd name="T95" fmla="*/ 140 h 536"/>
                <a:gd name="T96" fmla="*/ 16 w 452"/>
                <a:gd name="T97" fmla="*/ 121 h 536"/>
                <a:gd name="T98" fmla="*/ 7 w 452"/>
                <a:gd name="T99" fmla="*/ 102 h 536"/>
                <a:gd name="T100" fmla="*/ 1 w 452"/>
                <a:gd name="T101" fmla="*/ 83 h 536"/>
                <a:gd name="T102" fmla="*/ 0 w 452"/>
                <a:gd name="T103" fmla="*/ 63 h 536"/>
                <a:gd name="T104" fmla="*/ 4 w 452"/>
                <a:gd name="T105" fmla="*/ 45 h 536"/>
                <a:gd name="T106" fmla="*/ 16 w 452"/>
                <a:gd name="T107" fmla="*/ 33 h 536"/>
                <a:gd name="T108" fmla="*/ 25 w 452"/>
                <a:gd name="T109" fmla="*/ 33 h 536"/>
                <a:gd name="T110" fmla="*/ 30 w 452"/>
                <a:gd name="T111" fmla="*/ 29 h 536"/>
                <a:gd name="T112" fmla="*/ 32 w 452"/>
                <a:gd name="T113" fmla="*/ 23 h 536"/>
                <a:gd name="T114" fmla="*/ 41 w 452"/>
                <a:gd name="T115" fmla="*/ 16 h 536"/>
                <a:gd name="T116" fmla="*/ 69 w 452"/>
                <a:gd name="T117" fmla="*/ 17 h 536"/>
                <a:gd name="T118" fmla="*/ 94 w 452"/>
                <a:gd name="T119" fmla="*/ 17 h 536"/>
                <a:gd name="T120" fmla="*/ 115 w 452"/>
                <a:gd name="T121" fmla="*/ 13 h 536"/>
                <a:gd name="T122" fmla="*/ 137 w 452"/>
                <a:gd name="T123" fmla="*/ 10 h 536"/>
                <a:gd name="T124" fmla="*/ 158 w 452"/>
                <a:gd name="T125" fmla="*/ 0 h 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52" h="536">
                  <a:moveTo>
                    <a:pt x="158" y="0"/>
                  </a:moveTo>
                  <a:lnTo>
                    <a:pt x="162" y="3"/>
                  </a:lnTo>
                  <a:lnTo>
                    <a:pt x="164" y="7"/>
                  </a:lnTo>
                  <a:lnTo>
                    <a:pt x="167" y="10"/>
                  </a:lnTo>
                  <a:lnTo>
                    <a:pt x="170" y="12"/>
                  </a:lnTo>
                  <a:lnTo>
                    <a:pt x="172" y="15"/>
                  </a:lnTo>
                  <a:lnTo>
                    <a:pt x="173" y="19"/>
                  </a:lnTo>
                  <a:lnTo>
                    <a:pt x="175" y="22"/>
                  </a:lnTo>
                  <a:lnTo>
                    <a:pt x="176" y="26"/>
                  </a:lnTo>
                  <a:lnTo>
                    <a:pt x="182" y="38"/>
                  </a:lnTo>
                  <a:lnTo>
                    <a:pt x="186" y="50"/>
                  </a:lnTo>
                  <a:lnTo>
                    <a:pt x="191" y="62"/>
                  </a:lnTo>
                  <a:lnTo>
                    <a:pt x="195" y="74"/>
                  </a:lnTo>
                  <a:lnTo>
                    <a:pt x="201" y="86"/>
                  </a:lnTo>
                  <a:lnTo>
                    <a:pt x="205" y="97"/>
                  </a:lnTo>
                  <a:lnTo>
                    <a:pt x="209" y="109"/>
                  </a:lnTo>
                  <a:lnTo>
                    <a:pt x="214" y="120"/>
                  </a:lnTo>
                  <a:lnTo>
                    <a:pt x="218" y="131"/>
                  </a:lnTo>
                  <a:lnTo>
                    <a:pt x="224" y="142"/>
                  </a:lnTo>
                  <a:lnTo>
                    <a:pt x="229" y="153"/>
                  </a:lnTo>
                  <a:lnTo>
                    <a:pt x="235" y="164"/>
                  </a:lnTo>
                  <a:lnTo>
                    <a:pt x="240" y="174"/>
                  </a:lnTo>
                  <a:lnTo>
                    <a:pt x="247" y="185"/>
                  </a:lnTo>
                  <a:lnTo>
                    <a:pt x="254" y="196"/>
                  </a:lnTo>
                  <a:lnTo>
                    <a:pt x="260" y="207"/>
                  </a:lnTo>
                  <a:lnTo>
                    <a:pt x="267" y="216"/>
                  </a:lnTo>
                  <a:lnTo>
                    <a:pt x="274" y="225"/>
                  </a:lnTo>
                  <a:lnTo>
                    <a:pt x="280" y="234"/>
                  </a:lnTo>
                  <a:lnTo>
                    <a:pt x="287" y="243"/>
                  </a:lnTo>
                  <a:lnTo>
                    <a:pt x="294" y="252"/>
                  </a:lnTo>
                  <a:lnTo>
                    <a:pt x="300" y="262"/>
                  </a:lnTo>
                  <a:lnTo>
                    <a:pt x="308" y="271"/>
                  </a:lnTo>
                  <a:lnTo>
                    <a:pt x="314" y="280"/>
                  </a:lnTo>
                  <a:lnTo>
                    <a:pt x="320" y="290"/>
                  </a:lnTo>
                  <a:lnTo>
                    <a:pt x="326" y="299"/>
                  </a:lnTo>
                  <a:lnTo>
                    <a:pt x="331" y="310"/>
                  </a:lnTo>
                  <a:lnTo>
                    <a:pt x="336" y="319"/>
                  </a:lnTo>
                  <a:lnTo>
                    <a:pt x="341" y="330"/>
                  </a:lnTo>
                  <a:lnTo>
                    <a:pt x="345" y="340"/>
                  </a:lnTo>
                  <a:lnTo>
                    <a:pt x="348" y="352"/>
                  </a:lnTo>
                  <a:lnTo>
                    <a:pt x="351" y="364"/>
                  </a:lnTo>
                  <a:lnTo>
                    <a:pt x="353" y="371"/>
                  </a:lnTo>
                  <a:lnTo>
                    <a:pt x="359" y="379"/>
                  </a:lnTo>
                  <a:lnTo>
                    <a:pt x="365" y="388"/>
                  </a:lnTo>
                  <a:lnTo>
                    <a:pt x="372" y="398"/>
                  </a:lnTo>
                  <a:lnTo>
                    <a:pt x="380" y="407"/>
                  </a:lnTo>
                  <a:lnTo>
                    <a:pt x="389" y="418"/>
                  </a:lnTo>
                  <a:lnTo>
                    <a:pt x="396" y="428"/>
                  </a:lnTo>
                  <a:lnTo>
                    <a:pt x="402" y="439"/>
                  </a:lnTo>
                  <a:lnTo>
                    <a:pt x="406" y="447"/>
                  </a:lnTo>
                  <a:lnTo>
                    <a:pt x="410" y="453"/>
                  </a:lnTo>
                  <a:lnTo>
                    <a:pt x="416" y="460"/>
                  </a:lnTo>
                  <a:lnTo>
                    <a:pt x="421" y="465"/>
                  </a:lnTo>
                  <a:lnTo>
                    <a:pt x="427" y="471"/>
                  </a:lnTo>
                  <a:lnTo>
                    <a:pt x="432" y="475"/>
                  </a:lnTo>
                  <a:lnTo>
                    <a:pt x="439" y="479"/>
                  </a:lnTo>
                  <a:lnTo>
                    <a:pt x="445" y="482"/>
                  </a:lnTo>
                  <a:lnTo>
                    <a:pt x="442" y="488"/>
                  </a:lnTo>
                  <a:lnTo>
                    <a:pt x="441" y="491"/>
                  </a:lnTo>
                  <a:lnTo>
                    <a:pt x="442" y="494"/>
                  </a:lnTo>
                  <a:lnTo>
                    <a:pt x="444" y="498"/>
                  </a:lnTo>
                  <a:lnTo>
                    <a:pt x="448" y="500"/>
                  </a:lnTo>
                  <a:lnTo>
                    <a:pt x="450" y="502"/>
                  </a:lnTo>
                  <a:lnTo>
                    <a:pt x="451" y="502"/>
                  </a:lnTo>
                  <a:lnTo>
                    <a:pt x="451" y="503"/>
                  </a:lnTo>
                  <a:lnTo>
                    <a:pt x="441" y="503"/>
                  </a:lnTo>
                  <a:lnTo>
                    <a:pt x="432" y="503"/>
                  </a:lnTo>
                  <a:lnTo>
                    <a:pt x="422" y="501"/>
                  </a:lnTo>
                  <a:lnTo>
                    <a:pt x="412" y="498"/>
                  </a:lnTo>
                  <a:lnTo>
                    <a:pt x="403" y="493"/>
                  </a:lnTo>
                  <a:lnTo>
                    <a:pt x="394" y="487"/>
                  </a:lnTo>
                  <a:lnTo>
                    <a:pt x="388" y="478"/>
                  </a:lnTo>
                  <a:lnTo>
                    <a:pt x="381" y="466"/>
                  </a:lnTo>
                  <a:lnTo>
                    <a:pt x="370" y="477"/>
                  </a:lnTo>
                  <a:lnTo>
                    <a:pt x="360" y="485"/>
                  </a:lnTo>
                  <a:lnTo>
                    <a:pt x="352" y="488"/>
                  </a:lnTo>
                  <a:lnTo>
                    <a:pt x="346" y="489"/>
                  </a:lnTo>
                  <a:lnTo>
                    <a:pt x="338" y="489"/>
                  </a:lnTo>
                  <a:lnTo>
                    <a:pt x="330" y="487"/>
                  </a:lnTo>
                  <a:lnTo>
                    <a:pt x="320" y="485"/>
                  </a:lnTo>
                  <a:lnTo>
                    <a:pt x="309" y="482"/>
                  </a:lnTo>
                  <a:lnTo>
                    <a:pt x="309" y="494"/>
                  </a:lnTo>
                  <a:lnTo>
                    <a:pt x="307" y="506"/>
                  </a:lnTo>
                  <a:lnTo>
                    <a:pt x="303" y="517"/>
                  </a:lnTo>
                  <a:lnTo>
                    <a:pt x="297" y="525"/>
                  </a:lnTo>
                  <a:lnTo>
                    <a:pt x="291" y="532"/>
                  </a:lnTo>
                  <a:lnTo>
                    <a:pt x="285" y="535"/>
                  </a:lnTo>
                  <a:lnTo>
                    <a:pt x="279" y="534"/>
                  </a:lnTo>
                  <a:lnTo>
                    <a:pt x="275" y="528"/>
                  </a:lnTo>
                  <a:lnTo>
                    <a:pt x="269" y="520"/>
                  </a:lnTo>
                  <a:lnTo>
                    <a:pt x="265" y="513"/>
                  </a:lnTo>
                  <a:lnTo>
                    <a:pt x="258" y="504"/>
                  </a:lnTo>
                  <a:lnTo>
                    <a:pt x="252" y="496"/>
                  </a:lnTo>
                  <a:lnTo>
                    <a:pt x="245" y="489"/>
                  </a:lnTo>
                  <a:lnTo>
                    <a:pt x="238" y="480"/>
                  </a:lnTo>
                  <a:lnTo>
                    <a:pt x="230" y="472"/>
                  </a:lnTo>
                  <a:lnTo>
                    <a:pt x="224" y="463"/>
                  </a:lnTo>
                  <a:lnTo>
                    <a:pt x="217" y="455"/>
                  </a:lnTo>
                  <a:lnTo>
                    <a:pt x="209" y="447"/>
                  </a:lnTo>
                  <a:lnTo>
                    <a:pt x="204" y="438"/>
                  </a:lnTo>
                  <a:lnTo>
                    <a:pt x="197" y="430"/>
                  </a:lnTo>
                  <a:lnTo>
                    <a:pt x="192" y="422"/>
                  </a:lnTo>
                  <a:lnTo>
                    <a:pt x="187" y="414"/>
                  </a:lnTo>
                  <a:lnTo>
                    <a:pt x="184" y="406"/>
                  </a:lnTo>
                  <a:lnTo>
                    <a:pt x="182" y="399"/>
                  </a:lnTo>
                  <a:lnTo>
                    <a:pt x="180" y="392"/>
                  </a:lnTo>
                  <a:lnTo>
                    <a:pt x="177" y="384"/>
                  </a:lnTo>
                  <a:lnTo>
                    <a:pt x="176" y="377"/>
                  </a:lnTo>
                  <a:lnTo>
                    <a:pt x="174" y="369"/>
                  </a:lnTo>
                  <a:lnTo>
                    <a:pt x="173" y="362"/>
                  </a:lnTo>
                  <a:lnTo>
                    <a:pt x="171" y="355"/>
                  </a:lnTo>
                  <a:lnTo>
                    <a:pt x="167" y="349"/>
                  </a:lnTo>
                  <a:lnTo>
                    <a:pt x="164" y="342"/>
                  </a:lnTo>
                  <a:lnTo>
                    <a:pt x="160" y="336"/>
                  </a:lnTo>
                  <a:lnTo>
                    <a:pt x="156" y="330"/>
                  </a:lnTo>
                  <a:lnTo>
                    <a:pt x="152" y="324"/>
                  </a:lnTo>
                  <a:lnTo>
                    <a:pt x="147" y="319"/>
                  </a:lnTo>
                  <a:lnTo>
                    <a:pt x="143" y="313"/>
                  </a:lnTo>
                  <a:lnTo>
                    <a:pt x="140" y="309"/>
                  </a:lnTo>
                  <a:lnTo>
                    <a:pt x="135" y="304"/>
                  </a:lnTo>
                  <a:lnTo>
                    <a:pt x="131" y="298"/>
                  </a:lnTo>
                  <a:lnTo>
                    <a:pt x="126" y="293"/>
                  </a:lnTo>
                  <a:lnTo>
                    <a:pt x="122" y="288"/>
                  </a:lnTo>
                  <a:lnTo>
                    <a:pt x="117" y="283"/>
                  </a:lnTo>
                  <a:lnTo>
                    <a:pt x="113" y="277"/>
                  </a:lnTo>
                  <a:lnTo>
                    <a:pt x="110" y="272"/>
                  </a:lnTo>
                  <a:lnTo>
                    <a:pt x="105" y="266"/>
                  </a:lnTo>
                  <a:lnTo>
                    <a:pt x="101" y="261"/>
                  </a:lnTo>
                  <a:lnTo>
                    <a:pt x="98" y="254"/>
                  </a:lnTo>
                  <a:lnTo>
                    <a:pt x="93" y="246"/>
                  </a:lnTo>
                  <a:lnTo>
                    <a:pt x="89" y="238"/>
                  </a:lnTo>
                  <a:lnTo>
                    <a:pt x="83" y="231"/>
                  </a:lnTo>
                  <a:lnTo>
                    <a:pt x="79" y="223"/>
                  </a:lnTo>
                  <a:lnTo>
                    <a:pt x="73" y="216"/>
                  </a:lnTo>
                  <a:lnTo>
                    <a:pt x="68" y="209"/>
                  </a:lnTo>
                  <a:lnTo>
                    <a:pt x="63" y="201"/>
                  </a:lnTo>
                  <a:lnTo>
                    <a:pt x="59" y="194"/>
                  </a:lnTo>
                  <a:lnTo>
                    <a:pt x="53" y="187"/>
                  </a:lnTo>
                  <a:lnTo>
                    <a:pt x="48" y="179"/>
                  </a:lnTo>
                  <a:lnTo>
                    <a:pt x="43" y="171"/>
                  </a:lnTo>
                  <a:lnTo>
                    <a:pt x="39" y="164"/>
                  </a:lnTo>
                  <a:lnTo>
                    <a:pt x="33" y="156"/>
                  </a:lnTo>
                  <a:lnTo>
                    <a:pt x="29" y="148"/>
                  </a:lnTo>
                  <a:lnTo>
                    <a:pt x="25" y="140"/>
                  </a:lnTo>
                  <a:lnTo>
                    <a:pt x="20" y="132"/>
                  </a:lnTo>
                  <a:lnTo>
                    <a:pt x="18" y="127"/>
                  </a:lnTo>
                  <a:lnTo>
                    <a:pt x="16" y="121"/>
                  </a:lnTo>
                  <a:lnTo>
                    <a:pt x="12" y="115"/>
                  </a:lnTo>
                  <a:lnTo>
                    <a:pt x="10" y="109"/>
                  </a:lnTo>
                  <a:lnTo>
                    <a:pt x="7" y="102"/>
                  </a:lnTo>
                  <a:lnTo>
                    <a:pt x="4" y="96"/>
                  </a:lnTo>
                  <a:lnTo>
                    <a:pt x="2" y="89"/>
                  </a:lnTo>
                  <a:lnTo>
                    <a:pt x="1" y="83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2" y="50"/>
                  </a:lnTo>
                  <a:lnTo>
                    <a:pt x="4" y="45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16" y="33"/>
                  </a:lnTo>
                  <a:lnTo>
                    <a:pt x="18" y="33"/>
                  </a:lnTo>
                  <a:lnTo>
                    <a:pt x="21" y="34"/>
                  </a:lnTo>
                  <a:lnTo>
                    <a:pt x="25" y="33"/>
                  </a:lnTo>
                  <a:lnTo>
                    <a:pt x="27" y="32"/>
                  </a:lnTo>
                  <a:lnTo>
                    <a:pt x="28" y="31"/>
                  </a:lnTo>
                  <a:lnTo>
                    <a:pt x="30" y="29"/>
                  </a:lnTo>
                  <a:lnTo>
                    <a:pt x="31" y="28"/>
                  </a:lnTo>
                  <a:lnTo>
                    <a:pt x="31" y="26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1" y="17"/>
                  </a:lnTo>
                  <a:lnTo>
                    <a:pt x="41" y="16"/>
                  </a:lnTo>
                  <a:lnTo>
                    <a:pt x="50" y="16"/>
                  </a:lnTo>
                  <a:lnTo>
                    <a:pt x="60" y="16"/>
                  </a:lnTo>
                  <a:lnTo>
                    <a:pt x="69" y="17"/>
                  </a:lnTo>
                  <a:lnTo>
                    <a:pt x="78" y="17"/>
                  </a:lnTo>
                  <a:lnTo>
                    <a:pt x="85" y="18"/>
                  </a:lnTo>
                  <a:lnTo>
                    <a:pt x="94" y="17"/>
                  </a:lnTo>
                  <a:lnTo>
                    <a:pt x="102" y="16"/>
                  </a:lnTo>
                  <a:lnTo>
                    <a:pt x="109" y="14"/>
                  </a:lnTo>
                  <a:lnTo>
                    <a:pt x="115" y="13"/>
                  </a:lnTo>
                  <a:lnTo>
                    <a:pt x="123" y="12"/>
                  </a:lnTo>
                  <a:lnTo>
                    <a:pt x="131" y="11"/>
                  </a:lnTo>
                  <a:lnTo>
                    <a:pt x="137" y="10"/>
                  </a:lnTo>
                  <a:lnTo>
                    <a:pt x="145" y="8"/>
                  </a:lnTo>
                  <a:lnTo>
                    <a:pt x="152" y="5"/>
                  </a:lnTo>
                  <a:lnTo>
                    <a:pt x="158" y="0"/>
                  </a:lnTo>
                </a:path>
              </a:pathLst>
            </a:custGeom>
            <a:solidFill>
              <a:srgbClr val="7373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Freeform 81">
              <a:extLst>
                <a:ext uri="{FF2B5EF4-FFF2-40B4-BE49-F238E27FC236}">
                  <a16:creationId xmlns:a16="http://schemas.microsoft.com/office/drawing/2014/main" id="{CB2C29C4-43BE-4E25-A2B5-1E696359B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2881"/>
              <a:ext cx="253" cy="352"/>
            </a:xfrm>
            <a:custGeom>
              <a:avLst/>
              <a:gdLst>
                <a:gd name="T0" fmla="*/ 18 w 253"/>
                <a:gd name="T1" fmla="*/ 90 h 352"/>
                <a:gd name="T2" fmla="*/ 26 w 253"/>
                <a:gd name="T3" fmla="*/ 83 h 352"/>
                <a:gd name="T4" fmla="*/ 31 w 253"/>
                <a:gd name="T5" fmla="*/ 69 h 352"/>
                <a:gd name="T6" fmla="*/ 34 w 253"/>
                <a:gd name="T7" fmla="*/ 54 h 352"/>
                <a:gd name="T8" fmla="*/ 41 w 253"/>
                <a:gd name="T9" fmla="*/ 50 h 352"/>
                <a:gd name="T10" fmla="*/ 49 w 253"/>
                <a:gd name="T11" fmla="*/ 48 h 352"/>
                <a:gd name="T12" fmla="*/ 56 w 253"/>
                <a:gd name="T13" fmla="*/ 44 h 352"/>
                <a:gd name="T14" fmla="*/ 61 w 253"/>
                <a:gd name="T15" fmla="*/ 36 h 352"/>
                <a:gd name="T16" fmla="*/ 59 w 253"/>
                <a:gd name="T17" fmla="*/ 27 h 352"/>
                <a:gd name="T18" fmla="*/ 65 w 253"/>
                <a:gd name="T19" fmla="*/ 12 h 352"/>
                <a:gd name="T20" fmla="*/ 91 w 253"/>
                <a:gd name="T21" fmla="*/ 0 h 352"/>
                <a:gd name="T22" fmla="*/ 126 w 253"/>
                <a:gd name="T23" fmla="*/ 5 h 352"/>
                <a:gd name="T24" fmla="*/ 136 w 253"/>
                <a:gd name="T25" fmla="*/ 10 h 352"/>
                <a:gd name="T26" fmla="*/ 134 w 253"/>
                <a:gd name="T27" fmla="*/ 19 h 352"/>
                <a:gd name="T28" fmla="*/ 134 w 253"/>
                <a:gd name="T29" fmla="*/ 29 h 352"/>
                <a:gd name="T30" fmla="*/ 135 w 253"/>
                <a:gd name="T31" fmla="*/ 39 h 352"/>
                <a:gd name="T32" fmla="*/ 138 w 253"/>
                <a:gd name="T33" fmla="*/ 58 h 352"/>
                <a:gd name="T34" fmla="*/ 145 w 253"/>
                <a:gd name="T35" fmla="*/ 82 h 352"/>
                <a:gd name="T36" fmla="*/ 156 w 253"/>
                <a:gd name="T37" fmla="*/ 106 h 352"/>
                <a:gd name="T38" fmla="*/ 173 w 253"/>
                <a:gd name="T39" fmla="*/ 131 h 352"/>
                <a:gd name="T40" fmla="*/ 193 w 253"/>
                <a:gd name="T41" fmla="*/ 161 h 352"/>
                <a:gd name="T42" fmla="*/ 206 w 253"/>
                <a:gd name="T43" fmla="*/ 200 h 352"/>
                <a:gd name="T44" fmla="*/ 214 w 253"/>
                <a:gd name="T45" fmla="*/ 238 h 352"/>
                <a:gd name="T46" fmla="*/ 222 w 253"/>
                <a:gd name="T47" fmla="*/ 273 h 352"/>
                <a:gd name="T48" fmla="*/ 231 w 253"/>
                <a:gd name="T49" fmla="*/ 306 h 352"/>
                <a:gd name="T50" fmla="*/ 243 w 253"/>
                <a:gd name="T51" fmla="*/ 325 h 352"/>
                <a:gd name="T52" fmla="*/ 249 w 253"/>
                <a:gd name="T53" fmla="*/ 335 h 352"/>
                <a:gd name="T54" fmla="*/ 252 w 253"/>
                <a:gd name="T55" fmla="*/ 347 h 352"/>
                <a:gd name="T56" fmla="*/ 240 w 253"/>
                <a:gd name="T57" fmla="*/ 347 h 352"/>
                <a:gd name="T58" fmla="*/ 224 w 253"/>
                <a:gd name="T59" fmla="*/ 332 h 352"/>
                <a:gd name="T60" fmla="*/ 208 w 253"/>
                <a:gd name="T61" fmla="*/ 326 h 352"/>
                <a:gd name="T62" fmla="*/ 190 w 253"/>
                <a:gd name="T63" fmla="*/ 331 h 352"/>
                <a:gd name="T64" fmla="*/ 170 w 253"/>
                <a:gd name="T65" fmla="*/ 332 h 352"/>
                <a:gd name="T66" fmla="*/ 154 w 253"/>
                <a:gd name="T67" fmla="*/ 326 h 352"/>
                <a:gd name="T68" fmla="*/ 147 w 253"/>
                <a:gd name="T69" fmla="*/ 326 h 352"/>
                <a:gd name="T70" fmla="*/ 138 w 253"/>
                <a:gd name="T71" fmla="*/ 326 h 352"/>
                <a:gd name="T72" fmla="*/ 117 w 253"/>
                <a:gd name="T73" fmla="*/ 314 h 352"/>
                <a:gd name="T74" fmla="*/ 96 w 253"/>
                <a:gd name="T75" fmla="*/ 286 h 352"/>
                <a:gd name="T76" fmla="*/ 83 w 253"/>
                <a:gd name="T77" fmla="*/ 251 h 352"/>
                <a:gd name="T78" fmla="*/ 80 w 253"/>
                <a:gd name="T79" fmla="*/ 234 h 352"/>
                <a:gd name="T80" fmla="*/ 76 w 253"/>
                <a:gd name="T81" fmla="*/ 215 h 352"/>
                <a:gd name="T82" fmla="*/ 71 w 253"/>
                <a:gd name="T83" fmla="*/ 199 h 352"/>
                <a:gd name="T84" fmla="*/ 66 w 253"/>
                <a:gd name="T85" fmla="*/ 183 h 352"/>
                <a:gd name="T86" fmla="*/ 58 w 253"/>
                <a:gd name="T87" fmla="*/ 168 h 352"/>
                <a:gd name="T88" fmla="*/ 44 w 253"/>
                <a:gd name="T89" fmla="*/ 149 h 352"/>
                <a:gd name="T90" fmla="*/ 26 w 253"/>
                <a:gd name="T91" fmla="*/ 129 h 352"/>
                <a:gd name="T92" fmla="*/ 7 w 253"/>
                <a:gd name="T93" fmla="*/ 112 h 352"/>
                <a:gd name="T94" fmla="*/ 3 w 253"/>
                <a:gd name="T95" fmla="*/ 105 h 352"/>
                <a:gd name="T96" fmla="*/ 3 w 253"/>
                <a:gd name="T97" fmla="*/ 98 h 352"/>
                <a:gd name="T98" fmla="*/ 3 w 253"/>
                <a:gd name="T99" fmla="*/ 95 h 352"/>
                <a:gd name="T100" fmla="*/ 10 w 253"/>
                <a:gd name="T101" fmla="*/ 91 h 3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53" h="352">
                  <a:moveTo>
                    <a:pt x="10" y="91"/>
                  </a:moveTo>
                  <a:lnTo>
                    <a:pt x="13" y="93"/>
                  </a:lnTo>
                  <a:lnTo>
                    <a:pt x="18" y="90"/>
                  </a:lnTo>
                  <a:lnTo>
                    <a:pt x="22" y="88"/>
                  </a:lnTo>
                  <a:lnTo>
                    <a:pt x="25" y="88"/>
                  </a:lnTo>
                  <a:lnTo>
                    <a:pt x="26" y="83"/>
                  </a:lnTo>
                  <a:lnTo>
                    <a:pt x="27" y="78"/>
                  </a:lnTo>
                  <a:lnTo>
                    <a:pt x="30" y="73"/>
                  </a:lnTo>
                  <a:lnTo>
                    <a:pt x="31" y="69"/>
                  </a:lnTo>
                  <a:lnTo>
                    <a:pt x="32" y="64"/>
                  </a:lnTo>
                  <a:lnTo>
                    <a:pt x="33" y="59"/>
                  </a:lnTo>
                  <a:lnTo>
                    <a:pt x="34" y="54"/>
                  </a:lnTo>
                  <a:lnTo>
                    <a:pt x="35" y="49"/>
                  </a:lnTo>
                  <a:lnTo>
                    <a:pt x="38" y="50"/>
                  </a:lnTo>
                  <a:lnTo>
                    <a:pt x="41" y="50"/>
                  </a:lnTo>
                  <a:lnTo>
                    <a:pt x="44" y="50"/>
                  </a:lnTo>
                  <a:lnTo>
                    <a:pt x="46" y="49"/>
                  </a:lnTo>
                  <a:lnTo>
                    <a:pt x="49" y="48"/>
                  </a:lnTo>
                  <a:lnTo>
                    <a:pt x="51" y="46"/>
                  </a:lnTo>
                  <a:lnTo>
                    <a:pt x="54" y="45"/>
                  </a:lnTo>
                  <a:lnTo>
                    <a:pt x="56" y="44"/>
                  </a:lnTo>
                  <a:lnTo>
                    <a:pt x="59" y="42"/>
                  </a:lnTo>
                  <a:lnTo>
                    <a:pt x="60" y="40"/>
                  </a:lnTo>
                  <a:lnTo>
                    <a:pt x="61" y="36"/>
                  </a:lnTo>
                  <a:lnTo>
                    <a:pt x="61" y="32"/>
                  </a:lnTo>
                  <a:lnTo>
                    <a:pt x="60" y="29"/>
                  </a:lnTo>
                  <a:lnTo>
                    <a:pt x="59" y="27"/>
                  </a:lnTo>
                  <a:lnTo>
                    <a:pt x="59" y="24"/>
                  </a:lnTo>
                  <a:lnTo>
                    <a:pt x="59" y="22"/>
                  </a:lnTo>
                  <a:lnTo>
                    <a:pt x="65" y="12"/>
                  </a:lnTo>
                  <a:lnTo>
                    <a:pt x="71" y="5"/>
                  </a:lnTo>
                  <a:lnTo>
                    <a:pt x="81" y="1"/>
                  </a:lnTo>
                  <a:lnTo>
                    <a:pt x="91" y="0"/>
                  </a:lnTo>
                  <a:lnTo>
                    <a:pt x="103" y="1"/>
                  </a:lnTo>
                  <a:lnTo>
                    <a:pt x="114" y="3"/>
                  </a:lnTo>
                  <a:lnTo>
                    <a:pt x="126" y="5"/>
                  </a:lnTo>
                  <a:lnTo>
                    <a:pt x="136" y="7"/>
                  </a:lnTo>
                  <a:lnTo>
                    <a:pt x="136" y="8"/>
                  </a:lnTo>
                  <a:lnTo>
                    <a:pt x="136" y="10"/>
                  </a:lnTo>
                  <a:lnTo>
                    <a:pt x="135" y="13"/>
                  </a:lnTo>
                  <a:lnTo>
                    <a:pt x="135" y="16"/>
                  </a:lnTo>
                  <a:lnTo>
                    <a:pt x="134" y="19"/>
                  </a:lnTo>
                  <a:lnTo>
                    <a:pt x="133" y="23"/>
                  </a:lnTo>
                  <a:lnTo>
                    <a:pt x="133" y="27"/>
                  </a:lnTo>
                  <a:lnTo>
                    <a:pt x="134" y="29"/>
                  </a:lnTo>
                  <a:lnTo>
                    <a:pt x="134" y="30"/>
                  </a:lnTo>
                  <a:lnTo>
                    <a:pt x="135" y="34"/>
                  </a:lnTo>
                  <a:lnTo>
                    <a:pt x="135" y="39"/>
                  </a:lnTo>
                  <a:lnTo>
                    <a:pt x="136" y="44"/>
                  </a:lnTo>
                  <a:lnTo>
                    <a:pt x="137" y="50"/>
                  </a:lnTo>
                  <a:lnTo>
                    <a:pt x="138" y="58"/>
                  </a:lnTo>
                  <a:lnTo>
                    <a:pt x="140" y="66"/>
                  </a:lnTo>
                  <a:lnTo>
                    <a:pt x="142" y="73"/>
                  </a:lnTo>
                  <a:lnTo>
                    <a:pt x="145" y="82"/>
                  </a:lnTo>
                  <a:lnTo>
                    <a:pt x="148" y="89"/>
                  </a:lnTo>
                  <a:lnTo>
                    <a:pt x="151" y="98"/>
                  </a:lnTo>
                  <a:lnTo>
                    <a:pt x="156" y="106"/>
                  </a:lnTo>
                  <a:lnTo>
                    <a:pt x="161" y="115"/>
                  </a:lnTo>
                  <a:lnTo>
                    <a:pt x="167" y="123"/>
                  </a:lnTo>
                  <a:lnTo>
                    <a:pt x="173" y="131"/>
                  </a:lnTo>
                  <a:lnTo>
                    <a:pt x="180" y="138"/>
                  </a:lnTo>
                  <a:lnTo>
                    <a:pt x="187" y="149"/>
                  </a:lnTo>
                  <a:lnTo>
                    <a:pt x="193" y="161"/>
                  </a:lnTo>
                  <a:lnTo>
                    <a:pt x="197" y="174"/>
                  </a:lnTo>
                  <a:lnTo>
                    <a:pt x="203" y="187"/>
                  </a:lnTo>
                  <a:lnTo>
                    <a:pt x="206" y="200"/>
                  </a:lnTo>
                  <a:lnTo>
                    <a:pt x="209" y="212"/>
                  </a:lnTo>
                  <a:lnTo>
                    <a:pt x="211" y="225"/>
                  </a:lnTo>
                  <a:lnTo>
                    <a:pt x="214" y="238"/>
                  </a:lnTo>
                  <a:lnTo>
                    <a:pt x="217" y="251"/>
                  </a:lnTo>
                  <a:lnTo>
                    <a:pt x="219" y="263"/>
                  </a:lnTo>
                  <a:lnTo>
                    <a:pt x="222" y="273"/>
                  </a:lnTo>
                  <a:lnTo>
                    <a:pt x="225" y="285"/>
                  </a:lnTo>
                  <a:lnTo>
                    <a:pt x="228" y="296"/>
                  </a:lnTo>
                  <a:lnTo>
                    <a:pt x="231" y="306"/>
                  </a:lnTo>
                  <a:lnTo>
                    <a:pt x="237" y="315"/>
                  </a:lnTo>
                  <a:lnTo>
                    <a:pt x="241" y="323"/>
                  </a:lnTo>
                  <a:lnTo>
                    <a:pt x="243" y="325"/>
                  </a:lnTo>
                  <a:lnTo>
                    <a:pt x="245" y="328"/>
                  </a:lnTo>
                  <a:lnTo>
                    <a:pt x="247" y="332"/>
                  </a:lnTo>
                  <a:lnTo>
                    <a:pt x="249" y="335"/>
                  </a:lnTo>
                  <a:lnTo>
                    <a:pt x="250" y="339"/>
                  </a:lnTo>
                  <a:lnTo>
                    <a:pt x="251" y="343"/>
                  </a:lnTo>
                  <a:lnTo>
                    <a:pt x="252" y="347"/>
                  </a:lnTo>
                  <a:lnTo>
                    <a:pt x="252" y="351"/>
                  </a:lnTo>
                  <a:lnTo>
                    <a:pt x="245" y="350"/>
                  </a:lnTo>
                  <a:lnTo>
                    <a:pt x="240" y="347"/>
                  </a:lnTo>
                  <a:lnTo>
                    <a:pt x="234" y="342"/>
                  </a:lnTo>
                  <a:lnTo>
                    <a:pt x="229" y="337"/>
                  </a:lnTo>
                  <a:lnTo>
                    <a:pt x="224" y="332"/>
                  </a:lnTo>
                  <a:lnTo>
                    <a:pt x="219" y="328"/>
                  </a:lnTo>
                  <a:lnTo>
                    <a:pt x="214" y="326"/>
                  </a:lnTo>
                  <a:lnTo>
                    <a:pt x="208" y="326"/>
                  </a:lnTo>
                  <a:lnTo>
                    <a:pt x="203" y="328"/>
                  </a:lnTo>
                  <a:lnTo>
                    <a:pt x="196" y="330"/>
                  </a:lnTo>
                  <a:lnTo>
                    <a:pt x="190" y="331"/>
                  </a:lnTo>
                  <a:lnTo>
                    <a:pt x="183" y="332"/>
                  </a:lnTo>
                  <a:lnTo>
                    <a:pt x="176" y="333"/>
                  </a:lnTo>
                  <a:lnTo>
                    <a:pt x="170" y="332"/>
                  </a:lnTo>
                  <a:lnTo>
                    <a:pt x="164" y="330"/>
                  </a:lnTo>
                  <a:lnTo>
                    <a:pt x="158" y="327"/>
                  </a:lnTo>
                  <a:lnTo>
                    <a:pt x="154" y="326"/>
                  </a:lnTo>
                  <a:lnTo>
                    <a:pt x="152" y="326"/>
                  </a:lnTo>
                  <a:lnTo>
                    <a:pt x="150" y="326"/>
                  </a:lnTo>
                  <a:lnTo>
                    <a:pt x="147" y="326"/>
                  </a:lnTo>
                  <a:lnTo>
                    <a:pt x="145" y="327"/>
                  </a:lnTo>
                  <a:lnTo>
                    <a:pt x="141" y="327"/>
                  </a:lnTo>
                  <a:lnTo>
                    <a:pt x="138" y="326"/>
                  </a:lnTo>
                  <a:lnTo>
                    <a:pt x="136" y="326"/>
                  </a:lnTo>
                  <a:lnTo>
                    <a:pt x="127" y="321"/>
                  </a:lnTo>
                  <a:lnTo>
                    <a:pt x="117" y="314"/>
                  </a:lnTo>
                  <a:lnTo>
                    <a:pt x="111" y="306"/>
                  </a:lnTo>
                  <a:lnTo>
                    <a:pt x="103" y="296"/>
                  </a:lnTo>
                  <a:lnTo>
                    <a:pt x="96" y="286"/>
                  </a:lnTo>
                  <a:lnTo>
                    <a:pt x="91" y="275"/>
                  </a:lnTo>
                  <a:lnTo>
                    <a:pt x="87" y="263"/>
                  </a:lnTo>
                  <a:lnTo>
                    <a:pt x="83" y="251"/>
                  </a:lnTo>
                  <a:lnTo>
                    <a:pt x="82" y="245"/>
                  </a:lnTo>
                  <a:lnTo>
                    <a:pt x="81" y="239"/>
                  </a:lnTo>
                  <a:lnTo>
                    <a:pt x="80" y="234"/>
                  </a:lnTo>
                  <a:lnTo>
                    <a:pt x="79" y="227"/>
                  </a:lnTo>
                  <a:lnTo>
                    <a:pt x="77" y="222"/>
                  </a:lnTo>
                  <a:lnTo>
                    <a:pt x="76" y="215"/>
                  </a:lnTo>
                  <a:lnTo>
                    <a:pt x="75" y="210"/>
                  </a:lnTo>
                  <a:lnTo>
                    <a:pt x="72" y="204"/>
                  </a:lnTo>
                  <a:lnTo>
                    <a:pt x="71" y="199"/>
                  </a:lnTo>
                  <a:lnTo>
                    <a:pt x="70" y="193"/>
                  </a:lnTo>
                  <a:lnTo>
                    <a:pt x="68" y="188"/>
                  </a:lnTo>
                  <a:lnTo>
                    <a:pt x="66" y="183"/>
                  </a:lnTo>
                  <a:lnTo>
                    <a:pt x="64" y="178"/>
                  </a:lnTo>
                  <a:lnTo>
                    <a:pt x="60" y="172"/>
                  </a:lnTo>
                  <a:lnTo>
                    <a:pt x="58" y="168"/>
                  </a:lnTo>
                  <a:lnTo>
                    <a:pt x="55" y="164"/>
                  </a:lnTo>
                  <a:lnTo>
                    <a:pt x="49" y="156"/>
                  </a:lnTo>
                  <a:lnTo>
                    <a:pt x="44" y="149"/>
                  </a:lnTo>
                  <a:lnTo>
                    <a:pt x="38" y="143"/>
                  </a:lnTo>
                  <a:lnTo>
                    <a:pt x="33" y="136"/>
                  </a:lnTo>
                  <a:lnTo>
                    <a:pt x="26" y="129"/>
                  </a:lnTo>
                  <a:lnTo>
                    <a:pt x="20" y="123"/>
                  </a:lnTo>
                  <a:lnTo>
                    <a:pt x="13" y="117"/>
                  </a:lnTo>
                  <a:lnTo>
                    <a:pt x="7" y="112"/>
                  </a:lnTo>
                  <a:lnTo>
                    <a:pt x="4" y="110"/>
                  </a:lnTo>
                  <a:lnTo>
                    <a:pt x="3" y="108"/>
                  </a:lnTo>
                  <a:lnTo>
                    <a:pt x="3" y="105"/>
                  </a:lnTo>
                  <a:lnTo>
                    <a:pt x="3" y="103"/>
                  </a:lnTo>
                  <a:lnTo>
                    <a:pt x="4" y="100"/>
                  </a:lnTo>
                  <a:lnTo>
                    <a:pt x="3" y="98"/>
                  </a:lnTo>
                  <a:lnTo>
                    <a:pt x="2" y="96"/>
                  </a:lnTo>
                  <a:lnTo>
                    <a:pt x="0" y="95"/>
                  </a:lnTo>
                  <a:lnTo>
                    <a:pt x="3" y="95"/>
                  </a:lnTo>
                  <a:lnTo>
                    <a:pt x="5" y="96"/>
                  </a:lnTo>
                  <a:lnTo>
                    <a:pt x="8" y="96"/>
                  </a:lnTo>
                  <a:lnTo>
                    <a:pt x="10" y="91"/>
                  </a:lnTo>
                </a:path>
              </a:pathLst>
            </a:custGeom>
            <a:solidFill>
              <a:srgbClr val="6673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Freeform 82">
              <a:extLst>
                <a:ext uri="{FF2B5EF4-FFF2-40B4-BE49-F238E27FC236}">
                  <a16:creationId xmlns:a16="http://schemas.microsoft.com/office/drawing/2014/main" id="{6843A28E-C446-43B5-990F-7A45843D7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2315"/>
              <a:ext cx="353" cy="862"/>
            </a:xfrm>
            <a:custGeom>
              <a:avLst/>
              <a:gdLst>
                <a:gd name="T0" fmla="*/ 90 w 353"/>
                <a:gd name="T1" fmla="*/ 24 h 862"/>
                <a:gd name="T2" fmla="*/ 106 w 353"/>
                <a:gd name="T3" fmla="*/ 56 h 862"/>
                <a:gd name="T4" fmla="*/ 117 w 353"/>
                <a:gd name="T5" fmla="*/ 93 h 862"/>
                <a:gd name="T6" fmla="*/ 125 w 353"/>
                <a:gd name="T7" fmla="*/ 131 h 862"/>
                <a:gd name="T8" fmla="*/ 136 w 353"/>
                <a:gd name="T9" fmla="*/ 182 h 862"/>
                <a:gd name="T10" fmla="*/ 147 w 353"/>
                <a:gd name="T11" fmla="*/ 238 h 862"/>
                <a:gd name="T12" fmla="*/ 157 w 353"/>
                <a:gd name="T13" fmla="*/ 294 h 862"/>
                <a:gd name="T14" fmla="*/ 168 w 353"/>
                <a:gd name="T15" fmla="*/ 351 h 862"/>
                <a:gd name="T16" fmla="*/ 174 w 353"/>
                <a:gd name="T17" fmla="*/ 391 h 862"/>
                <a:gd name="T18" fmla="*/ 174 w 353"/>
                <a:gd name="T19" fmla="*/ 428 h 862"/>
                <a:gd name="T20" fmla="*/ 177 w 353"/>
                <a:gd name="T21" fmla="*/ 464 h 862"/>
                <a:gd name="T22" fmla="*/ 186 w 353"/>
                <a:gd name="T23" fmla="*/ 495 h 862"/>
                <a:gd name="T24" fmla="*/ 213 w 353"/>
                <a:gd name="T25" fmla="*/ 532 h 862"/>
                <a:gd name="T26" fmla="*/ 239 w 353"/>
                <a:gd name="T27" fmla="*/ 576 h 862"/>
                <a:gd name="T28" fmla="*/ 266 w 353"/>
                <a:gd name="T29" fmla="*/ 619 h 862"/>
                <a:gd name="T30" fmla="*/ 296 w 353"/>
                <a:gd name="T31" fmla="*/ 660 h 862"/>
                <a:gd name="T32" fmla="*/ 316 w 353"/>
                <a:gd name="T33" fmla="*/ 685 h 862"/>
                <a:gd name="T34" fmla="*/ 329 w 353"/>
                <a:gd name="T35" fmla="*/ 709 h 862"/>
                <a:gd name="T36" fmla="*/ 340 w 353"/>
                <a:gd name="T37" fmla="*/ 737 h 862"/>
                <a:gd name="T38" fmla="*/ 350 w 353"/>
                <a:gd name="T39" fmla="*/ 767 h 862"/>
                <a:gd name="T40" fmla="*/ 318 w 353"/>
                <a:gd name="T41" fmla="*/ 783 h 862"/>
                <a:gd name="T42" fmla="*/ 274 w 353"/>
                <a:gd name="T43" fmla="*/ 798 h 862"/>
                <a:gd name="T44" fmla="*/ 290 w 353"/>
                <a:gd name="T45" fmla="*/ 813 h 862"/>
                <a:gd name="T46" fmla="*/ 324 w 353"/>
                <a:gd name="T47" fmla="*/ 828 h 862"/>
                <a:gd name="T48" fmla="*/ 297 w 353"/>
                <a:gd name="T49" fmla="*/ 844 h 862"/>
                <a:gd name="T50" fmla="*/ 248 w 353"/>
                <a:gd name="T51" fmla="*/ 851 h 862"/>
                <a:gd name="T52" fmla="*/ 199 w 353"/>
                <a:gd name="T53" fmla="*/ 854 h 862"/>
                <a:gd name="T54" fmla="*/ 148 w 353"/>
                <a:gd name="T55" fmla="*/ 858 h 862"/>
                <a:gd name="T56" fmla="*/ 134 w 353"/>
                <a:gd name="T57" fmla="*/ 854 h 862"/>
                <a:gd name="T58" fmla="*/ 137 w 353"/>
                <a:gd name="T59" fmla="*/ 836 h 862"/>
                <a:gd name="T60" fmla="*/ 122 w 353"/>
                <a:gd name="T61" fmla="*/ 817 h 862"/>
                <a:gd name="T62" fmla="*/ 107 w 353"/>
                <a:gd name="T63" fmla="*/ 792 h 862"/>
                <a:gd name="T64" fmla="*/ 93 w 353"/>
                <a:gd name="T65" fmla="*/ 769 h 862"/>
                <a:gd name="T66" fmla="*/ 76 w 353"/>
                <a:gd name="T67" fmla="*/ 748 h 862"/>
                <a:gd name="T68" fmla="*/ 58 w 353"/>
                <a:gd name="T69" fmla="*/ 729 h 862"/>
                <a:gd name="T70" fmla="*/ 49 w 353"/>
                <a:gd name="T71" fmla="*/ 707 h 862"/>
                <a:gd name="T72" fmla="*/ 31 w 353"/>
                <a:gd name="T73" fmla="*/ 650 h 862"/>
                <a:gd name="T74" fmla="*/ 12 w 353"/>
                <a:gd name="T75" fmla="*/ 578 h 862"/>
                <a:gd name="T76" fmla="*/ 1 w 353"/>
                <a:gd name="T77" fmla="*/ 503 h 862"/>
                <a:gd name="T78" fmla="*/ 1 w 353"/>
                <a:gd name="T79" fmla="*/ 426 h 862"/>
                <a:gd name="T80" fmla="*/ 3 w 353"/>
                <a:gd name="T81" fmla="*/ 389 h 862"/>
                <a:gd name="T82" fmla="*/ 1 w 353"/>
                <a:gd name="T83" fmla="*/ 363 h 862"/>
                <a:gd name="T84" fmla="*/ 1 w 353"/>
                <a:gd name="T85" fmla="*/ 339 h 862"/>
                <a:gd name="T86" fmla="*/ 12 w 353"/>
                <a:gd name="T87" fmla="*/ 318 h 862"/>
                <a:gd name="T88" fmla="*/ 11 w 353"/>
                <a:gd name="T89" fmla="*/ 313 h 862"/>
                <a:gd name="T90" fmla="*/ 8 w 353"/>
                <a:gd name="T91" fmla="*/ 303 h 862"/>
                <a:gd name="T92" fmla="*/ 9 w 353"/>
                <a:gd name="T93" fmla="*/ 249 h 862"/>
                <a:gd name="T94" fmla="*/ 24 w 353"/>
                <a:gd name="T95" fmla="*/ 175 h 862"/>
                <a:gd name="T96" fmla="*/ 34 w 353"/>
                <a:gd name="T97" fmla="*/ 102 h 862"/>
                <a:gd name="T98" fmla="*/ 24 w 353"/>
                <a:gd name="T99" fmla="*/ 31 h 862"/>
                <a:gd name="T100" fmla="*/ 39 w 353"/>
                <a:gd name="T101" fmla="*/ 3 h 862"/>
                <a:gd name="T102" fmla="*/ 66 w 353"/>
                <a:gd name="T103" fmla="*/ 3 h 8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3" h="862">
                  <a:moveTo>
                    <a:pt x="74" y="6"/>
                  </a:moveTo>
                  <a:lnTo>
                    <a:pt x="79" y="12"/>
                  </a:lnTo>
                  <a:lnTo>
                    <a:pt x="86" y="17"/>
                  </a:lnTo>
                  <a:lnTo>
                    <a:pt x="90" y="24"/>
                  </a:lnTo>
                  <a:lnTo>
                    <a:pt x="95" y="31"/>
                  </a:lnTo>
                  <a:lnTo>
                    <a:pt x="99" y="39"/>
                  </a:lnTo>
                  <a:lnTo>
                    <a:pt x="103" y="47"/>
                  </a:lnTo>
                  <a:lnTo>
                    <a:pt x="106" y="56"/>
                  </a:lnTo>
                  <a:lnTo>
                    <a:pt x="109" y="65"/>
                  </a:lnTo>
                  <a:lnTo>
                    <a:pt x="111" y="73"/>
                  </a:lnTo>
                  <a:lnTo>
                    <a:pt x="114" y="83"/>
                  </a:lnTo>
                  <a:lnTo>
                    <a:pt x="117" y="93"/>
                  </a:lnTo>
                  <a:lnTo>
                    <a:pt x="119" y="103"/>
                  </a:lnTo>
                  <a:lnTo>
                    <a:pt x="120" y="113"/>
                  </a:lnTo>
                  <a:lnTo>
                    <a:pt x="122" y="122"/>
                  </a:lnTo>
                  <a:lnTo>
                    <a:pt x="125" y="131"/>
                  </a:lnTo>
                  <a:lnTo>
                    <a:pt x="127" y="141"/>
                  </a:lnTo>
                  <a:lnTo>
                    <a:pt x="130" y="155"/>
                  </a:lnTo>
                  <a:lnTo>
                    <a:pt x="134" y="168"/>
                  </a:lnTo>
                  <a:lnTo>
                    <a:pt x="136" y="182"/>
                  </a:lnTo>
                  <a:lnTo>
                    <a:pt x="139" y="196"/>
                  </a:lnTo>
                  <a:lnTo>
                    <a:pt x="141" y="210"/>
                  </a:lnTo>
                  <a:lnTo>
                    <a:pt x="145" y="224"/>
                  </a:lnTo>
                  <a:lnTo>
                    <a:pt x="147" y="238"/>
                  </a:lnTo>
                  <a:lnTo>
                    <a:pt x="149" y="252"/>
                  </a:lnTo>
                  <a:lnTo>
                    <a:pt x="152" y="266"/>
                  </a:lnTo>
                  <a:lnTo>
                    <a:pt x="154" y="280"/>
                  </a:lnTo>
                  <a:lnTo>
                    <a:pt x="157" y="294"/>
                  </a:lnTo>
                  <a:lnTo>
                    <a:pt x="159" y="309"/>
                  </a:lnTo>
                  <a:lnTo>
                    <a:pt x="162" y="323"/>
                  </a:lnTo>
                  <a:lnTo>
                    <a:pt x="164" y="337"/>
                  </a:lnTo>
                  <a:lnTo>
                    <a:pt x="168" y="351"/>
                  </a:lnTo>
                  <a:lnTo>
                    <a:pt x="171" y="365"/>
                  </a:lnTo>
                  <a:lnTo>
                    <a:pt x="172" y="374"/>
                  </a:lnTo>
                  <a:lnTo>
                    <a:pt x="173" y="382"/>
                  </a:lnTo>
                  <a:lnTo>
                    <a:pt x="174" y="391"/>
                  </a:lnTo>
                  <a:lnTo>
                    <a:pt x="174" y="400"/>
                  </a:lnTo>
                  <a:lnTo>
                    <a:pt x="174" y="410"/>
                  </a:lnTo>
                  <a:lnTo>
                    <a:pt x="174" y="419"/>
                  </a:lnTo>
                  <a:lnTo>
                    <a:pt x="174" y="428"/>
                  </a:lnTo>
                  <a:lnTo>
                    <a:pt x="174" y="438"/>
                  </a:lnTo>
                  <a:lnTo>
                    <a:pt x="174" y="447"/>
                  </a:lnTo>
                  <a:lnTo>
                    <a:pt x="175" y="455"/>
                  </a:lnTo>
                  <a:lnTo>
                    <a:pt x="177" y="464"/>
                  </a:lnTo>
                  <a:lnTo>
                    <a:pt x="179" y="472"/>
                  </a:lnTo>
                  <a:lnTo>
                    <a:pt x="180" y="481"/>
                  </a:lnTo>
                  <a:lnTo>
                    <a:pt x="183" y="488"/>
                  </a:lnTo>
                  <a:lnTo>
                    <a:pt x="186" y="495"/>
                  </a:lnTo>
                  <a:lnTo>
                    <a:pt x="191" y="502"/>
                  </a:lnTo>
                  <a:lnTo>
                    <a:pt x="199" y="511"/>
                  </a:lnTo>
                  <a:lnTo>
                    <a:pt x="205" y="522"/>
                  </a:lnTo>
                  <a:lnTo>
                    <a:pt x="213" y="532"/>
                  </a:lnTo>
                  <a:lnTo>
                    <a:pt x="220" y="543"/>
                  </a:lnTo>
                  <a:lnTo>
                    <a:pt x="226" y="554"/>
                  </a:lnTo>
                  <a:lnTo>
                    <a:pt x="233" y="565"/>
                  </a:lnTo>
                  <a:lnTo>
                    <a:pt x="239" y="576"/>
                  </a:lnTo>
                  <a:lnTo>
                    <a:pt x="246" y="587"/>
                  </a:lnTo>
                  <a:lnTo>
                    <a:pt x="253" y="598"/>
                  </a:lnTo>
                  <a:lnTo>
                    <a:pt x="259" y="609"/>
                  </a:lnTo>
                  <a:lnTo>
                    <a:pt x="266" y="619"/>
                  </a:lnTo>
                  <a:lnTo>
                    <a:pt x="274" y="630"/>
                  </a:lnTo>
                  <a:lnTo>
                    <a:pt x="280" y="640"/>
                  </a:lnTo>
                  <a:lnTo>
                    <a:pt x="288" y="650"/>
                  </a:lnTo>
                  <a:lnTo>
                    <a:pt x="296" y="660"/>
                  </a:lnTo>
                  <a:lnTo>
                    <a:pt x="305" y="669"/>
                  </a:lnTo>
                  <a:lnTo>
                    <a:pt x="308" y="674"/>
                  </a:lnTo>
                  <a:lnTo>
                    <a:pt x="311" y="679"/>
                  </a:lnTo>
                  <a:lnTo>
                    <a:pt x="316" y="685"/>
                  </a:lnTo>
                  <a:lnTo>
                    <a:pt x="319" y="690"/>
                  </a:lnTo>
                  <a:lnTo>
                    <a:pt x="322" y="696"/>
                  </a:lnTo>
                  <a:lnTo>
                    <a:pt x="326" y="703"/>
                  </a:lnTo>
                  <a:lnTo>
                    <a:pt x="329" y="709"/>
                  </a:lnTo>
                  <a:lnTo>
                    <a:pt x="331" y="716"/>
                  </a:lnTo>
                  <a:lnTo>
                    <a:pt x="334" y="723"/>
                  </a:lnTo>
                  <a:lnTo>
                    <a:pt x="338" y="730"/>
                  </a:lnTo>
                  <a:lnTo>
                    <a:pt x="340" y="737"/>
                  </a:lnTo>
                  <a:lnTo>
                    <a:pt x="342" y="744"/>
                  </a:lnTo>
                  <a:lnTo>
                    <a:pt x="344" y="752"/>
                  </a:lnTo>
                  <a:lnTo>
                    <a:pt x="346" y="759"/>
                  </a:lnTo>
                  <a:lnTo>
                    <a:pt x="350" y="767"/>
                  </a:lnTo>
                  <a:lnTo>
                    <a:pt x="352" y="774"/>
                  </a:lnTo>
                  <a:lnTo>
                    <a:pt x="341" y="778"/>
                  </a:lnTo>
                  <a:lnTo>
                    <a:pt x="329" y="780"/>
                  </a:lnTo>
                  <a:lnTo>
                    <a:pt x="318" y="783"/>
                  </a:lnTo>
                  <a:lnTo>
                    <a:pt x="307" y="786"/>
                  </a:lnTo>
                  <a:lnTo>
                    <a:pt x="296" y="789"/>
                  </a:lnTo>
                  <a:lnTo>
                    <a:pt x="284" y="792"/>
                  </a:lnTo>
                  <a:lnTo>
                    <a:pt x="274" y="798"/>
                  </a:lnTo>
                  <a:lnTo>
                    <a:pt x="264" y="805"/>
                  </a:lnTo>
                  <a:lnTo>
                    <a:pt x="273" y="807"/>
                  </a:lnTo>
                  <a:lnTo>
                    <a:pt x="281" y="810"/>
                  </a:lnTo>
                  <a:lnTo>
                    <a:pt x="290" y="813"/>
                  </a:lnTo>
                  <a:lnTo>
                    <a:pt x="299" y="817"/>
                  </a:lnTo>
                  <a:lnTo>
                    <a:pt x="308" y="820"/>
                  </a:lnTo>
                  <a:lnTo>
                    <a:pt x="316" y="824"/>
                  </a:lnTo>
                  <a:lnTo>
                    <a:pt x="324" y="828"/>
                  </a:lnTo>
                  <a:lnTo>
                    <a:pt x="333" y="831"/>
                  </a:lnTo>
                  <a:lnTo>
                    <a:pt x="321" y="836"/>
                  </a:lnTo>
                  <a:lnTo>
                    <a:pt x="309" y="841"/>
                  </a:lnTo>
                  <a:lnTo>
                    <a:pt x="297" y="844"/>
                  </a:lnTo>
                  <a:lnTo>
                    <a:pt x="285" y="846"/>
                  </a:lnTo>
                  <a:lnTo>
                    <a:pt x="273" y="848"/>
                  </a:lnTo>
                  <a:lnTo>
                    <a:pt x="260" y="850"/>
                  </a:lnTo>
                  <a:lnTo>
                    <a:pt x="248" y="851"/>
                  </a:lnTo>
                  <a:lnTo>
                    <a:pt x="236" y="852"/>
                  </a:lnTo>
                  <a:lnTo>
                    <a:pt x="224" y="852"/>
                  </a:lnTo>
                  <a:lnTo>
                    <a:pt x="211" y="853"/>
                  </a:lnTo>
                  <a:lnTo>
                    <a:pt x="199" y="854"/>
                  </a:lnTo>
                  <a:lnTo>
                    <a:pt x="186" y="855"/>
                  </a:lnTo>
                  <a:lnTo>
                    <a:pt x="173" y="855"/>
                  </a:lnTo>
                  <a:lnTo>
                    <a:pt x="160" y="857"/>
                  </a:lnTo>
                  <a:lnTo>
                    <a:pt x="148" y="858"/>
                  </a:lnTo>
                  <a:lnTo>
                    <a:pt x="136" y="861"/>
                  </a:lnTo>
                  <a:lnTo>
                    <a:pt x="134" y="860"/>
                  </a:lnTo>
                  <a:lnTo>
                    <a:pt x="134" y="858"/>
                  </a:lnTo>
                  <a:lnTo>
                    <a:pt x="134" y="854"/>
                  </a:lnTo>
                  <a:lnTo>
                    <a:pt x="135" y="850"/>
                  </a:lnTo>
                  <a:lnTo>
                    <a:pt x="136" y="845"/>
                  </a:lnTo>
                  <a:lnTo>
                    <a:pt x="137" y="841"/>
                  </a:lnTo>
                  <a:lnTo>
                    <a:pt x="137" y="836"/>
                  </a:lnTo>
                  <a:lnTo>
                    <a:pt x="136" y="834"/>
                  </a:lnTo>
                  <a:lnTo>
                    <a:pt x="131" y="828"/>
                  </a:lnTo>
                  <a:lnTo>
                    <a:pt x="127" y="822"/>
                  </a:lnTo>
                  <a:lnTo>
                    <a:pt x="122" y="817"/>
                  </a:lnTo>
                  <a:lnTo>
                    <a:pt x="119" y="810"/>
                  </a:lnTo>
                  <a:lnTo>
                    <a:pt x="115" y="804"/>
                  </a:lnTo>
                  <a:lnTo>
                    <a:pt x="111" y="798"/>
                  </a:lnTo>
                  <a:lnTo>
                    <a:pt x="107" y="792"/>
                  </a:lnTo>
                  <a:lnTo>
                    <a:pt x="104" y="787"/>
                  </a:lnTo>
                  <a:lnTo>
                    <a:pt x="100" y="780"/>
                  </a:lnTo>
                  <a:lnTo>
                    <a:pt x="96" y="775"/>
                  </a:lnTo>
                  <a:lnTo>
                    <a:pt x="93" y="769"/>
                  </a:lnTo>
                  <a:lnTo>
                    <a:pt x="88" y="763"/>
                  </a:lnTo>
                  <a:lnTo>
                    <a:pt x="85" y="758"/>
                  </a:lnTo>
                  <a:lnTo>
                    <a:pt x="81" y="753"/>
                  </a:lnTo>
                  <a:lnTo>
                    <a:pt x="76" y="748"/>
                  </a:lnTo>
                  <a:lnTo>
                    <a:pt x="72" y="744"/>
                  </a:lnTo>
                  <a:lnTo>
                    <a:pt x="66" y="740"/>
                  </a:lnTo>
                  <a:lnTo>
                    <a:pt x="62" y="735"/>
                  </a:lnTo>
                  <a:lnTo>
                    <a:pt x="58" y="729"/>
                  </a:lnTo>
                  <a:lnTo>
                    <a:pt x="55" y="723"/>
                  </a:lnTo>
                  <a:lnTo>
                    <a:pt x="53" y="717"/>
                  </a:lnTo>
                  <a:lnTo>
                    <a:pt x="51" y="711"/>
                  </a:lnTo>
                  <a:lnTo>
                    <a:pt x="49" y="707"/>
                  </a:lnTo>
                  <a:lnTo>
                    <a:pt x="47" y="703"/>
                  </a:lnTo>
                  <a:lnTo>
                    <a:pt x="42" y="686"/>
                  </a:lnTo>
                  <a:lnTo>
                    <a:pt x="36" y="668"/>
                  </a:lnTo>
                  <a:lnTo>
                    <a:pt x="31" y="650"/>
                  </a:lnTo>
                  <a:lnTo>
                    <a:pt x="25" y="633"/>
                  </a:lnTo>
                  <a:lnTo>
                    <a:pt x="21" y="615"/>
                  </a:lnTo>
                  <a:lnTo>
                    <a:pt x="17" y="597"/>
                  </a:lnTo>
                  <a:lnTo>
                    <a:pt x="12" y="578"/>
                  </a:lnTo>
                  <a:lnTo>
                    <a:pt x="9" y="560"/>
                  </a:lnTo>
                  <a:lnTo>
                    <a:pt x="6" y="540"/>
                  </a:lnTo>
                  <a:lnTo>
                    <a:pt x="3" y="522"/>
                  </a:lnTo>
                  <a:lnTo>
                    <a:pt x="1" y="503"/>
                  </a:lnTo>
                  <a:lnTo>
                    <a:pt x="0" y="484"/>
                  </a:lnTo>
                  <a:lnTo>
                    <a:pt x="0" y="465"/>
                  </a:lnTo>
                  <a:lnTo>
                    <a:pt x="0" y="446"/>
                  </a:lnTo>
                  <a:lnTo>
                    <a:pt x="1" y="426"/>
                  </a:lnTo>
                  <a:lnTo>
                    <a:pt x="3" y="407"/>
                  </a:lnTo>
                  <a:lnTo>
                    <a:pt x="3" y="401"/>
                  </a:lnTo>
                  <a:lnTo>
                    <a:pt x="3" y="395"/>
                  </a:lnTo>
                  <a:lnTo>
                    <a:pt x="3" y="389"/>
                  </a:lnTo>
                  <a:lnTo>
                    <a:pt x="3" y="382"/>
                  </a:lnTo>
                  <a:lnTo>
                    <a:pt x="2" y="376"/>
                  </a:lnTo>
                  <a:lnTo>
                    <a:pt x="1" y="369"/>
                  </a:lnTo>
                  <a:lnTo>
                    <a:pt x="1" y="363"/>
                  </a:lnTo>
                  <a:lnTo>
                    <a:pt x="0" y="358"/>
                  </a:lnTo>
                  <a:lnTo>
                    <a:pt x="0" y="352"/>
                  </a:lnTo>
                  <a:lnTo>
                    <a:pt x="0" y="345"/>
                  </a:lnTo>
                  <a:lnTo>
                    <a:pt x="1" y="339"/>
                  </a:lnTo>
                  <a:lnTo>
                    <a:pt x="2" y="334"/>
                  </a:lnTo>
                  <a:lnTo>
                    <a:pt x="4" y="328"/>
                  </a:lnTo>
                  <a:lnTo>
                    <a:pt x="8" y="323"/>
                  </a:lnTo>
                  <a:lnTo>
                    <a:pt x="12" y="318"/>
                  </a:lnTo>
                  <a:lnTo>
                    <a:pt x="17" y="314"/>
                  </a:lnTo>
                  <a:lnTo>
                    <a:pt x="14" y="316"/>
                  </a:lnTo>
                  <a:lnTo>
                    <a:pt x="12" y="316"/>
                  </a:lnTo>
                  <a:lnTo>
                    <a:pt x="11" y="313"/>
                  </a:lnTo>
                  <a:lnTo>
                    <a:pt x="11" y="310"/>
                  </a:lnTo>
                  <a:lnTo>
                    <a:pt x="10" y="307"/>
                  </a:lnTo>
                  <a:lnTo>
                    <a:pt x="9" y="304"/>
                  </a:lnTo>
                  <a:lnTo>
                    <a:pt x="8" y="303"/>
                  </a:lnTo>
                  <a:lnTo>
                    <a:pt x="4" y="305"/>
                  </a:lnTo>
                  <a:lnTo>
                    <a:pt x="4" y="286"/>
                  </a:lnTo>
                  <a:lnTo>
                    <a:pt x="7" y="268"/>
                  </a:lnTo>
                  <a:lnTo>
                    <a:pt x="9" y="249"/>
                  </a:lnTo>
                  <a:lnTo>
                    <a:pt x="12" y="230"/>
                  </a:lnTo>
                  <a:lnTo>
                    <a:pt x="15" y="213"/>
                  </a:lnTo>
                  <a:lnTo>
                    <a:pt x="20" y="194"/>
                  </a:lnTo>
                  <a:lnTo>
                    <a:pt x="24" y="175"/>
                  </a:lnTo>
                  <a:lnTo>
                    <a:pt x="28" y="157"/>
                  </a:lnTo>
                  <a:lnTo>
                    <a:pt x="31" y="139"/>
                  </a:lnTo>
                  <a:lnTo>
                    <a:pt x="33" y="120"/>
                  </a:lnTo>
                  <a:lnTo>
                    <a:pt x="34" y="102"/>
                  </a:lnTo>
                  <a:lnTo>
                    <a:pt x="34" y="84"/>
                  </a:lnTo>
                  <a:lnTo>
                    <a:pt x="33" y="67"/>
                  </a:lnTo>
                  <a:lnTo>
                    <a:pt x="30" y="48"/>
                  </a:lnTo>
                  <a:lnTo>
                    <a:pt x="24" y="31"/>
                  </a:lnTo>
                  <a:lnTo>
                    <a:pt x="17" y="13"/>
                  </a:lnTo>
                  <a:lnTo>
                    <a:pt x="24" y="10"/>
                  </a:lnTo>
                  <a:lnTo>
                    <a:pt x="31" y="6"/>
                  </a:lnTo>
                  <a:lnTo>
                    <a:pt x="39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60" y="1"/>
                  </a:lnTo>
                  <a:lnTo>
                    <a:pt x="66" y="3"/>
                  </a:lnTo>
                  <a:lnTo>
                    <a:pt x="74" y="6"/>
                  </a:lnTo>
                </a:path>
              </a:pathLst>
            </a:custGeom>
            <a:solidFill>
              <a:srgbClr val="5973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Freeform 83">
              <a:extLst>
                <a:ext uri="{FF2B5EF4-FFF2-40B4-BE49-F238E27FC236}">
                  <a16:creationId xmlns:a16="http://schemas.microsoft.com/office/drawing/2014/main" id="{9FEE8118-DA7E-4312-92AA-7EB21C418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" y="2458"/>
              <a:ext cx="271" cy="576"/>
            </a:xfrm>
            <a:custGeom>
              <a:avLst/>
              <a:gdLst>
                <a:gd name="T0" fmla="*/ 58 w 271"/>
                <a:gd name="T1" fmla="*/ 41 h 576"/>
                <a:gd name="T2" fmla="*/ 72 w 271"/>
                <a:gd name="T3" fmla="*/ 79 h 576"/>
                <a:gd name="T4" fmla="*/ 85 w 271"/>
                <a:gd name="T5" fmla="*/ 99 h 576"/>
                <a:gd name="T6" fmla="*/ 90 w 271"/>
                <a:gd name="T7" fmla="*/ 66 h 576"/>
                <a:gd name="T8" fmla="*/ 93 w 271"/>
                <a:gd name="T9" fmla="*/ 23 h 576"/>
                <a:gd name="T10" fmla="*/ 99 w 271"/>
                <a:gd name="T11" fmla="*/ 15 h 576"/>
                <a:gd name="T12" fmla="*/ 109 w 271"/>
                <a:gd name="T13" fmla="*/ 60 h 576"/>
                <a:gd name="T14" fmla="*/ 121 w 271"/>
                <a:gd name="T15" fmla="*/ 107 h 576"/>
                <a:gd name="T16" fmla="*/ 135 w 271"/>
                <a:gd name="T17" fmla="*/ 152 h 576"/>
                <a:gd name="T18" fmla="*/ 150 w 271"/>
                <a:gd name="T19" fmla="*/ 196 h 576"/>
                <a:gd name="T20" fmla="*/ 167 w 271"/>
                <a:gd name="T21" fmla="*/ 240 h 576"/>
                <a:gd name="T22" fmla="*/ 185 w 271"/>
                <a:gd name="T23" fmla="*/ 281 h 576"/>
                <a:gd name="T24" fmla="*/ 206 w 271"/>
                <a:gd name="T25" fmla="*/ 323 h 576"/>
                <a:gd name="T26" fmla="*/ 229 w 271"/>
                <a:gd name="T27" fmla="*/ 363 h 576"/>
                <a:gd name="T28" fmla="*/ 240 w 271"/>
                <a:gd name="T29" fmla="*/ 394 h 576"/>
                <a:gd name="T30" fmla="*/ 240 w 271"/>
                <a:gd name="T31" fmla="*/ 430 h 576"/>
                <a:gd name="T32" fmla="*/ 252 w 271"/>
                <a:gd name="T33" fmla="*/ 464 h 576"/>
                <a:gd name="T34" fmla="*/ 268 w 271"/>
                <a:gd name="T35" fmla="*/ 502 h 576"/>
                <a:gd name="T36" fmla="*/ 259 w 271"/>
                <a:gd name="T37" fmla="*/ 519 h 576"/>
                <a:gd name="T38" fmla="*/ 249 w 271"/>
                <a:gd name="T39" fmla="*/ 535 h 576"/>
                <a:gd name="T40" fmla="*/ 245 w 271"/>
                <a:gd name="T41" fmla="*/ 546 h 576"/>
                <a:gd name="T42" fmla="*/ 246 w 271"/>
                <a:gd name="T43" fmla="*/ 559 h 576"/>
                <a:gd name="T44" fmla="*/ 234 w 271"/>
                <a:gd name="T45" fmla="*/ 565 h 576"/>
                <a:gd name="T46" fmla="*/ 223 w 271"/>
                <a:gd name="T47" fmla="*/ 575 h 576"/>
                <a:gd name="T48" fmla="*/ 201 w 271"/>
                <a:gd name="T49" fmla="*/ 553 h 576"/>
                <a:gd name="T50" fmla="*/ 184 w 271"/>
                <a:gd name="T51" fmla="*/ 509 h 576"/>
                <a:gd name="T52" fmla="*/ 170 w 271"/>
                <a:gd name="T53" fmla="*/ 480 h 576"/>
                <a:gd name="T54" fmla="*/ 156 w 271"/>
                <a:gd name="T55" fmla="*/ 457 h 576"/>
                <a:gd name="T56" fmla="*/ 140 w 271"/>
                <a:gd name="T57" fmla="*/ 435 h 576"/>
                <a:gd name="T58" fmla="*/ 125 w 271"/>
                <a:gd name="T59" fmla="*/ 415 h 576"/>
                <a:gd name="T60" fmla="*/ 109 w 271"/>
                <a:gd name="T61" fmla="*/ 391 h 576"/>
                <a:gd name="T62" fmla="*/ 93 w 271"/>
                <a:gd name="T63" fmla="*/ 364 h 576"/>
                <a:gd name="T64" fmla="*/ 81 w 271"/>
                <a:gd name="T65" fmla="*/ 335 h 576"/>
                <a:gd name="T66" fmla="*/ 74 w 271"/>
                <a:gd name="T67" fmla="*/ 304 h 576"/>
                <a:gd name="T68" fmla="*/ 75 w 271"/>
                <a:gd name="T69" fmla="*/ 312 h 576"/>
                <a:gd name="T70" fmla="*/ 86 w 271"/>
                <a:gd name="T71" fmla="*/ 379 h 576"/>
                <a:gd name="T72" fmla="*/ 99 w 271"/>
                <a:gd name="T73" fmla="*/ 457 h 576"/>
                <a:gd name="T74" fmla="*/ 105 w 271"/>
                <a:gd name="T75" fmla="*/ 501 h 576"/>
                <a:gd name="T76" fmla="*/ 93 w 271"/>
                <a:gd name="T77" fmla="*/ 435 h 576"/>
                <a:gd name="T78" fmla="*/ 78 w 271"/>
                <a:gd name="T79" fmla="*/ 373 h 576"/>
                <a:gd name="T80" fmla="*/ 61 w 271"/>
                <a:gd name="T81" fmla="*/ 311 h 576"/>
                <a:gd name="T82" fmla="*/ 44 w 271"/>
                <a:gd name="T83" fmla="*/ 249 h 576"/>
                <a:gd name="T84" fmla="*/ 27 w 271"/>
                <a:gd name="T85" fmla="*/ 188 h 576"/>
                <a:gd name="T86" fmla="*/ 14 w 271"/>
                <a:gd name="T87" fmla="*/ 128 h 576"/>
                <a:gd name="T88" fmla="*/ 4 w 271"/>
                <a:gd name="T89" fmla="*/ 65 h 576"/>
                <a:gd name="T90" fmla="*/ 0 w 271"/>
                <a:gd name="T91" fmla="*/ 2 h 576"/>
                <a:gd name="T92" fmla="*/ 27 w 271"/>
                <a:gd name="T93" fmla="*/ 0 h 576"/>
                <a:gd name="T94" fmla="*/ 47 w 271"/>
                <a:gd name="T95" fmla="*/ 12 h 5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71" h="576">
                  <a:moveTo>
                    <a:pt x="47" y="12"/>
                  </a:moveTo>
                  <a:lnTo>
                    <a:pt x="50" y="22"/>
                  </a:lnTo>
                  <a:lnTo>
                    <a:pt x="55" y="31"/>
                  </a:lnTo>
                  <a:lnTo>
                    <a:pt x="58" y="41"/>
                  </a:lnTo>
                  <a:lnTo>
                    <a:pt x="63" y="50"/>
                  </a:lnTo>
                  <a:lnTo>
                    <a:pt x="66" y="60"/>
                  </a:lnTo>
                  <a:lnTo>
                    <a:pt x="69" y="70"/>
                  </a:lnTo>
                  <a:lnTo>
                    <a:pt x="72" y="79"/>
                  </a:lnTo>
                  <a:lnTo>
                    <a:pt x="76" y="88"/>
                  </a:lnTo>
                  <a:lnTo>
                    <a:pt x="79" y="97"/>
                  </a:lnTo>
                  <a:lnTo>
                    <a:pt x="82" y="100"/>
                  </a:lnTo>
                  <a:lnTo>
                    <a:pt x="85" y="99"/>
                  </a:lnTo>
                  <a:lnTo>
                    <a:pt x="87" y="94"/>
                  </a:lnTo>
                  <a:lnTo>
                    <a:pt x="88" y="87"/>
                  </a:lnTo>
                  <a:lnTo>
                    <a:pt x="90" y="77"/>
                  </a:lnTo>
                  <a:lnTo>
                    <a:pt x="90" y="66"/>
                  </a:lnTo>
                  <a:lnTo>
                    <a:pt x="91" y="54"/>
                  </a:lnTo>
                  <a:lnTo>
                    <a:pt x="92" y="43"/>
                  </a:lnTo>
                  <a:lnTo>
                    <a:pt x="93" y="32"/>
                  </a:lnTo>
                  <a:lnTo>
                    <a:pt x="93" y="23"/>
                  </a:lnTo>
                  <a:lnTo>
                    <a:pt x="94" y="16"/>
                  </a:lnTo>
                  <a:lnTo>
                    <a:pt x="95" y="12"/>
                  </a:lnTo>
                  <a:lnTo>
                    <a:pt x="98" y="11"/>
                  </a:lnTo>
                  <a:lnTo>
                    <a:pt x="99" y="15"/>
                  </a:lnTo>
                  <a:lnTo>
                    <a:pt x="102" y="24"/>
                  </a:lnTo>
                  <a:lnTo>
                    <a:pt x="104" y="37"/>
                  </a:lnTo>
                  <a:lnTo>
                    <a:pt x="106" y="48"/>
                  </a:lnTo>
                  <a:lnTo>
                    <a:pt x="109" y="60"/>
                  </a:lnTo>
                  <a:lnTo>
                    <a:pt x="112" y="72"/>
                  </a:lnTo>
                  <a:lnTo>
                    <a:pt x="114" y="84"/>
                  </a:lnTo>
                  <a:lnTo>
                    <a:pt x="119" y="95"/>
                  </a:lnTo>
                  <a:lnTo>
                    <a:pt x="121" y="107"/>
                  </a:lnTo>
                  <a:lnTo>
                    <a:pt x="124" y="118"/>
                  </a:lnTo>
                  <a:lnTo>
                    <a:pt x="127" y="130"/>
                  </a:lnTo>
                  <a:lnTo>
                    <a:pt x="131" y="141"/>
                  </a:lnTo>
                  <a:lnTo>
                    <a:pt x="135" y="152"/>
                  </a:lnTo>
                  <a:lnTo>
                    <a:pt x="138" y="163"/>
                  </a:lnTo>
                  <a:lnTo>
                    <a:pt x="142" y="174"/>
                  </a:lnTo>
                  <a:lnTo>
                    <a:pt x="146" y="185"/>
                  </a:lnTo>
                  <a:lnTo>
                    <a:pt x="150" y="196"/>
                  </a:lnTo>
                  <a:lnTo>
                    <a:pt x="154" y="207"/>
                  </a:lnTo>
                  <a:lnTo>
                    <a:pt x="158" y="219"/>
                  </a:lnTo>
                  <a:lnTo>
                    <a:pt x="162" y="229"/>
                  </a:lnTo>
                  <a:lnTo>
                    <a:pt x="167" y="240"/>
                  </a:lnTo>
                  <a:lnTo>
                    <a:pt x="171" y="250"/>
                  </a:lnTo>
                  <a:lnTo>
                    <a:pt x="176" y="260"/>
                  </a:lnTo>
                  <a:lnTo>
                    <a:pt x="181" y="271"/>
                  </a:lnTo>
                  <a:lnTo>
                    <a:pt x="185" y="281"/>
                  </a:lnTo>
                  <a:lnTo>
                    <a:pt x="191" y="292"/>
                  </a:lnTo>
                  <a:lnTo>
                    <a:pt x="196" y="303"/>
                  </a:lnTo>
                  <a:lnTo>
                    <a:pt x="201" y="313"/>
                  </a:lnTo>
                  <a:lnTo>
                    <a:pt x="206" y="323"/>
                  </a:lnTo>
                  <a:lnTo>
                    <a:pt x="213" y="334"/>
                  </a:lnTo>
                  <a:lnTo>
                    <a:pt x="218" y="343"/>
                  </a:lnTo>
                  <a:lnTo>
                    <a:pt x="224" y="353"/>
                  </a:lnTo>
                  <a:lnTo>
                    <a:pt x="229" y="363"/>
                  </a:lnTo>
                  <a:lnTo>
                    <a:pt x="236" y="374"/>
                  </a:lnTo>
                  <a:lnTo>
                    <a:pt x="238" y="379"/>
                  </a:lnTo>
                  <a:lnTo>
                    <a:pt x="239" y="387"/>
                  </a:lnTo>
                  <a:lnTo>
                    <a:pt x="240" y="394"/>
                  </a:lnTo>
                  <a:lnTo>
                    <a:pt x="240" y="403"/>
                  </a:lnTo>
                  <a:lnTo>
                    <a:pt x="239" y="412"/>
                  </a:lnTo>
                  <a:lnTo>
                    <a:pt x="239" y="421"/>
                  </a:lnTo>
                  <a:lnTo>
                    <a:pt x="240" y="430"/>
                  </a:lnTo>
                  <a:lnTo>
                    <a:pt x="241" y="436"/>
                  </a:lnTo>
                  <a:lnTo>
                    <a:pt x="245" y="446"/>
                  </a:lnTo>
                  <a:lnTo>
                    <a:pt x="248" y="454"/>
                  </a:lnTo>
                  <a:lnTo>
                    <a:pt x="252" y="464"/>
                  </a:lnTo>
                  <a:lnTo>
                    <a:pt x="257" y="473"/>
                  </a:lnTo>
                  <a:lnTo>
                    <a:pt x="261" y="482"/>
                  </a:lnTo>
                  <a:lnTo>
                    <a:pt x="265" y="491"/>
                  </a:lnTo>
                  <a:lnTo>
                    <a:pt x="268" y="502"/>
                  </a:lnTo>
                  <a:lnTo>
                    <a:pt x="270" y="513"/>
                  </a:lnTo>
                  <a:lnTo>
                    <a:pt x="266" y="514"/>
                  </a:lnTo>
                  <a:lnTo>
                    <a:pt x="262" y="516"/>
                  </a:lnTo>
                  <a:lnTo>
                    <a:pt x="259" y="519"/>
                  </a:lnTo>
                  <a:lnTo>
                    <a:pt x="257" y="523"/>
                  </a:lnTo>
                  <a:lnTo>
                    <a:pt x="255" y="527"/>
                  </a:lnTo>
                  <a:lnTo>
                    <a:pt x="252" y="531"/>
                  </a:lnTo>
                  <a:lnTo>
                    <a:pt x="249" y="535"/>
                  </a:lnTo>
                  <a:lnTo>
                    <a:pt x="247" y="538"/>
                  </a:lnTo>
                  <a:lnTo>
                    <a:pt x="246" y="541"/>
                  </a:lnTo>
                  <a:lnTo>
                    <a:pt x="245" y="543"/>
                  </a:lnTo>
                  <a:lnTo>
                    <a:pt x="245" y="546"/>
                  </a:lnTo>
                  <a:lnTo>
                    <a:pt x="245" y="549"/>
                  </a:lnTo>
                  <a:lnTo>
                    <a:pt x="245" y="552"/>
                  </a:lnTo>
                  <a:lnTo>
                    <a:pt x="245" y="556"/>
                  </a:lnTo>
                  <a:lnTo>
                    <a:pt x="246" y="559"/>
                  </a:lnTo>
                  <a:lnTo>
                    <a:pt x="246" y="562"/>
                  </a:lnTo>
                  <a:lnTo>
                    <a:pt x="241" y="562"/>
                  </a:lnTo>
                  <a:lnTo>
                    <a:pt x="237" y="563"/>
                  </a:lnTo>
                  <a:lnTo>
                    <a:pt x="234" y="565"/>
                  </a:lnTo>
                  <a:lnTo>
                    <a:pt x="230" y="567"/>
                  </a:lnTo>
                  <a:lnTo>
                    <a:pt x="227" y="571"/>
                  </a:lnTo>
                  <a:lnTo>
                    <a:pt x="225" y="573"/>
                  </a:lnTo>
                  <a:lnTo>
                    <a:pt x="223" y="575"/>
                  </a:lnTo>
                  <a:lnTo>
                    <a:pt x="221" y="575"/>
                  </a:lnTo>
                  <a:lnTo>
                    <a:pt x="213" y="570"/>
                  </a:lnTo>
                  <a:lnTo>
                    <a:pt x="206" y="562"/>
                  </a:lnTo>
                  <a:lnTo>
                    <a:pt x="201" y="553"/>
                  </a:lnTo>
                  <a:lnTo>
                    <a:pt x="196" y="543"/>
                  </a:lnTo>
                  <a:lnTo>
                    <a:pt x="192" y="532"/>
                  </a:lnTo>
                  <a:lnTo>
                    <a:pt x="189" y="521"/>
                  </a:lnTo>
                  <a:lnTo>
                    <a:pt x="184" y="509"/>
                  </a:lnTo>
                  <a:lnTo>
                    <a:pt x="180" y="498"/>
                  </a:lnTo>
                  <a:lnTo>
                    <a:pt x="177" y="492"/>
                  </a:lnTo>
                  <a:lnTo>
                    <a:pt x="173" y="486"/>
                  </a:lnTo>
                  <a:lnTo>
                    <a:pt x="170" y="480"/>
                  </a:lnTo>
                  <a:lnTo>
                    <a:pt x="167" y="474"/>
                  </a:lnTo>
                  <a:lnTo>
                    <a:pt x="164" y="468"/>
                  </a:lnTo>
                  <a:lnTo>
                    <a:pt x="159" y="462"/>
                  </a:lnTo>
                  <a:lnTo>
                    <a:pt x="156" y="457"/>
                  </a:lnTo>
                  <a:lnTo>
                    <a:pt x="153" y="451"/>
                  </a:lnTo>
                  <a:lnTo>
                    <a:pt x="149" y="446"/>
                  </a:lnTo>
                  <a:lnTo>
                    <a:pt x="145" y="440"/>
                  </a:lnTo>
                  <a:lnTo>
                    <a:pt x="140" y="435"/>
                  </a:lnTo>
                  <a:lnTo>
                    <a:pt x="137" y="431"/>
                  </a:lnTo>
                  <a:lnTo>
                    <a:pt x="134" y="425"/>
                  </a:lnTo>
                  <a:lnTo>
                    <a:pt x="130" y="420"/>
                  </a:lnTo>
                  <a:lnTo>
                    <a:pt x="125" y="415"/>
                  </a:lnTo>
                  <a:lnTo>
                    <a:pt x="122" y="409"/>
                  </a:lnTo>
                  <a:lnTo>
                    <a:pt x="117" y="403"/>
                  </a:lnTo>
                  <a:lnTo>
                    <a:pt x="113" y="397"/>
                  </a:lnTo>
                  <a:lnTo>
                    <a:pt x="109" y="391"/>
                  </a:lnTo>
                  <a:lnTo>
                    <a:pt x="105" y="384"/>
                  </a:lnTo>
                  <a:lnTo>
                    <a:pt x="101" y="377"/>
                  </a:lnTo>
                  <a:lnTo>
                    <a:pt x="98" y="370"/>
                  </a:lnTo>
                  <a:lnTo>
                    <a:pt x="93" y="364"/>
                  </a:lnTo>
                  <a:lnTo>
                    <a:pt x="90" y="356"/>
                  </a:lnTo>
                  <a:lnTo>
                    <a:pt x="88" y="349"/>
                  </a:lnTo>
                  <a:lnTo>
                    <a:pt x="83" y="341"/>
                  </a:lnTo>
                  <a:lnTo>
                    <a:pt x="81" y="335"/>
                  </a:lnTo>
                  <a:lnTo>
                    <a:pt x="79" y="327"/>
                  </a:lnTo>
                  <a:lnTo>
                    <a:pt x="77" y="320"/>
                  </a:lnTo>
                  <a:lnTo>
                    <a:pt x="75" y="311"/>
                  </a:lnTo>
                  <a:lnTo>
                    <a:pt x="74" y="304"/>
                  </a:lnTo>
                  <a:lnTo>
                    <a:pt x="72" y="295"/>
                  </a:lnTo>
                  <a:lnTo>
                    <a:pt x="72" y="296"/>
                  </a:lnTo>
                  <a:lnTo>
                    <a:pt x="74" y="303"/>
                  </a:lnTo>
                  <a:lnTo>
                    <a:pt x="75" y="312"/>
                  </a:lnTo>
                  <a:lnTo>
                    <a:pt x="77" y="326"/>
                  </a:lnTo>
                  <a:lnTo>
                    <a:pt x="80" y="341"/>
                  </a:lnTo>
                  <a:lnTo>
                    <a:pt x="82" y="360"/>
                  </a:lnTo>
                  <a:lnTo>
                    <a:pt x="86" y="379"/>
                  </a:lnTo>
                  <a:lnTo>
                    <a:pt x="89" y="399"/>
                  </a:lnTo>
                  <a:lnTo>
                    <a:pt x="92" y="420"/>
                  </a:lnTo>
                  <a:lnTo>
                    <a:pt x="95" y="438"/>
                  </a:lnTo>
                  <a:lnTo>
                    <a:pt x="99" y="457"/>
                  </a:lnTo>
                  <a:lnTo>
                    <a:pt x="101" y="473"/>
                  </a:lnTo>
                  <a:lnTo>
                    <a:pt x="103" y="486"/>
                  </a:lnTo>
                  <a:lnTo>
                    <a:pt x="105" y="495"/>
                  </a:lnTo>
                  <a:lnTo>
                    <a:pt x="105" y="501"/>
                  </a:lnTo>
                  <a:lnTo>
                    <a:pt x="103" y="485"/>
                  </a:lnTo>
                  <a:lnTo>
                    <a:pt x="100" y="468"/>
                  </a:lnTo>
                  <a:lnTo>
                    <a:pt x="97" y="451"/>
                  </a:lnTo>
                  <a:lnTo>
                    <a:pt x="93" y="435"/>
                  </a:lnTo>
                  <a:lnTo>
                    <a:pt x="90" y="420"/>
                  </a:lnTo>
                  <a:lnTo>
                    <a:pt x="87" y="404"/>
                  </a:lnTo>
                  <a:lnTo>
                    <a:pt x="82" y="388"/>
                  </a:lnTo>
                  <a:lnTo>
                    <a:pt x="78" y="373"/>
                  </a:lnTo>
                  <a:lnTo>
                    <a:pt x="74" y="357"/>
                  </a:lnTo>
                  <a:lnTo>
                    <a:pt x="70" y="341"/>
                  </a:lnTo>
                  <a:lnTo>
                    <a:pt x="65" y="326"/>
                  </a:lnTo>
                  <a:lnTo>
                    <a:pt x="61" y="311"/>
                  </a:lnTo>
                  <a:lnTo>
                    <a:pt x="57" y="295"/>
                  </a:lnTo>
                  <a:lnTo>
                    <a:pt x="53" y="280"/>
                  </a:lnTo>
                  <a:lnTo>
                    <a:pt x="48" y="265"/>
                  </a:lnTo>
                  <a:lnTo>
                    <a:pt x="44" y="249"/>
                  </a:lnTo>
                  <a:lnTo>
                    <a:pt x="40" y="235"/>
                  </a:lnTo>
                  <a:lnTo>
                    <a:pt x="35" y="220"/>
                  </a:lnTo>
                  <a:lnTo>
                    <a:pt x="32" y="204"/>
                  </a:lnTo>
                  <a:lnTo>
                    <a:pt x="27" y="188"/>
                  </a:lnTo>
                  <a:lnTo>
                    <a:pt x="24" y="173"/>
                  </a:lnTo>
                  <a:lnTo>
                    <a:pt x="21" y="158"/>
                  </a:lnTo>
                  <a:lnTo>
                    <a:pt x="18" y="143"/>
                  </a:lnTo>
                  <a:lnTo>
                    <a:pt x="14" y="128"/>
                  </a:lnTo>
                  <a:lnTo>
                    <a:pt x="11" y="112"/>
                  </a:lnTo>
                  <a:lnTo>
                    <a:pt x="9" y="97"/>
                  </a:lnTo>
                  <a:lnTo>
                    <a:pt x="7" y="81"/>
                  </a:lnTo>
                  <a:lnTo>
                    <a:pt x="4" y="65"/>
                  </a:lnTo>
                  <a:lnTo>
                    <a:pt x="2" y="49"/>
                  </a:lnTo>
                  <a:lnTo>
                    <a:pt x="1" y="34"/>
                  </a:lnTo>
                  <a:lnTo>
                    <a:pt x="0" y="18"/>
                  </a:lnTo>
                  <a:lnTo>
                    <a:pt x="0" y="2"/>
                  </a:lnTo>
                  <a:lnTo>
                    <a:pt x="7" y="2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2"/>
                  </a:lnTo>
                  <a:lnTo>
                    <a:pt x="44" y="5"/>
                  </a:lnTo>
                  <a:lnTo>
                    <a:pt x="47" y="12"/>
                  </a:lnTo>
                </a:path>
              </a:pathLst>
            </a:custGeom>
            <a:solidFill>
              <a:srgbClr val="5973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Freeform 84">
              <a:extLst>
                <a:ext uri="{FF2B5EF4-FFF2-40B4-BE49-F238E27FC236}">
                  <a16:creationId xmlns:a16="http://schemas.microsoft.com/office/drawing/2014/main" id="{E4FA4EFD-FEE8-4C33-91DD-B652B030A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7" y="2885"/>
              <a:ext cx="98" cy="92"/>
            </a:xfrm>
            <a:custGeom>
              <a:avLst/>
              <a:gdLst>
                <a:gd name="T0" fmla="*/ 97 w 98"/>
                <a:gd name="T1" fmla="*/ 74 h 92"/>
                <a:gd name="T2" fmla="*/ 96 w 98"/>
                <a:gd name="T3" fmla="*/ 65 h 92"/>
                <a:gd name="T4" fmla="*/ 94 w 98"/>
                <a:gd name="T5" fmla="*/ 56 h 92"/>
                <a:gd name="T6" fmla="*/ 90 w 98"/>
                <a:gd name="T7" fmla="*/ 49 h 92"/>
                <a:gd name="T8" fmla="*/ 85 w 98"/>
                <a:gd name="T9" fmla="*/ 40 h 92"/>
                <a:gd name="T10" fmla="*/ 81 w 98"/>
                <a:gd name="T11" fmla="*/ 34 h 92"/>
                <a:gd name="T12" fmla="*/ 77 w 98"/>
                <a:gd name="T13" fmla="*/ 27 h 92"/>
                <a:gd name="T14" fmla="*/ 73 w 98"/>
                <a:gd name="T15" fmla="*/ 21 h 92"/>
                <a:gd name="T16" fmla="*/ 69 w 98"/>
                <a:gd name="T17" fmla="*/ 14 h 92"/>
                <a:gd name="T18" fmla="*/ 64 w 98"/>
                <a:gd name="T19" fmla="*/ 8 h 92"/>
                <a:gd name="T20" fmla="*/ 58 w 98"/>
                <a:gd name="T21" fmla="*/ 4 h 92"/>
                <a:gd name="T22" fmla="*/ 51 w 98"/>
                <a:gd name="T23" fmla="*/ 1 h 92"/>
                <a:gd name="T24" fmla="*/ 42 w 98"/>
                <a:gd name="T25" fmla="*/ 0 h 92"/>
                <a:gd name="T26" fmla="*/ 34 w 98"/>
                <a:gd name="T27" fmla="*/ 0 h 92"/>
                <a:gd name="T28" fmla="*/ 24 w 98"/>
                <a:gd name="T29" fmla="*/ 1 h 92"/>
                <a:gd name="T30" fmla="*/ 15 w 98"/>
                <a:gd name="T31" fmla="*/ 2 h 92"/>
                <a:gd name="T32" fmla="*/ 6 w 98"/>
                <a:gd name="T33" fmla="*/ 4 h 92"/>
                <a:gd name="T34" fmla="*/ 3 w 98"/>
                <a:gd name="T35" fmla="*/ 6 h 92"/>
                <a:gd name="T36" fmla="*/ 1 w 98"/>
                <a:gd name="T37" fmla="*/ 9 h 92"/>
                <a:gd name="T38" fmla="*/ 0 w 98"/>
                <a:gd name="T39" fmla="*/ 13 h 92"/>
                <a:gd name="T40" fmla="*/ 1 w 98"/>
                <a:gd name="T41" fmla="*/ 17 h 92"/>
                <a:gd name="T42" fmla="*/ 6 w 98"/>
                <a:gd name="T43" fmla="*/ 23 h 92"/>
                <a:gd name="T44" fmla="*/ 11 w 98"/>
                <a:gd name="T45" fmla="*/ 30 h 92"/>
                <a:gd name="T46" fmla="*/ 16 w 98"/>
                <a:gd name="T47" fmla="*/ 38 h 92"/>
                <a:gd name="T48" fmla="*/ 20 w 98"/>
                <a:gd name="T49" fmla="*/ 44 h 92"/>
                <a:gd name="T50" fmla="*/ 24 w 98"/>
                <a:gd name="T51" fmla="*/ 51 h 92"/>
                <a:gd name="T52" fmla="*/ 27 w 98"/>
                <a:gd name="T53" fmla="*/ 57 h 92"/>
                <a:gd name="T54" fmla="*/ 32 w 98"/>
                <a:gd name="T55" fmla="*/ 64 h 92"/>
                <a:gd name="T56" fmla="*/ 35 w 98"/>
                <a:gd name="T57" fmla="*/ 70 h 92"/>
                <a:gd name="T58" fmla="*/ 39 w 98"/>
                <a:gd name="T59" fmla="*/ 77 h 92"/>
                <a:gd name="T60" fmla="*/ 45 w 98"/>
                <a:gd name="T61" fmla="*/ 83 h 92"/>
                <a:gd name="T62" fmla="*/ 53 w 98"/>
                <a:gd name="T63" fmla="*/ 86 h 92"/>
                <a:gd name="T64" fmla="*/ 61 w 98"/>
                <a:gd name="T65" fmla="*/ 89 h 92"/>
                <a:gd name="T66" fmla="*/ 70 w 98"/>
                <a:gd name="T67" fmla="*/ 91 h 92"/>
                <a:gd name="T68" fmla="*/ 79 w 98"/>
                <a:gd name="T69" fmla="*/ 91 h 92"/>
                <a:gd name="T70" fmla="*/ 89 w 98"/>
                <a:gd name="T71" fmla="*/ 90 h 92"/>
                <a:gd name="T72" fmla="*/ 97 w 98"/>
                <a:gd name="T73" fmla="*/ 89 h 92"/>
                <a:gd name="T74" fmla="*/ 95 w 98"/>
                <a:gd name="T75" fmla="*/ 89 h 92"/>
                <a:gd name="T76" fmla="*/ 94 w 98"/>
                <a:gd name="T77" fmla="*/ 89 h 92"/>
                <a:gd name="T78" fmla="*/ 92 w 98"/>
                <a:gd name="T79" fmla="*/ 89 h 92"/>
                <a:gd name="T80" fmla="*/ 91 w 98"/>
                <a:gd name="T81" fmla="*/ 89 h 92"/>
                <a:gd name="T82" fmla="*/ 92 w 98"/>
                <a:gd name="T83" fmla="*/ 87 h 92"/>
                <a:gd name="T84" fmla="*/ 93 w 98"/>
                <a:gd name="T85" fmla="*/ 84 h 92"/>
                <a:gd name="T86" fmla="*/ 94 w 98"/>
                <a:gd name="T87" fmla="*/ 83 h 92"/>
                <a:gd name="T88" fmla="*/ 95 w 98"/>
                <a:gd name="T89" fmla="*/ 81 h 92"/>
                <a:gd name="T90" fmla="*/ 95 w 98"/>
                <a:gd name="T91" fmla="*/ 79 h 92"/>
                <a:gd name="T92" fmla="*/ 96 w 98"/>
                <a:gd name="T93" fmla="*/ 77 h 92"/>
                <a:gd name="T94" fmla="*/ 97 w 98"/>
                <a:gd name="T95" fmla="*/ 75 h 92"/>
                <a:gd name="T96" fmla="*/ 97 w 98"/>
                <a:gd name="T97" fmla="*/ 74 h 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8" h="92">
                  <a:moveTo>
                    <a:pt x="97" y="74"/>
                  </a:moveTo>
                  <a:lnTo>
                    <a:pt x="96" y="65"/>
                  </a:lnTo>
                  <a:lnTo>
                    <a:pt x="94" y="56"/>
                  </a:lnTo>
                  <a:lnTo>
                    <a:pt x="90" y="49"/>
                  </a:lnTo>
                  <a:lnTo>
                    <a:pt x="85" y="40"/>
                  </a:lnTo>
                  <a:lnTo>
                    <a:pt x="81" y="34"/>
                  </a:lnTo>
                  <a:lnTo>
                    <a:pt x="77" y="27"/>
                  </a:lnTo>
                  <a:lnTo>
                    <a:pt x="73" y="21"/>
                  </a:lnTo>
                  <a:lnTo>
                    <a:pt x="69" y="14"/>
                  </a:lnTo>
                  <a:lnTo>
                    <a:pt x="64" y="8"/>
                  </a:lnTo>
                  <a:lnTo>
                    <a:pt x="58" y="4"/>
                  </a:lnTo>
                  <a:lnTo>
                    <a:pt x="51" y="1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4" y="1"/>
                  </a:lnTo>
                  <a:lnTo>
                    <a:pt x="15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6" y="23"/>
                  </a:lnTo>
                  <a:lnTo>
                    <a:pt x="11" y="30"/>
                  </a:lnTo>
                  <a:lnTo>
                    <a:pt x="16" y="38"/>
                  </a:lnTo>
                  <a:lnTo>
                    <a:pt x="20" y="44"/>
                  </a:lnTo>
                  <a:lnTo>
                    <a:pt x="24" y="51"/>
                  </a:lnTo>
                  <a:lnTo>
                    <a:pt x="27" y="57"/>
                  </a:lnTo>
                  <a:lnTo>
                    <a:pt x="32" y="64"/>
                  </a:lnTo>
                  <a:lnTo>
                    <a:pt x="35" y="70"/>
                  </a:lnTo>
                  <a:lnTo>
                    <a:pt x="39" y="77"/>
                  </a:lnTo>
                  <a:lnTo>
                    <a:pt x="45" y="83"/>
                  </a:lnTo>
                  <a:lnTo>
                    <a:pt x="53" y="86"/>
                  </a:lnTo>
                  <a:lnTo>
                    <a:pt x="61" y="89"/>
                  </a:lnTo>
                  <a:lnTo>
                    <a:pt x="70" y="91"/>
                  </a:lnTo>
                  <a:lnTo>
                    <a:pt x="79" y="91"/>
                  </a:lnTo>
                  <a:lnTo>
                    <a:pt x="89" y="90"/>
                  </a:lnTo>
                  <a:lnTo>
                    <a:pt x="97" y="89"/>
                  </a:lnTo>
                  <a:lnTo>
                    <a:pt x="95" y="89"/>
                  </a:lnTo>
                  <a:lnTo>
                    <a:pt x="94" y="89"/>
                  </a:lnTo>
                  <a:lnTo>
                    <a:pt x="92" y="89"/>
                  </a:lnTo>
                  <a:lnTo>
                    <a:pt x="91" y="89"/>
                  </a:lnTo>
                  <a:lnTo>
                    <a:pt x="92" y="87"/>
                  </a:lnTo>
                  <a:lnTo>
                    <a:pt x="93" y="84"/>
                  </a:lnTo>
                  <a:lnTo>
                    <a:pt x="94" y="83"/>
                  </a:lnTo>
                  <a:lnTo>
                    <a:pt x="95" y="81"/>
                  </a:lnTo>
                  <a:lnTo>
                    <a:pt x="95" y="79"/>
                  </a:lnTo>
                  <a:lnTo>
                    <a:pt x="96" y="77"/>
                  </a:lnTo>
                  <a:lnTo>
                    <a:pt x="97" y="75"/>
                  </a:lnTo>
                  <a:lnTo>
                    <a:pt x="97" y="74"/>
                  </a:lnTo>
                </a:path>
              </a:pathLst>
            </a:custGeom>
            <a:solidFill>
              <a:srgbClr val="5973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Freeform 85">
              <a:extLst>
                <a:ext uri="{FF2B5EF4-FFF2-40B4-BE49-F238E27FC236}">
                  <a16:creationId xmlns:a16="http://schemas.microsoft.com/office/drawing/2014/main" id="{AFC6F50F-4C72-4283-B28F-97401D6E0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2238"/>
              <a:ext cx="248" cy="265"/>
            </a:xfrm>
            <a:custGeom>
              <a:avLst/>
              <a:gdLst>
                <a:gd name="T0" fmla="*/ 244 w 248"/>
                <a:gd name="T1" fmla="*/ 232 h 265"/>
                <a:gd name="T2" fmla="*/ 237 w 248"/>
                <a:gd name="T3" fmla="*/ 227 h 265"/>
                <a:gd name="T4" fmla="*/ 228 w 248"/>
                <a:gd name="T5" fmla="*/ 218 h 265"/>
                <a:gd name="T6" fmla="*/ 217 w 248"/>
                <a:gd name="T7" fmla="*/ 206 h 265"/>
                <a:gd name="T8" fmla="*/ 210 w 248"/>
                <a:gd name="T9" fmla="*/ 191 h 265"/>
                <a:gd name="T10" fmla="*/ 205 w 248"/>
                <a:gd name="T11" fmla="*/ 173 h 265"/>
                <a:gd name="T12" fmla="*/ 202 w 248"/>
                <a:gd name="T13" fmla="*/ 155 h 265"/>
                <a:gd name="T14" fmla="*/ 198 w 248"/>
                <a:gd name="T15" fmla="*/ 142 h 265"/>
                <a:gd name="T16" fmla="*/ 190 w 248"/>
                <a:gd name="T17" fmla="*/ 135 h 265"/>
                <a:gd name="T18" fmla="*/ 186 w 248"/>
                <a:gd name="T19" fmla="*/ 130 h 265"/>
                <a:gd name="T20" fmla="*/ 183 w 248"/>
                <a:gd name="T21" fmla="*/ 126 h 265"/>
                <a:gd name="T22" fmla="*/ 175 w 248"/>
                <a:gd name="T23" fmla="*/ 123 h 265"/>
                <a:gd name="T24" fmla="*/ 163 w 248"/>
                <a:gd name="T25" fmla="*/ 119 h 265"/>
                <a:gd name="T26" fmla="*/ 150 w 248"/>
                <a:gd name="T27" fmla="*/ 112 h 265"/>
                <a:gd name="T28" fmla="*/ 139 w 248"/>
                <a:gd name="T29" fmla="*/ 104 h 265"/>
                <a:gd name="T30" fmla="*/ 129 w 248"/>
                <a:gd name="T31" fmla="*/ 93 h 265"/>
                <a:gd name="T32" fmla="*/ 121 w 248"/>
                <a:gd name="T33" fmla="*/ 82 h 265"/>
                <a:gd name="T34" fmla="*/ 117 w 248"/>
                <a:gd name="T35" fmla="*/ 64 h 265"/>
                <a:gd name="T36" fmla="*/ 114 w 248"/>
                <a:gd name="T37" fmla="*/ 43 h 265"/>
                <a:gd name="T38" fmla="*/ 109 w 248"/>
                <a:gd name="T39" fmla="*/ 24 h 265"/>
                <a:gd name="T40" fmla="*/ 102 w 248"/>
                <a:gd name="T41" fmla="*/ 17 h 265"/>
                <a:gd name="T42" fmla="*/ 94 w 248"/>
                <a:gd name="T43" fmla="*/ 17 h 265"/>
                <a:gd name="T44" fmla="*/ 89 w 248"/>
                <a:gd name="T45" fmla="*/ 22 h 265"/>
                <a:gd name="T46" fmla="*/ 85 w 248"/>
                <a:gd name="T47" fmla="*/ 26 h 265"/>
                <a:gd name="T48" fmla="*/ 83 w 248"/>
                <a:gd name="T49" fmla="*/ 26 h 265"/>
                <a:gd name="T50" fmla="*/ 75 w 248"/>
                <a:gd name="T51" fmla="*/ 24 h 265"/>
                <a:gd name="T52" fmla="*/ 62 w 248"/>
                <a:gd name="T53" fmla="*/ 19 h 265"/>
                <a:gd name="T54" fmla="*/ 48 w 248"/>
                <a:gd name="T55" fmla="*/ 11 h 265"/>
                <a:gd name="T56" fmla="*/ 37 w 248"/>
                <a:gd name="T57" fmla="*/ 3 h 265"/>
                <a:gd name="T58" fmla="*/ 20 w 248"/>
                <a:gd name="T59" fmla="*/ 0 h 265"/>
                <a:gd name="T60" fmla="*/ 4 w 248"/>
                <a:gd name="T61" fmla="*/ 1 h 265"/>
                <a:gd name="T62" fmla="*/ 5 w 248"/>
                <a:gd name="T63" fmla="*/ 3 h 265"/>
                <a:gd name="T64" fmla="*/ 22 w 248"/>
                <a:gd name="T65" fmla="*/ 7 h 265"/>
                <a:gd name="T66" fmla="*/ 37 w 248"/>
                <a:gd name="T67" fmla="*/ 18 h 265"/>
                <a:gd name="T68" fmla="*/ 51 w 248"/>
                <a:gd name="T69" fmla="*/ 33 h 265"/>
                <a:gd name="T70" fmla="*/ 62 w 248"/>
                <a:gd name="T71" fmla="*/ 51 h 265"/>
                <a:gd name="T72" fmla="*/ 69 w 248"/>
                <a:gd name="T73" fmla="*/ 71 h 265"/>
                <a:gd name="T74" fmla="*/ 72 w 248"/>
                <a:gd name="T75" fmla="*/ 90 h 265"/>
                <a:gd name="T76" fmla="*/ 75 w 248"/>
                <a:gd name="T77" fmla="*/ 105 h 265"/>
                <a:gd name="T78" fmla="*/ 81 w 248"/>
                <a:gd name="T79" fmla="*/ 113 h 265"/>
                <a:gd name="T80" fmla="*/ 90 w 248"/>
                <a:gd name="T81" fmla="*/ 117 h 265"/>
                <a:gd name="T82" fmla="*/ 95 w 248"/>
                <a:gd name="T83" fmla="*/ 123 h 265"/>
                <a:gd name="T84" fmla="*/ 102 w 248"/>
                <a:gd name="T85" fmla="*/ 131 h 265"/>
                <a:gd name="T86" fmla="*/ 106 w 248"/>
                <a:gd name="T87" fmla="*/ 143 h 265"/>
                <a:gd name="T88" fmla="*/ 109 w 248"/>
                <a:gd name="T89" fmla="*/ 156 h 265"/>
                <a:gd name="T90" fmla="*/ 113 w 248"/>
                <a:gd name="T91" fmla="*/ 172 h 265"/>
                <a:gd name="T92" fmla="*/ 118 w 248"/>
                <a:gd name="T93" fmla="*/ 185 h 265"/>
                <a:gd name="T94" fmla="*/ 125 w 248"/>
                <a:gd name="T95" fmla="*/ 192 h 265"/>
                <a:gd name="T96" fmla="*/ 136 w 248"/>
                <a:gd name="T97" fmla="*/ 202 h 265"/>
                <a:gd name="T98" fmla="*/ 148 w 248"/>
                <a:gd name="T99" fmla="*/ 225 h 265"/>
                <a:gd name="T100" fmla="*/ 163 w 248"/>
                <a:gd name="T101" fmla="*/ 247 h 265"/>
                <a:gd name="T102" fmla="*/ 181 w 248"/>
                <a:gd name="T103" fmla="*/ 261 h 265"/>
                <a:gd name="T104" fmla="*/ 205 w 248"/>
                <a:gd name="T105" fmla="*/ 264 h 265"/>
                <a:gd name="T106" fmla="*/ 230 w 248"/>
                <a:gd name="T107" fmla="*/ 259 h 265"/>
                <a:gd name="T108" fmla="*/ 245 w 248"/>
                <a:gd name="T109" fmla="*/ 248 h 265"/>
                <a:gd name="T110" fmla="*/ 244 w 248"/>
                <a:gd name="T111" fmla="*/ 232 h 2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8" h="265">
                  <a:moveTo>
                    <a:pt x="244" y="232"/>
                  </a:moveTo>
                  <a:lnTo>
                    <a:pt x="244" y="232"/>
                  </a:lnTo>
                  <a:lnTo>
                    <a:pt x="242" y="230"/>
                  </a:lnTo>
                  <a:lnTo>
                    <a:pt x="237" y="227"/>
                  </a:lnTo>
                  <a:lnTo>
                    <a:pt x="233" y="223"/>
                  </a:lnTo>
                  <a:lnTo>
                    <a:pt x="228" y="218"/>
                  </a:lnTo>
                  <a:lnTo>
                    <a:pt x="223" y="213"/>
                  </a:lnTo>
                  <a:lnTo>
                    <a:pt x="217" y="206"/>
                  </a:lnTo>
                  <a:lnTo>
                    <a:pt x="213" y="198"/>
                  </a:lnTo>
                  <a:lnTo>
                    <a:pt x="210" y="191"/>
                  </a:lnTo>
                  <a:lnTo>
                    <a:pt x="207" y="183"/>
                  </a:lnTo>
                  <a:lnTo>
                    <a:pt x="205" y="173"/>
                  </a:lnTo>
                  <a:lnTo>
                    <a:pt x="203" y="164"/>
                  </a:lnTo>
                  <a:lnTo>
                    <a:pt x="202" y="155"/>
                  </a:lnTo>
                  <a:lnTo>
                    <a:pt x="201" y="149"/>
                  </a:lnTo>
                  <a:lnTo>
                    <a:pt x="198" y="142"/>
                  </a:lnTo>
                  <a:lnTo>
                    <a:pt x="195" y="138"/>
                  </a:lnTo>
                  <a:lnTo>
                    <a:pt x="190" y="135"/>
                  </a:lnTo>
                  <a:lnTo>
                    <a:pt x="187" y="132"/>
                  </a:lnTo>
                  <a:lnTo>
                    <a:pt x="186" y="130"/>
                  </a:lnTo>
                  <a:lnTo>
                    <a:pt x="184" y="128"/>
                  </a:lnTo>
                  <a:lnTo>
                    <a:pt x="183" y="126"/>
                  </a:lnTo>
                  <a:lnTo>
                    <a:pt x="179" y="125"/>
                  </a:lnTo>
                  <a:lnTo>
                    <a:pt x="175" y="123"/>
                  </a:lnTo>
                  <a:lnTo>
                    <a:pt x="169" y="121"/>
                  </a:lnTo>
                  <a:lnTo>
                    <a:pt x="163" y="119"/>
                  </a:lnTo>
                  <a:lnTo>
                    <a:pt x="156" y="116"/>
                  </a:lnTo>
                  <a:lnTo>
                    <a:pt x="150" y="112"/>
                  </a:lnTo>
                  <a:lnTo>
                    <a:pt x="144" y="108"/>
                  </a:lnTo>
                  <a:lnTo>
                    <a:pt x="139" y="104"/>
                  </a:lnTo>
                  <a:lnTo>
                    <a:pt x="134" y="99"/>
                  </a:lnTo>
                  <a:lnTo>
                    <a:pt x="129" y="93"/>
                  </a:lnTo>
                  <a:lnTo>
                    <a:pt x="125" y="88"/>
                  </a:lnTo>
                  <a:lnTo>
                    <a:pt x="121" y="82"/>
                  </a:lnTo>
                  <a:lnTo>
                    <a:pt x="118" y="74"/>
                  </a:lnTo>
                  <a:lnTo>
                    <a:pt x="117" y="64"/>
                  </a:lnTo>
                  <a:lnTo>
                    <a:pt x="115" y="53"/>
                  </a:lnTo>
                  <a:lnTo>
                    <a:pt x="114" y="43"/>
                  </a:lnTo>
                  <a:lnTo>
                    <a:pt x="111" y="33"/>
                  </a:lnTo>
                  <a:lnTo>
                    <a:pt x="109" y="24"/>
                  </a:lnTo>
                  <a:lnTo>
                    <a:pt x="106" y="20"/>
                  </a:lnTo>
                  <a:lnTo>
                    <a:pt x="102" y="17"/>
                  </a:lnTo>
                  <a:lnTo>
                    <a:pt x="97" y="16"/>
                  </a:lnTo>
                  <a:lnTo>
                    <a:pt x="94" y="17"/>
                  </a:lnTo>
                  <a:lnTo>
                    <a:pt x="91" y="19"/>
                  </a:lnTo>
                  <a:lnTo>
                    <a:pt x="89" y="22"/>
                  </a:lnTo>
                  <a:lnTo>
                    <a:pt x="86" y="24"/>
                  </a:lnTo>
                  <a:lnTo>
                    <a:pt x="85" y="26"/>
                  </a:lnTo>
                  <a:lnTo>
                    <a:pt x="85" y="27"/>
                  </a:lnTo>
                  <a:lnTo>
                    <a:pt x="83" y="26"/>
                  </a:lnTo>
                  <a:lnTo>
                    <a:pt x="80" y="25"/>
                  </a:lnTo>
                  <a:lnTo>
                    <a:pt x="75" y="24"/>
                  </a:lnTo>
                  <a:lnTo>
                    <a:pt x="69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8" y="11"/>
                  </a:lnTo>
                  <a:lnTo>
                    <a:pt x="44" y="7"/>
                  </a:lnTo>
                  <a:lnTo>
                    <a:pt x="37" y="3"/>
                  </a:lnTo>
                  <a:lnTo>
                    <a:pt x="30" y="1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5" y="3"/>
                  </a:lnTo>
                  <a:lnTo>
                    <a:pt x="14" y="4"/>
                  </a:lnTo>
                  <a:lnTo>
                    <a:pt x="22" y="7"/>
                  </a:lnTo>
                  <a:lnTo>
                    <a:pt x="30" y="12"/>
                  </a:lnTo>
                  <a:lnTo>
                    <a:pt x="37" y="18"/>
                  </a:lnTo>
                  <a:lnTo>
                    <a:pt x="45" y="25"/>
                  </a:lnTo>
                  <a:lnTo>
                    <a:pt x="51" y="33"/>
                  </a:lnTo>
                  <a:lnTo>
                    <a:pt x="58" y="42"/>
                  </a:lnTo>
                  <a:lnTo>
                    <a:pt x="62" y="51"/>
                  </a:lnTo>
                  <a:lnTo>
                    <a:pt x="67" y="61"/>
                  </a:lnTo>
                  <a:lnTo>
                    <a:pt x="69" y="71"/>
                  </a:lnTo>
                  <a:lnTo>
                    <a:pt x="71" y="80"/>
                  </a:lnTo>
                  <a:lnTo>
                    <a:pt x="72" y="90"/>
                  </a:lnTo>
                  <a:lnTo>
                    <a:pt x="73" y="99"/>
                  </a:lnTo>
                  <a:lnTo>
                    <a:pt x="75" y="105"/>
                  </a:lnTo>
                  <a:lnTo>
                    <a:pt x="78" y="110"/>
                  </a:lnTo>
                  <a:lnTo>
                    <a:pt x="81" y="113"/>
                  </a:lnTo>
                  <a:lnTo>
                    <a:pt x="85" y="115"/>
                  </a:lnTo>
                  <a:lnTo>
                    <a:pt x="90" y="117"/>
                  </a:lnTo>
                  <a:lnTo>
                    <a:pt x="93" y="120"/>
                  </a:lnTo>
                  <a:lnTo>
                    <a:pt x="95" y="123"/>
                  </a:lnTo>
                  <a:lnTo>
                    <a:pt x="98" y="127"/>
                  </a:lnTo>
                  <a:lnTo>
                    <a:pt x="102" y="131"/>
                  </a:lnTo>
                  <a:lnTo>
                    <a:pt x="104" y="136"/>
                  </a:lnTo>
                  <a:lnTo>
                    <a:pt x="106" y="143"/>
                  </a:lnTo>
                  <a:lnTo>
                    <a:pt x="108" y="149"/>
                  </a:lnTo>
                  <a:lnTo>
                    <a:pt x="109" y="156"/>
                  </a:lnTo>
                  <a:lnTo>
                    <a:pt x="111" y="164"/>
                  </a:lnTo>
                  <a:lnTo>
                    <a:pt x="113" y="172"/>
                  </a:lnTo>
                  <a:lnTo>
                    <a:pt x="115" y="179"/>
                  </a:lnTo>
                  <a:lnTo>
                    <a:pt x="118" y="185"/>
                  </a:lnTo>
                  <a:lnTo>
                    <a:pt x="120" y="190"/>
                  </a:lnTo>
                  <a:lnTo>
                    <a:pt x="125" y="192"/>
                  </a:lnTo>
                  <a:lnTo>
                    <a:pt x="130" y="196"/>
                  </a:lnTo>
                  <a:lnTo>
                    <a:pt x="136" y="202"/>
                  </a:lnTo>
                  <a:lnTo>
                    <a:pt x="141" y="213"/>
                  </a:lnTo>
                  <a:lnTo>
                    <a:pt x="148" y="225"/>
                  </a:lnTo>
                  <a:lnTo>
                    <a:pt x="154" y="237"/>
                  </a:lnTo>
                  <a:lnTo>
                    <a:pt x="163" y="247"/>
                  </a:lnTo>
                  <a:lnTo>
                    <a:pt x="172" y="256"/>
                  </a:lnTo>
                  <a:lnTo>
                    <a:pt x="181" y="261"/>
                  </a:lnTo>
                  <a:lnTo>
                    <a:pt x="193" y="263"/>
                  </a:lnTo>
                  <a:lnTo>
                    <a:pt x="205" y="264"/>
                  </a:lnTo>
                  <a:lnTo>
                    <a:pt x="217" y="262"/>
                  </a:lnTo>
                  <a:lnTo>
                    <a:pt x="230" y="259"/>
                  </a:lnTo>
                  <a:lnTo>
                    <a:pt x="239" y="254"/>
                  </a:lnTo>
                  <a:lnTo>
                    <a:pt x="245" y="248"/>
                  </a:lnTo>
                  <a:lnTo>
                    <a:pt x="247" y="241"/>
                  </a:lnTo>
                  <a:lnTo>
                    <a:pt x="244" y="232"/>
                  </a:lnTo>
                </a:path>
              </a:pathLst>
            </a:custGeom>
            <a:solidFill>
              <a:srgbClr val="D95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Freeform 86">
              <a:extLst>
                <a:ext uri="{FF2B5EF4-FFF2-40B4-BE49-F238E27FC236}">
                  <a16:creationId xmlns:a16="http://schemas.microsoft.com/office/drawing/2014/main" id="{A01222D9-B66B-4047-9661-083509409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" y="2335"/>
              <a:ext cx="711" cy="270"/>
            </a:xfrm>
            <a:custGeom>
              <a:avLst/>
              <a:gdLst>
                <a:gd name="T0" fmla="*/ 708 w 711"/>
                <a:gd name="T1" fmla="*/ 109 h 270"/>
                <a:gd name="T2" fmla="*/ 693 w 711"/>
                <a:gd name="T3" fmla="*/ 103 h 270"/>
                <a:gd name="T4" fmla="*/ 648 w 711"/>
                <a:gd name="T5" fmla="*/ 137 h 270"/>
                <a:gd name="T6" fmla="*/ 619 w 711"/>
                <a:gd name="T7" fmla="*/ 131 h 270"/>
                <a:gd name="T8" fmla="*/ 590 w 711"/>
                <a:gd name="T9" fmla="*/ 113 h 270"/>
                <a:gd name="T10" fmla="*/ 571 w 711"/>
                <a:gd name="T11" fmla="*/ 116 h 270"/>
                <a:gd name="T12" fmla="*/ 558 w 711"/>
                <a:gd name="T13" fmla="*/ 112 h 270"/>
                <a:gd name="T14" fmla="*/ 535 w 711"/>
                <a:gd name="T15" fmla="*/ 97 h 270"/>
                <a:gd name="T16" fmla="*/ 523 w 711"/>
                <a:gd name="T17" fmla="*/ 74 h 270"/>
                <a:gd name="T18" fmla="*/ 507 w 711"/>
                <a:gd name="T19" fmla="*/ 56 h 270"/>
                <a:gd name="T20" fmla="*/ 495 w 711"/>
                <a:gd name="T21" fmla="*/ 47 h 270"/>
                <a:gd name="T22" fmla="*/ 480 w 711"/>
                <a:gd name="T23" fmla="*/ 22 h 270"/>
                <a:gd name="T24" fmla="*/ 444 w 711"/>
                <a:gd name="T25" fmla="*/ 15 h 270"/>
                <a:gd name="T26" fmla="*/ 412 w 711"/>
                <a:gd name="T27" fmla="*/ 14 h 270"/>
                <a:gd name="T28" fmla="*/ 378 w 711"/>
                <a:gd name="T29" fmla="*/ 15 h 270"/>
                <a:gd name="T30" fmla="*/ 343 w 711"/>
                <a:gd name="T31" fmla="*/ 17 h 270"/>
                <a:gd name="T32" fmla="*/ 305 w 711"/>
                <a:gd name="T33" fmla="*/ 19 h 270"/>
                <a:gd name="T34" fmla="*/ 269 w 711"/>
                <a:gd name="T35" fmla="*/ 16 h 270"/>
                <a:gd name="T36" fmla="*/ 234 w 711"/>
                <a:gd name="T37" fmla="*/ 11 h 270"/>
                <a:gd name="T38" fmla="*/ 208 w 711"/>
                <a:gd name="T39" fmla="*/ 7 h 270"/>
                <a:gd name="T40" fmla="*/ 187 w 711"/>
                <a:gd name="T41" fmla="*/ 5 h 270"/>
                <a:gd name="T42" fmla="*/ 168 w 711"/>
                <a:gd name="T43" fmla="*/ 3 h 270"/>
                <a:gd name="T44" fmla="*/ 134 w 711"/>
                <a:gd name="T45" fmla="*/ 0 h 270"/>
                <a:gd name="T46" fmla="*/ 91 w 711"/>
                <a:gd name="T47" fmla="*/ 6 h 270"/>
                <a:gd name="T48" fmla="*/ 51 w 711"/>
                <a:gd name="T49" fmla="*/ 16 h 270"/>
                <a:gd name="T50" fmla="*/ 16 w 711"/>
                <a:gd name="T51" fmla="*/ 40 h 270"/>
                <a:gd name="T52" fmla="*/ 0 w 711"/>
                <a:gd name="T53" fmla="*/ 72 h 270"/>
                <a:gd name="T54" fmla="*/ 28 w 711"/>
                <a:gd name="T55" fmla="*/ 65 h 270"/>
                <a:gd name="T56" fmla="*/ 66 w 711"/>
                <a:gd name="T57" fmla="*/ 58 h 270"/>
                <a:gd name="T58" fmla="*/ 95 w 711"/>
                <a:gd name="T59" fmla="*/ 62 h 270"/>
                <a:gd name="T60" fmla="*/ 119 w 711"/>
                <a:gd name="T61" fmla="*/ 67 h 270"/>
                <a:gd name="T62" fmla="*/ 139 w 711"/>
                <a:gd name="T63" fmla="*/ 72 h 270"/>
                <a:gd name="T64" fmla="*/ 171 w 711"/>
                <a:gd name="T65" fmla="*/ 72 h 270"/>
                <a:gd name="T66" fmla="*/ 205 w 711"/>
                <a:gd name="T67" fmla="*/ 72 h 270"/>
                <a:gd name="T68" fmla="*/ 230 w 711"/>
                <a:gd name="T69" fmla="*/ 77 h 270"/>
                <a:gd name="T70" fmla="*/ 268 w 711"/>
                <a:gd name="T71" fmla="*/ 88 h 270"/>
                <a:gd name="T72" fmla="*/ 302 w 711"/>
                <a:gd name="T73" fmla="*/ 90 h 270"/>
                <a:gd name="T74" fmla="*/ 346 w 711"/>
                <a:gd name="T75" fmla="*/ 92 h 270"/>
                <a:gd name="T76" fmla="*/ 391 w 711"/>
                <a:gd name="T77" fmla="*/ 94 h 270"/>
                <a:gd name="T78" fmla="*/ 427 w 711"/>
                <a:gd name="T79" fmla="*/ 94 h 270"/>
                <a:gd name="T80" fmla="*/ 454 w 711"/>
                <a:gd name="T81" fmla="*/ 93 h 270"/>
                <a:gd name="T82" fmla="*/ 469 w 711"/>
                <a:gd name="T83" fmla="*/ 117 h 270"/>
                <a:gd name="T84" fmla="*/ 482 w 711"/>
                <a:gd name="T85" fmla="*/ 164 h 270"/>
                <a:gd name="T86" fmla="*/ 479 w 711"/>
                <a:gd name="T87" fmla="*/ 194 h 270"/>
                <a:gd name="T88" fmla="*/ 474 w 711"/>
                <a:gd name="T89" fmla="*/ 213 h 270"/>
                <a:gd name="T90" fmla="*/ 485 w 711"/>
                <a:gd name="T91" fmla="*/ 235 h 270"/>
                <a:gd name="T92" fmla="*/ 510 w 711"/>
                <a:gd name="T93" fmla="*/ 260 h 270"/>
                <a:gd name="T94" fmla="*/ 538 w 711"/>
                <a:gd name="T95" fmla="*/ 265 h 270"/>
                <a:gd name="T96" fmla="*/ 554 w 711"/>
                <a:gd name="T97" fmla="*/ 232 h 270"/>
                <a:gd name="T98" fmla="*/ 585 w 711"/>
                <a:gd name="T99" fmla="*/ 216 h 270"/>
                <a:gd name="T100" fmla="*/ 626 w 711"/>
                <a:gd name="T101" fmla="*/ 204 h 270"/>
                <a:gd name="T102" fmla="*/ 663 w 711"/>
                <a:gd name="T103" fmla="*/ 176 h 270"/>
                <a:gd name="T104" fmla="*/ 672 w 711"/>
                <a:gd name="T105" fmla="*/ 168 h 270"/>
                <a:gd name="T106" fmla="*/ 682 w 711"/>
                <a:gd name="T107" fmla="*/ 151 h 2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11" h="270">
                  <a:moveTo>
                    <a:pt x="694" y="133"/>
                  </a:moveTo>
                  <a:lnTo>
                    <a:pt x="699" y="126"/>
                  </a:lnTo>
                  <a:lnTo>
                    <a:pt x="703" y="117"/>
                  </a:lnTo>
                  <a:lnTo>
                    <a:pt x="708" y="109"/>
                  </a:lnTo>
                  <a:lnTo>
                    <a:pt x="710" y="101"/>
                  </a:lnTo>
                  <a:lnTo>
                    <a:pt x="709" y="96"/>
                  </a:lnTo>
                  <a:lnTo>
                    <a:pt x="703" y="96"/>
                  </a:lnTo>
                  <a:lnTo>
                    <a:pt x="693" y="103"/>
                  </a:lnTo>
                  <a:lnTo>
                    <a:pt x="677" y="116"/>
                  </a:lnTo>
                  <a:lnTo>
                    <a:pt x="665" y="125"/>
                  </a:lnTo>
                  <a:lnTo>
                    <a:pt x="655" y="132"/>
                  </a:lnTo>
                  <a:lnTo>
                    <a:pt x="648" y="137"/>
                  </a:lnTo>
                  <a:lnTo>
                    <a:pt x="639" y="139"/>
                  </a:lnTo>
                  <a:lnTo>
                    <a:pt x="632" y="138"/>
                  </a:lnTo>
                  <a:lnTo>
                    <a:pt x="625" y="136"/>
                  </a:lnTo>
                  <a:lnTo>
                    <a:pt x="619" y="131"/>
                  </a:lnTo>
                  <a:lnTo>
                    <a:pt x="611" y="124"/>
                  </a:lnTo>
                  <a:lnTo>
                    <a:pt x="604" y="118"/>
                  </a:lnTo>
                  <a:lnTo>
                    <a:pt x="596" y="114"/>
                  </a:lnTo>
                  <a:lnTo>
                    <a:pt x="590" y="113"/>
                  </a:lnTo>
                  <a:lnTo>
                    <a:pt x="583" y="113"/>
                  </a:lnTo>
                  <a:lnTo>
                    <a:pt x="577" y="113"/>
                  </a:lnTo>
                  <a:lnTo>
                    <a:pt x="573" y="115"/>
                  </a:lnTo>
                  <a:lnTo>
                    <a:pt x="571" y="116"/>
                  </a:lnTo>
                  <a:lnTo>
                    <a:pt x="570" y="116"/>
                  </a:lnTo>
                  <a:lnTo>
                    <a:pt x="568" y="116"/>
                  </a:lnTo>
                  <a:lnTo>
                    <a:pt x="564" y="114"/>
                  </a:lnTo>
                  <a:lnTo>
                    <a:pt x="558" y="112"/>
                  </a:lnTo>
                  <a:lnTo>
                    <a:pt x="553" y="109"/>
                  </a:lnTo>
                  <a:lnTo>
                    <a:pt x="546" y="106"/>
                  </a:lnTo>
                  <a:lnTo>
                    <a:pt x="541" y="102"/>
                  </a:lnTo>
                  <a:lnTo>
                    <a:pt x="535" y="97"/>
                  </a:lnTo>
                  <a:lnTo>
                    <a:pt x="532" y="93"/>
                  </a:lnTo>
                  <a:lnTo>
                    <a:pt x="529" y="88"/>
                  </a:lnTo>
                  <a:lnTo>
                    <a:pt x="526" y="81"/>
                  </a:lnTo>
                  <a:lnTo>
                    <a:pt x="523" y="74"/>
                  </a:lnTo>
                  <a:lnTo>
                    <a:pt x="519" y="68"/>
                  </a:lnTo>
                  <a:lnTo>
                    <a:pt x="516" y="63"/>
                  </a:lnTo>
                  <a:lnTo>
                    <a:pt x="512" y="59"/>
                  </a:lnTo>
                  <a:lnTo>
                    <a:pt x="507" y="56"/>
                  </a:lnTo>
                  <a:lnTo>
                    <a:pt x="503" y="56"/>
                  </a:lnTo>
                  <a:lnTo>
                    <a:pt x="498" y="55"/>
                  </a:lnTo>
                  <a:lnTo>
                    <a:pt x="496" y="52"/>
                  </a:lnTo>
                  <a:lnTo>
                    <a:pt x="495" y="47"/>
                  </a:lnTo>
                  <a:lnTo>
                    <a:pt x="494" y="40"/>
                  </a:lnTo>
                  <a:lnTo>
                    <a:pt x="492" y="33"/>
                  </a:lnTo>
                  <a:lnTo>
                    <a:pt x="487" y="26"/>
                  </a:lnTo>
                  <a:lnTo>
                    <a:pt x="480" y="22"/>
                  </a:lnTo>
                  <a:lnTo>
                    <a:pt x="470" y="19"/>
                  </a:lnTo>
                  <a:lnTo>
                    <a:pt x="459" y="17"/>
                  </a:lnTo>
                  <a:lnTo>
                    <a:pt x="450" y="16"/>
                  </a:lnTo>
                  <a:lnTo>
                    <a:pt x="444" y="15"/>
                  </a:lnTo>
                  <a:lnTo>
                    <a:pt x="436" y="15"/>
                  </a:lnTo>
                  <a:lnTo>
                    <a:pt x="429" y="14"/>
                  </a:lnTo>
                  <a:lnTo>
                    <a:pt x="421" y="14"/>
                  </a:lnTo>
                  <a:lnTo>
                    <a:pt x="412" y="14"/>
                  </a:lnTo>
                  <a:lnTo>
                    <a:pt x="400" y="14"/>
                  </a:lnTo>
                  <a:lnTo>
                    <a:pt x="393" y="14"/>
                  </a:lnTo>
                  <a:lnTo>
                    <a:pt x="386" y="15"/>
                  </a:lnTo>
                  <a:lnTo>
                    <a:pt x="378" y="15"/>
                  </a:lnTo>
                  <a:lnTo>
                    <a:pt x="370" y="15"/>
                  </a:lnTo>
                  <a:lnTo>
                    <a:pt x="361" y="16"/>
                  </a:lnTo>
                  <a:lnTo>
                    <a:pt x="352" y="17"/>
                  </a:lnTo>
                  <a:lnTo>
                    <a:pt x="343" y="17"/>
                  </a:lnTo>
                  <a:lnTo>
                    <a:pt x="334" y="18"/>
                  </a:lnTo>
                  <a:lnTo>
                    <a:pt x="324" y="18"/>
                  </a:lnTo>
                  <a:lnTo>
                    <a:pt x="315" y="18"/>
                  </a:lnTo>
                  <a:lnTo>
                    <a:pt x="305" y="19"/>
                  </a:lnTo>
                  <a:lnTo>
                    <a:pt x="296" y="18"/>
                  </a:lnTo>
                  <a:lnTo>
                    <a:pt x="288" y="18"/>
                  </a:lnTo>
                  <a:lnTo>
                    <a:pt x="278" y="17"/>
                  </a:lnTo>
                  <a:lnTo>
                    <a:pt x="269" y="16"/>
                  </a:lnTo>
                  <a:lnTo>
                    <a:pt x="260" y="14"/>
                  </a:lnTo>
                  <a:lnTo>
                    <a:pt x="251" y="13"/>
                  </a:lnTo>
                  <a:lnTo>
                    <a:pt x="243" y="12"/>
                  </a:lnTo>
                  <a:lnTo>
                    <a:pt x="234" y="11"/>
                  </a:lnTo>
                  <a:lnTo>
                    <a:pt x="227" y="10"/>
                  </a:lnTo>
                  <a:lnTo>
                    <a:pt x="221" y="9"/>
                  </a:lnTo>
                  <a:lnTo>
                    <a:pt x="214" y="8"/>
                  </a:lnTo>
                  <a:lnTo>
                    <a:pt x="208" y="7"/>
                  </a:lnTo>
                  <a:lnTo>
                    <a:pt x="203" y="7"/>
                  </a:lnTo>
                  <a:lnTo>
                    <a:pt x="197" y="6"/>
                  </a:lnTo>
                  <a:lnTo>
                    <a:pt x="192" y="6"/>
                  </a:lnTo>
                  <a:lnTo>
                    <a:pt x="187" y="5"/>
                  </a:lnTo>
                  <a:lnTo>
                    <a:pt x="182" y="5"/>
                  </a:lnTo>
                  <a:lnTo>
                    <a:pt x="177" y="4"/>
                  </a:lnTo>
                  <a:lnTo>
                    <a:pt x="173" y="4"/>
                  </a:lnTo>
                  <a:lnTo>
                    <a:pt x="168" y="3"/>
                  </a:lnTo>
                  <a:lnTo>
                    <a:pt x="164" y="2"/>
                  </a:lnTo>
                  <a:lnTo>
                    <a:pt x="154" y="0"/>
                  </a:lnTo>
                  <a:lnTo>
                    <a:pt x="144" y="0"/>
                  </a:lnTo>
                  <a:lnTo>
                    <a:pt x="134" y="0"/>
                  </a:lnTo>
                  <a:lnTo>
                    <a:pt x="124" y="0"/>
                  </a:lnTo>
                  <a:lnTo>
                    <a:pt x="114" y="1"/>
                  </a:lnTo>
                  <a:lnTo>
                    <a:pt x="103" y="4"/>
                  </a:lnTo>
                  <a:lnTo>
                    <a:pt x="91" y="6"/>
                  </a:lnTo>
                  <a:lnTo>
                    <a:pt x="80" y="9"/>
                  </a:lnTo>
                  <a:lnTo>
                    <a:pt x="70" y="11"/>
                  </a:lnTo>
                  <a:lnTo>
                    <a:pt x="60" y="13"/>
                  </a:lnTo>
                  <a:lnTo>
                    <a:pt x="51" y="16"/>
                  </a:lnTo>
                  <a:lnTo>
                    <a:pt x="41" y="20"/>
                  </a:lnTo>
                  <a:lnTo>
                    <a:pt x="32" y="24"/>
                  </a:lnTo>
                  <a:lnTo>
                    <a:pt x="23" y="31"/>
                  </a:lnTo>
                  <a:lnTo>
                    <a:pt x="16" y="40"/>
                  </a:lnTo>
                  <a:lnTo>
                    <a:pt x="9" y="52"/>
                  </a:lnTo>
                  <a:lnTo>
                    <a:pt x="4" y="62"/>
                  </a:lnTo>
                  <a:lnTo>
                    <a:pt x="1" y="68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7" y="72"/>
                  </a:lnTo>
                  <a:lnTo>
                    <a:pt x="14" y="68"/>
                  </a:lnTo>
                  <a:lnTo>
                    <a:pt x="28" y="65"/>
                  </a:lnTo>
                  <a:lnTo>
                    <a:pt x="45" y="60"/>
                  </a:lnTo>
                  <a:lnTo>
                    <a:pt x="52" y="59"/>
                  </a:lnTo>
                  <a:lnTo>
                    <a:pt x="59" y="58"/>
                  </a:lnTo>
                  <a:lnTo>
                    <a:pt x="66" y="58"/>
                  </a:lnTo>
                  <a:lnTo>
                    <a:pt x="74" y="59"/>
                  </a:lnTo>
                  <a:lnTo>
                    <a:pt x="80" y="60"/>
                  </a:lnTo>
                  <a:lnTo>
                    <a:pt x="87" y="61"/>
                  </a:lnTo>
                  <a:lnTo>
                    <a:pt x="95" y="62"/>
                  </a:lnTo>
                  <a:lnTo>
                    <a:pt x="101" y="63"/>
                  </a:lnTo>
                  <a:lnTo>
                    <a:pt x="107" y="65"/>
                  </a:lnTo>
                  <a:lnTo>
                    <a:pt x="114" y="67"/>
                  </a:lnTo>
                  <a:lnTo>
                    <a:pt x="119" y="67"/>
                  </a:lnTo>
                  <a:lnTo>
                    <a:pt x="126" y="69"/>
                  </a:lnTo>
                  <a:lnTo>
                    <a:pt x="130" y="70"/>
                  </a:lnTo>
                  <a:lnTo>
                    <a:pt x="136" y="71"/>
                  </a:lnTo>
                  <a:lnTo>
                    <a:pt x="139" y="72"/>
                  </a:lnTo>
                  <a:lnTo>
                    <a:pt x="144" y="72"/>
                  </a:lnTo>
                  <a:lnTo>
                    <a:pt x="152" y="72"/>
                  </a:lnTo>
                  <a:lnTo>
                    <a:pt x="161" y="72"/>
                  </a:lnTo>
                  <a:lnTo>
                    <a:pt x="171" y="72"/>
                  </a:lnTo>
                  <a:lnTo>
                    <a:pt x="179" y="72"/>
                  </a:lnTo>
                  <a:lnTo>
                    <a:pt x="189" y="72"/>
                  </a:lnTo>
                  <a:lnTo>
                    <a:pt x="197" y="72"/>
                  </a:lnTo>
                  <a:lnTo>
                    <a:pt x="205" y="72"/>
                  </a:lnTo>
                  <a:lnTo>
                    <a:pt x="211" y="72"/>
                  </a:lnTo>
                  <a:lnTo>
                    <a:pt x="216" y="73"/>
                  </a:lnTo>
                  <a:lnTo>
                    <a:pt x="223" y="75"/>
                  </a:lnTo>
                  <a:lnTo>
                    <a:pt x="230" y="77"/>
                  </a:lnTo>
                  <a:lnTo>
                    <a:pt x="237" y="80"/>
                  </a:lnTo>
                  <a:lnTo>
                    <a:pt x="246" y="83"/>
                  </a:lnTo>
                  <a:lnTo>
                    <a:pt x="256" y="86"/>
                  </a:lnTo>
                  <a:lnTo>
                    <a:pt x="268" y="88"/>
                  </a:lnTo>
                  <a:lnTo>
                    <a:pt x="279" y="89"/>
                  </a:lnTo>
                  <a:lnTo>
                    <a:pt x="285" y="89"/>
                  </a:lnTo>
                  <a:lnTo>
                    <a:pt x="293" y="89"/>
                  </a:lnTo>
                  <a:lnTo>
                    <a:pt x="302" y="90"/>
                  </a:lnTo>
                  <a:lnTo>
                    <a:pt x="312" y="90"/>
                  </a:lnTo>
                  <a:lnTo>
                    <a:pt x="323" y="91"/>
                  </a:lnTo>
                  <a:lnTo>
                    <a:pt x="334" y="91"/>
                  </a:lnTo>
                  <a:lnTo>
                    <a:pt x="346" y="92"/>
                  </a:lnTo>
                  <a:lnTo>
                    <a:pt x="358" y="92"/>
                  </a:lnTo>
                  <a:lnTo>
                    <a:pt x="369" y="93"/>
                  </a:lnTo>
                  <a:lnTo>
                    <a:pt x="380" y="94"/>
                  </a:lnTo>
                  <a:lnTo>
                    <a:pt x="391" y="94"/>
                  </a:lnTo>
                  <a:lnTo>
                    <a:pt x="401" y="94"/>
                  </a:lnTo>
                  <a:lnTo>
                    <a:pt x="411" y="94"/>
                  </a:lnTo>
                  <a:lnTo>
                    <a:pt x="419" y="94"/>
                  </a:lnTo>
                  <a:lnTo>
                    <a:pt x="427" y="94"/>
                  </a:lnTo>
                  <a:lnTo>
                    <a:pt x="431" y="93"/>
                  </a:lnTo>
                  <a:lnTo>
                    <a:pt x="440" y="92"/>
                  </a:lnTo>
                  <a:lnTo>
                    <a:pt x="448" y="92"/>
                  </a:lnTo>
                  <a:lnTo>
                    <a:pt x="454" y="93"/>
                  </a:lnTo>
                  <a:lnTo>
                    <a:pt x="459" y="96"/>
                  </a:lnTo>
                  <a:lnTo>
                    <a:pt x="463" y="101"/>
                  </a:lnTo>
                  <a:lnTo>
                    <a:pt x="466" y="108"/>
                  </a:lnTo>
                  <a:lnTo>
                    <a:pt x="469" y="117"/>
                  </a:lnTo>
                  <a:lnTo>
                    <a:pt x="474" y="129"/>
                  </a:lnTo>
                  <a:lnTo>
                    <a:pt x="477" y="142"/>
                  </a:lnTo>
                  <a:lnTo>
                    <a:pt x="479" y="154"/>
                  </a:lnTo>
                  <a:lnTo>
                    <a:pt x="482" y="164"/>
                  </a:lnTo>
                  <a:lnTo>
                    <a:pt x="483" y="173"/>
                  </a:lnTo>
                  <a:lnTo>
                    <a:pt x="483" y="181"/>
                  </a:lnTo>
                  <a:lnTo>
                    <a:pt x="482" y="189"/>
                  </a:lnTo>
                  <a:lnTo>
                    <a:pt x="479" y="194"/>
                  </a:lnTo>
                  <a:lnTo>
                    <a:pt x="477" y="200"/>
                  </a:lnTo>
                  <a:lnTo>
                    <a:pt x="474" y="203"/>
                  </a:lnTo>
                  <a:lnTo>
                    <a:pt x="473" y="208"/>
                  </a:lnTo>
                  <a:lnTo>
                    <a:pt x="474" y="213"/>
                  </a:lnTo>
                  <a:lnTo>
                    <a:pt x="475" y="218"/>
                  </a:lnTo>
                  <a:lnTo>
                    <a:pt x="477" y="223"/>
                  </a:lnTo>
                  <a:lnTo>
                    <a:pt x="480" y="229"/>
                  </a:lnTo>
                  <a:lnTo>
                    <a:pt x="485" y="235"/>
                  </a:lnTo>
                  <a:lnTo>
                    <a:pt x="489" y="241"/>
                  </a:lnTo>
                  <a:lnTo>
                    <a:pt x="495" y="247"/>
                  </a:lnTo>
                  <a:lnTo>
                    <a:pt x="503" y="254"/>
                  </a:lnTo>
                  <a:lnTo>
                    <a:pt x="510" y="260"/>
                  </a:lnTo>
                  <a:lnTo>
                    <a:pt x="518" y="266"/>
                  </a:lnTo>
                  <a:lnTo>
                    <a:pt x="526" y="269"/>
                  </a:lnTo>
                  <a:lnTo>
                    <a:pt x="533" y="269"/>
                  </a:lnTo>
                  <a:lnTo>
                    <a:pt x="538" y="265"/>
                  </a:lnTo>
                  <a:lnTo>
                    <a:pt x="542" y="257"/>
                  </a:lnTo>
                  <a:lnTo>
                    <a:pt x="544" y="247"/>
                  </a:lnTo>
                  <a:lnTo>
                    <a:pt x="548" y="239"/>
                  </a:lnTo>
                  <a:lnTo>
                    <a:pt x="554" y="232"/>
                  </a:lnTo>
                  <a:lnTo>
                    <a:pt x="560" y="226"/>
                  </a:lnTo>
                  <a:lnTo>
                    <a:pt x="567" y="221"/>
                  </a:lnTo>
                  <a:lnTo>
                    <a:pt x="575" y="218"/>
                  </a:lnTo>
                  <a:lnTo>
                    <a:pt x="585" y="216"/>
                  </a:lnTo>
                  <a:lnTo>
                    <a:pt x="595" y="216"/>
                  </a:lnTo>
                  <a:lnTo>
                    <a:pt x="606" y="214"/>
                  </a:lnTo>
                  <a:lnTo>
                    <a:pt x="616" y="210"/>
                  </a:lnTo>
                  <a:lnTo>
                    <a:pt x="626" y="204"/>
                  </a:lnTo>
                  <a:lnTo>
                    <a:pt x="636" y="198"/>
                  </a:lnTo>
                  <a:lnTo>
                    <a:pt x="646" y="190"/>
                  </a:lnTo>
                  <a:lnTo>
                    <a:pt x="654" y="183"/>
                  </a:lnTo>
                  <a:lnTo>
                    <a:pt x="663" y="176"/>
                  </a:lnTo>
                  <a:lnTo>
                    <a:pt x="669" y="170"/>
                  </a:lnTo>
                  <a:lnTo>
                    <a:pt x="672" y="167"/>
                  </a:lnTo>
                  <a:lnTo>
                    <a:pt x="673" y="167"/>
                  </a:lnTo>
                  <a:lnTo>
                    <a:pt x="672" y="168"/>
                  </a:lnTo>
                  <a:lnTo>
                    <a:pt x="672" y="169"/>
                  </a:lnTo>
                  <a:lnTo>
                    <a:pt x="672" y="167"/>
                  </a:lnTo>
                  <a:lnTo>
                    <a:pt x="675" y="161"/>
                  </a:lnTo>
                  <a:lnTo>
                    <a:pt x="682" y="151"/>
                  </a:lnTo>
                  <a:lnTo>
                    <a:pt x="694" y="133"/>
                  </a:lnTo>
                </a:path>
              </a:pathLst>
            </a:custGeom>
            <a:solidFill>
              <a:srgbClr val="D95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Freeform 87">
              <a:extLst>
                <a:ext uri="{FF2B5EF4-FFF2-40B4-BE49-F238E27FC236}">
                  <a16:creationId xmlns:a16="http://schemas.microsoft.com/office/drawing/2014/main" id="{0F490909-27FD-451F-A899-52125274C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2126"/>
              <a:ext cx="234" cy="181"/>
            </a:xfrm>
            <a:custGeom>
              <a:avLst/>
              <a:gdLst>
                <a:gd name="T0" fmla="*/ 231 w 234"/>
                <a:gd name="T1" fmla="*/ 151 h 181"/>
                <a:gd name="T2" fmla="*/ 222 w 234"/>
                <a:gd name="T3" fmla="*/ 144 h 181"/>
                <a:gd name="T4" fmla="*/ 209 w 234"/>
                <a:gd name="T5" fmla="*/ 139 h 181"/>
                <a:gd name="T6" fmla="*/ 194 w 234"/>
                <a:gd name="T7" fmla="*/ 136 h 181"/>
                <a:gd name="T8" fmla="*/ 174 w 234"/>
                <a:gd name="T9" fmla="*/ 135 h 181"/>
                <a:gd name="T10" fmla="*/ 161 w 234"/>
                <a:gd name="T11" fmla="*/ 133 h 181"/>
                <a:gd name="T12" fmla="*/ 150 w 234"/>
                <a:gd name="T13" fmla="*/ 128 h 181"/>
                <a:gd name="T14" fmla="*/ 139 w 234"/>
                <a:gd name="T15" fmla="*/ 121 h 181"/>
                <a:gd name="T16" fmla="*/ 125 w 234"/>
                <a:gd name="T17" fmla="*/ 113 h 181"/>
                <a:gd name="T18" fmla="*/ 108 w 234"/>
                <a:gd name="T19" fmla="*/ 111 h 181"/>
                <a:gd name="T20" fmla="*/ 93 w 234"/>
                <a:gd name="T21" fmla="*/ 113 h 181"/>
                <a:gd name="T22" fmla="*/ 80 w 234"/>
                <a:gd name="T23" fmla="*/ 116 h 181"/>
                <a:gd name="T24" fmla="*/ 74 w 234"/>
                <a:gd name="T25" fmla="*/ 119 h 181"/>
                <a:gd name="T26" fmla="*/ 70 w 234"/>
                <a:gd name="T27" fmla="*/ 136 h 181"/>
                <a:gd name="T28" fmla="*/ 66 w 234"/>
                <a:gd name="T29" fmla="*/ 160 h 181"/>
                <a:gd name="T30" fmla="*/ 63 w 234"/>
                <a:gd name="T31" fmla="*/ 177 h 181"/>
                <a:gd name="T32" fmla="*/ 57 w 234"/>
                <a:gd name="T33" fmla="*/ 171 h 181"/>
                <a:gd name="T34" fmla="*/ 57 w 234"/>
                <a:gd name="T35" fmla="*/ 164 h 181"/>
                <a:gd name="T36" fmla="*/ 59 w 234"/>
                <a:gd name="T37" fmla="*/ 146 h 181"/>
                <a:gd name="T38" fmla="*/ 60 w 234"/>
                <a:gd name="T39" fmla="*/ 128 h 181"/>
                <a:gd name="T40" fmla="*/ 61 w 234"/>
                <a:gd name="T41" fmla="*/ 115 h 181"/>
                <a:gd name="T42" fmla="*/ 59 w 234"/>
                <a:gd name="T43" fmla="*/ 109 h 181"/>
                <a:gd name="T44" fmla="*/ 55 w 234"/>
                <a:gd name="T45" fmla="*/ 105 h 181"/>
                <a:gd name="T46" fmla="*/ 48 w 234"/>
                <a:gd name="T47" fmla="*/ 104 h 181"/>
                <a:gd name="T48" fmla="*/ 42 w 234"/>
                <a:gd name="T49" fmla="*/ 103 h 181"/>
                <a:gd name="T50" fmla="*/ 33 w 234"/>
                <a:gd name="T51" fmla="*/ 100 h 181"/>
                <a:gd name="T52" fmla="*/ 22 w 234"/>
                <a:gd name="T53" fmla="*/ 93 h 181"/>
                <a:gd name="T54" fmla="*/ 11 w 234"/>
                <a:gd name="T55" fmla="*/ 85 h 181"/>
                <a:gd name="T56" fmla="*/ 1 w 234"/>
                <a:gd name="T57" fmla="*/ 79 h 181"/>
                <a:gd name="T58" fmla="*/ 1 w 234"/>
                <a:gd name="T59" fmla="*/ 75 h 181"/>
                <a:gd name="T60" fmla="*/ 9 w 234"/>
                <a:gd name="T61" fmla="*/ 66 h 181"/>
                <a:gd name="T62" fmla="*/ 22 w 234"/>
                <a:gd name="T63" fmla="*/ 54 h 181"/>
                <a:gd name="T64" fmla="*/ 38 w 234"/>
                <a:gd name="T65" fmla="*/ 40 h 181"/>
                <a:gd name="T66" fmla="*/ 56 w 234"/>
                <a:gd name="T67" fmla="*/ 26 h 181"/>
                <a:gd name="T68" fmla="*/ 74 w 234"/>
                <a:gd name="T69" fmla="*/ 14 h 181"/>
                <a:gd name="T70" fmla="*/ 90 w 234"/>
                <a:gd name="T71" fmla="*/ 5 h 181"/>
                <a:gd name="T72" fmla="*/ 102 w 234"/>
                <a:gd name="T73" fmla="*/ 0 h 181"/>
                <a:gd name="T74" fmla="*/ 121 w 234"/>
                <a:gd name="T75" fmla="*/ 1 h 181"/>
                <a:gd name="T76" fmla="*/ 140 w 234"/>
                <a:gd name="T77" fmla="*/ 9 h 181"/>
                <a:gd name="T78" fmla="*/ 156 w 234"/>
                <a:gd name="T79" fmla="*/ 20 h 181"/>
                <a:gd name="T80" fmla="*/ 170 w 234"/>
                <a:gd name="T81" fmla="*/ 33 h 181"/>
                <a:gd name="T82" fmla="*/ 176 w 234"/>
                <a:gd name="T83" fmla="*/ 44 h 181"/>
                <a:gd name="T84" fmla="*/ 185 w 234"/>
                <a:gd name="T85" fmla="*/ 59 h 181"/>
                <a:gd name="T86" fmla="*/ 196 w 234"/>
                <a:gd name="T87" fmla="*/ 78 h 181"/>
                <a:gd name="T88" fmla="*/ 207 w 234"/>
                <a:gd name="T89" fmla="*/ 100 h 181"/>
                <a:gd name="T90" fmla="*/ 217 w 234"/>
                <a:gd name="T91" fmla="*/ 120 h 181"/>
                <a:gd name="T92" fmla="*/ 225 w 234"/>
                <a:gd name="T93" fmla="*/ 137 h 181"/>
                <a:gd name="T94" fmla="*/ 231 w 234"/>
                <a:gd name="T95" fmla="*/ 149 h 181"/>
                <a:gd name="T96" fmla="*/ 233 w 234"/>
                <a:gd name="T97" fmla="*/ 154 h 1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34" h="181">
                  <a:moveTo>
                    <a:pt x="233" y="154"/>
                  </a:moveTo>
                  <a:lnTo>
                    <a:pt x="231" y="151"/>
                  </a:lnTo>
                  <a:lnTo>
                    <a:pt x="226" y="147"/>
                  </a:lnTo>
                  <a:lnTo>
                    <a:pt x="222" y="144"/>
                  </a:lnTo>
                  <a:lnTo>
                    <a:pt x="215" y="141"/>
                  </a:lnTo>
                  <a:lnTo>
                    <a:pt x="209" y="139"/>
                  </a:lnTo>
                  <a:lnTo>
                    <a:pt x="201" y="137"/>
                  </a:lnTo>
                  <a:lnTo>
                    <a:pt x="194" y="136"/>
                  </a:lnTo>
                  <a:lnTo>
                    <a:pt x="184" y="135"/>
                  </a:lnTo>
                  <a:lnTo>
                    <a:pt x="174" y="135"/>
                  </a:lnTo>
                  <a:lnTo>
                    <a:pt x="167" y="135"/>
                  </a:lnTo>
                  <a:lnTo>
                    <a:pt x="161" y="133"/>
                  </a:lnTo>
                  <a:lnTo>
                    <a:pt x="155" y="131"/>
                  </a:lnTo>
                  <a:lnTo>
                    <a:pt x="150" y="128"/>
                  </a:lnTo>
                  <a:lnTo>
                    <a:pt x="144" y="125"/>
                  </a:lnTo>
                  <a:lnTo>
                    <a:pt x="139" y="121"/>
                  </a:lnTo>
                  <a:lnTo>
                    <a:pt x="132" y="116"/>
                  </a:lnTo>
                  <a:lnTo>
                    <a:pt x="125" y="113"/>
                  </a:lnTo>
                  <a:lnTo>
                    <a:pt x="117" y="111"/>
                  </a:lnTo>
                  <a:lnTo>
                    <a:pt x="108" y="111"/>
                  </a:lnTo>
                  <a:lnTo>
                    <a:pt x="101" y="112"/>
                  </a:lnTo>
                  <a:lnTo>
                    <a:pt x="93" y="113"/>
                  </a:lnTo>
                  <a:lnTo>
                    <a:pt x="86" y="115"/>
                  </a:lnTo>
                  <a:lnTo>
                    <a:pt x="80" y="116"/>
                  </a:lnTo>
                  <a:lnTo>
                    <a:pt x="77" y="116"/>
                  </a:lnTo>
                  <a:lnTo>
                    <a:pt x="74" y="119"/>
                  </a:lnTo>
                  <a:lnTo>
                    <a:pt x="72" y="127"/>
                  </a:lnTo>
                  <a:lnTo>
                    <a:pt x="70" y="136"/>
                  </a:lnTo>
                  <a:lnTo>
                    <a:pt x="68" y="148"/>
                  </a:lnTo>
                  <a:lnTo>
                    <a:pt x="66" y="160"/>
                  </a:lnTo>
                  <a:lnTo>
                    <a:pt x="65" y="169"/>
                  </a:lnTo>
                  <a:lnTo>
                    <a:pt x="63" y="177"/>
                  </a:lnTo>
                  <a:lnTo>
                    <a:pt x="63" y="180"/>
                  </a:lnTo>
                  <a:lnTo>
                    <a:pt x="57" y="171"/>
                  </a:lnTo>
                  <a:lnTo>
                    <a:pt x="57" y="169"/>
                  </a:lnTo>
                  <a:lnTo>
                    <a:pt x="57" y="164"/>
                  </a:lnTo>
                  <a:lnTo>
                    <a:pt x="58" y="156"/>
                  </a:lnTo>
                  <a:lnTo>
                    <a:pt x="59" y="146"/>
                  </a:lnTo>
                  <a:lnTo>
                    <a:pt x="59" y="136"/>
                  </a:lnTo>
                  <a:lnTo>
                    <a:pt x="60" y="128"/>
                  </a:lnTo>
                  <a:lnTo>
                    <a:pt x="61" y="120"/>
                  </a:lnTo>
                  <a:lnTo>
                    <a:pt x="61" y="115"/>
                  </a:lnTo>
                  <a:lnTo>
                    <a:pt x="60" y="112"/>
                  </a:lnTo>
                  <a:lnTo>
                    <a:pt x="59" y="109"/>
                  </a:lnTo>
                  <a:lnTo>
                    <a:pt x="58" y="107"/>
                  </a:lnTo>
                  <a:lnTo>
                    <a:pt x="55" y="105"/>
                  </a:lnTo>
                  <a:lnTo>
                    <a:pt x="51" y="105"/>
                  </a:lnTo>
                  <a:lnTo>
                    <a:pt x="48" y="104"/>
                  </a:lnTo>
                  <a:lnTo>
                    <a:pt x="45" y="103"/>
                  </a:lnTo>
                  <a:lnTo>
                    <a:pt x="42" y="103"/>
                  </a:lnTo>
                  <a:lnTo>
                    <a:pt x="37" y="102"/>
                  </a:lnTo>
                  <a:lnTo>
                    <a:pt x="33" y="100"/>
                  </a:lnTo>
                  <a:lnTo>
                    <a:pt x="27" y="97"/>
                  </a:lnTo>
                  <a:lnTo>
                    <a:pt x="22" y="93"/>
                  </a:lnTo>
                  <a:lnTo>
                    <a:pt x="16" y="89"/>
                  </a:lnTo>
                  <a:lnTo>
                    <a:pt x="11" y="85"/>
                  </a:lnTo>
                  <a:lnTo>
                    <a:pt x="5" y="82"/>
                  </a:lnTo>
                  <a:lnTo>
                    <a:pt x="1" y="79"/>
                  </a:lnTo>
                  <a:lnTo>
                    <a:pt x="0" y="78"/>
                  </a:lnTo>
                  <a:lnTo>
                    <a:pt x="1" y="75"/>
                  </a:lnTo>
                  <a:lnTo>
                    <a:pt x="4" y="72"/>
                  </a:lnTo>
                  <a:lnTo>
                    <a:pt x="9" y="66"/>
                  </a:lnTo>
                  <a:lnTo>
                    <a:pt x="14" y="60"/>
                  </a:lnTo>
                  <a:lnTo>
                    <a:pt x="22" y="54"/>
                  </a:lnTo>
                  <a:lnTo>
                    <a:pt x="30" y="46"/>
                  </a:lnTo>
                  <a:lnTo>
                    <a:pt x="38" y="40"/>
                  </a:lnTo>
                  <a:lnTo>
                    <a:pt x="47" y="33"/>
                  </a:lnTo>
                  <a:lnTo>
                    <a:pt x="56" y="26"/>
                  </a:lnTo>
                  <a:lnTo>
                    <a:pt x="65" y="19"/>
                  </a:lnTo>
                  <a:lnTo>
                    <a:pt x="74" y="14"/>
                  </a:lnTo>
                  <a:lnTo>
                    <a:pt x="82" y="9"/>
                  </a:lnTo>
                  <a:lnTo>
                    <a:pt x="90" y="5"/>
                  </a:lnTo>
                  <a:lnTo>
                    <a:pt x="96" y="2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1" y="1"/>
                  </a:lnTo>
                  <a:lnTo>
                    <a:pt x="130" y="5"/>
                  </a:lnTo>
                  <a:lnTo>
                    <a:pt x="140" y="9"/>
                  </a:lnTo>
                  <a:lnTo>
                    <a:pt x="149" y="15"/>
                  </a:lnTo>
                  <a:lnTo>
                    <a:pt x="156" y="20"/>
                  </a:lnTo>
                  <a:lnTo>
                    <a:pt x="164" y="27"/>
                  </a:lnTo>
                  <a:lnTo>
                    <a:pt x="170" y="33"/>
                  </a:lnTo>
                  <a:lnTo>
                    <a:pt x="173" y="37"/>
                  </a:lnTo>
                  <a:lnTo>
                    <a:pt x="176" y="44"/>
                  </a:lnTo>
                  <a:lnTo>
                    <a:pt x="180" y="50"/>
                  </a:lnTo>
                  <a:lnTo>
                    <a:pt x="185" y="59"/>
                  </a:lnTo>
                  <a:lnTo>
                    <a:pt x="190" y="69"/>
                  </a:lnTo>
                  <a:lnTo>
                    <a:pt x="196" y="78"/>
                  </a:lnTo>
                  <a:lnTo>
                    <a:pt x="201" y="89"/>
                  </a:lnTo>
                  <a:lnTo>
                    <a:pt x="207" y="100"/>
                  </a:lnTo>
                  <a:lnTo>
                    <a:pt x="212" y="110"/>
                  </a:lnTo>
                  <a:lnTo>
                    <a:pt x="217" y="120"/>
                  </a:lnTo>
                  <a:lnTo>
                    <a:pt x="221" y="129"/>
                  </a:lnTo>
                  <a:lnTo>
                    <a:pt x="225" y="137"/>
                  </a:lnTo>
                  <a:lnTo>
                    <a:pt x="229" y="144"/>
                  </a:lnTo>
                  <a:lnTo>
                    <a:pt x="231" y="149"/>
                  </a:lnTo>
                  <a:lnTo>
                    <a:pt x="232" y="153"/>
                  </a:lnTo>
                  <a:lnTo>
                    <a:pt x="233" y="154"/>
                  </a:lnTo>
                </a:path>
              </a:pathLst>
            </a:custGeom>
            <a:solidFill>
              <a:srgbClr val="D95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88">
              <a:extLst>
                <a:ext uri="{FF2B5EF4-FFF2-40B4-BE49-F238E27FC236}">
                  <a16:creationId xmlns:a16="http://schemas.microsoft.com/office/drawing/2014/main" id="{6DF87C85-60D5-40E2-8CF7-77087EA9F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" y="2490"/>
              <a:ext cx="471" cy="76"/>
            </a:xfrm>
            <a:custGeom>
              <a:avLst/>
              <a:gdLst>
                <a:gd name="T0" fmla="*/ 467 w 471"/>
                <a:gd name="T1" fmla="*/ 40 h 76"/>
                <a:gd name="T2" fmla="*/ 443 w 471"/>
                <a:gd name="T3" fmla="*/ 31 h 76"/>
                <a:gd name="T4" fmla="*/ 406 w 471"/>
                <a:gd name="T5" fmla="*/ 26 h 76"/>
                <a:gd name="T6" fmla="*/ 385 w 471"/>
                <a:gd name="T7" fmla="*/ 25 h 76"/>
                <a:gd name="T8" fmla="*/ 362 w 471"/>
                <a:gd name="T9" fmla="*/ 25 h 76"/>
                <a:gd name="T10" fmla="*/ 344 w 471"/>
                <a:gd name="T11" fmla="*/ 26 h 76"/>
                <a:gd name="T12" fmla="*/ 325 w 471"/>
                <a:gd name="T13" fmla="*/ 26 h 76"/>
                <a:gd name="T14" fmla="*/ 308 w 471"/>
                <a:gd name="T15" fmla="*/ 24 h 76"/>
                <a:gd name="T16" fmla="*/ 287 w 471"/>
                <a:gd name="T17" fmla="*/ 17 h 76"/>
                <a:gd name="T18" fmla="*/ 275 w 471"/>
                <a:gd name="T19" fmla="*/ 6 h 76"/>
                <a:gd name="T20" fmla="*/ 260 w 471"/>
                <a:gd name="T21" fmla="*/ 6 h 76"/>
                <a:gd name="T22" fmla="*/ 244 w 471"/>
                <a:gd name="T23" fmla="*/ 15 h 76"/>
                <a:gd name="T24" fmla="*/ 225 w 471"/>
                <a:gd name="T25" fmla="*/ 21 h 76"/>
                <a:gd name="T26" fmla="*/ 195 w 471"/>
                <a:gd name="T27" fmla="*/ 18 h 76"/>
                <a:gd name="T28" fmla="*/ 160 w 471"/>
                <a:gd name="T29" fmla="*/ 19 h 76"/>
                <a:gd name="T30" fmla="*/ 129 w 471"/>
                <a:gd name="T31" fmla="*/ 19 h 76"/>
                <a:gd name="T32" fmla="*/ 110 w 471"/>
                <a:gd name="T33" fmla="*/ 9 h 76"/>
                <a:gd name="T34" fmla="*/ 108 w 471"/>
                <a:gd name="T35" fmla="*/ 1 h 76"/>
                <a:gd name="T36" fmla="*/ 93 w 471"/>
                <a:gd name="T37" fmla="*/ 2 h 76"/>
                <a:gd name="T38" fmla="*/ 60 w 471"/>
                <a:gd name="T39" fmla="*/ 8 h 76"/>
                <a:gd name="T40" fmla="*/ 27 w 471"/>
                <a:gd name="T41" fmla="*/ 22 h 76"/>
                <a:gd name="T42" fmla="*/ 0 w 471"/>
                <a:gd name="T43" fmla="*/ 50 h 76"/>
                <a:gd name="T44" fmla="*/ 18 w 471"/>
                <a:gd name="T45" fmla="*/ 57 h 76"/>
                <a:gd name="T46" fmla="*/ 53 w 471"/>
                <a:gd name="T47" fmla="*/ 51 h 76"/>
                <a:gd name="T48" fmla="*/ 72 w 471"/>
                <a:gd name="T49" fmla="*/ 53 h 76"/>
                <a:gd name="T50" fmla="*/ 75 w 471"/>
                <a:gd name="T51" fmla="*/ 59 h 76"/>
                <a:gd name="T52" fmla="*/ 90 w 471"/>
                <a:gd name="T53" fmla="*/ 61 h 76"/>
                <a:gd name="T54" fmla="*/ 104 w 471"/>
                <a:gd name="T55" fmla="*/ 56 h 76"/>
                <a:gd name="T56" fmla="*/ 116 w 471"/>
                <a:gd name="T57" fmla="*/ 51 h 76"/>
                <a:gd name="T58" fmla="*/ 154 w 471"/>
                <a:gd name="T59" fmla="*/ 50 h 76"/>
                <a:gd name="T60" fmla="*/ 193 w 471"/>
                <a:gd name="T61" fmla="*/ 49 h 76"/>
                <a:gd name="T62" fmla="*/ 216 w 471"/>
                <a:gd name="T63" fmla="*/ 52 h 76"/>
                <a:gd name="T64" fmla="*/ 222 w 471"/>
                <a:gd name="T65" fmla="*/ 60 h 76"/>
                <a:gd name="T66" fmla="*/ 232 w 471"/>
                <a:gd name="T67" fmla="*/ 66 h 76"/>
                <a:gd name="T68" fmla="*/ 249 w 471"/>
                <a:gd name="T69" fmla="*/ 61 h 76"/>
                <a:gd name="T70" fmla="*/ 272 w 471"/>
                <a:gd name="T71" fmla="*/ 53 h 76"/>
                <a:gd name="T72" fmla="*/ 293 w 471"/>
                <a:gd name="T73" fmla="*/ 54 h 76"/>
                <a:gd name="T74" fmla="*/ 307 w 471"/>
                <a:gd name="T75" fmla="*/ 56 h 76"/>
                <a:gd name="T76" fmla="*/ 320 w 471"/>
                <a:gd name="T77" fmla="*/ 59 h 76"/>
                <a:gd name="T78" fmla="*/ 329 w 471"/>
                <a:gd name="T79" fmla="*/ 64 h 76"/>
                <a:gd name="T80" fmla="*/ 333 w 471"/>
                <a:gd name="T81" fmla="*/ 67 h 76"/>
                <a:gd name="T82" fmla="*/ 345 w 471"/>
                <a:gd name="T83" fmla="*/ 74 h 76"/>
                <a:gd name="T84" fmla="*/ 359 w 471"/>
                <a:gd name="T85" fmla="*/ 71 h 76"/>
                <a:gd name="T86" fmla="*/ 369 w 471"/>
                <a:gd name="T87" fmla="*/ 61 h 76"/>
                <a:gd name="T88" fmla="*/ 376 w 471"/>
                <a:gd name="T89" fmla="*/ 56 h 76"/>
                <a:gd name="T90" fmla="*/ 389 w 471"/>
                <a:gd name="T91" fmla="*/ 55 h 76"/>
                <a:gd name="T92" fmla="*/ 427 w 471"/>
                <a:gd name="T93" fmla="*/ 56 h 76"/>
                <a:gd name="T94" fmla="*/ 464 w 471"/>
                <a:gd name="T95" fmla="*/ 51 h 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71" h="76">
                  <a:moveTo>
                    <a:pt x="470" y="46"/>
                  </a:moveTo>
                  <a:lnTo>
                    <a:pt x="470" y="44"/>
                  </a:lnTo>
                  <a:lnTo>
                    <a:pt x="467" y="40"/>
                  </a:lnTo>
                  <a:lnTo>
                    <a:pt x="462" y="37"/>
                  </a:lnTo>
                  <a:lnTo>
                    <a:pt x="453" y="34"/>
                  </a:lnTo>
                  <a:lnTo>
                    <a:pt x="443" y="31"/>
                  </a:lnTo>
                  <a:lnTo>
                    <a:pt x="432" y="30"/>
                  </a:lnTo>
                  <a:lnTo>
                    <a:pt x="419" y="27"/>
                  </a:lnTo>
                  <a:lnTo>
                    <a:pt x="406" y="26"/>
                  </a:lnTo>
                  <a:lnTo>
                    <a:pt x="398" y="25"/>
                  </a:lnTo>
                  <a:lnTo>
                    <a:pt x="391" y="25"/>
                  </a:lnTo>
                  <a:lnTo>
                    <a:pt x="385" y="25"/>
                  </a:lnTo>
                  <a:lnTo>
                    <a:pt x="377" y="25"/>
                  </a:lnTo>
                  <a:lnTo>
                    <a:pt x="370" y="25"/>
                  </a:lnTo>
                  <a:lnTo>
                    <a:pt x="362" y="25"/>
                  </a:lnTo>
                  <a:lnTo>
                    <a:pt x="357" y="26"/>
                  </a:lnTo>
                  <a:lnTo>
                    <a:pt x="349" y="26"/>
                  </a:lnTo>
                  <a:lnTo>
                    <a:pt x="344" y="26"/>
                  </a:lnTo>
                  <a:lnTo>
                    <a:pt x="337" y="26"/>
                  </a:lnTo>
                  <a:lnTo>
                    <a:pt x="330" y="26"/>
                  </a:lnTo>
                  <a:lnTo>
                    <a:pt x="325" y="26"/>
                  </a:lnTo>
                  <a:lnTo>
                    <a:pt x="318" y="25"/>
                  </a:lnTo>
                  <a:lnTo>
                    <a:pt x="313" y="25"/>
                  </a:lnTo>
                  <a:lnTo>
                    <a:pt x="308" y="24"/>
                  </a:lnTo>
                  <a:lnTo>
                    <a:pt x="303" y="23"/>
                  </a:lnTo>
                  <a:lnTo>
                    <a:pt x="294" y="20"/>
                  </a:lnTo>
                  <a:lnTo>
                    <a:pt x="287" y="17"/>
                  </a:lnTo>
                  <a:lnTo>
                    <a:pt x="283" y="12"/>
                  </a:lnTo>
                  <a:lnTo>
                    <a:pt x="278" y="9"/>
                  </a:lnTo>
                  <a:lnTo>
                    <a:pt x="275" y="6"/>
                  </a:lnTo>
                  <a:lnTo>
                    <a:pt x="270" y="5"/>
                  </a:lnTo>
                  <a:lnTo>
                    <a:pt x="266" y="5"/>
                  </a:lnTo>
                  <a:lnTo>
                    <a:pt x="260" y="6"/>
                  </a:lnTo>
                  <a:lnTo>
                    <a:pt x="254" y="8"/>
                  </a:lnTo>
                  <a:lnTo>
                    <a:pt x="248" y="12"/>
                  </a:lnTo>
                  <a:lnTo>
                    <a:pt x="244" y="15"/>
                  </a:lnTo>
                  <a:lnTo>
                    <a:pt x="238" y="18"/>
                  </a:lnTo>
                  <a:lnTo>
                    <a:pt x="233" y="19"/>
                  </a:lnTo>
                  <a:lnTo>
                    <a:pt x="225" y="21"/>
                  </a:lnTo>
                  <a:lnTo>
                    <a:pt x="217" y="20"/>
                  </a:lnTo>
                  <a:lnTo>
                    <a:pt x="207" y="19"/>
                  </a:lnTo>
                  <a:lnTo>
                    <a:pt x="195" y="18"/>
                  </a:lnTo>
                  <a:lnTo>
                    <a:pt x="184" y="18"/>
                  </a:lnTo>
                  <a:lnTo>
                    <a:pt x="172" y="18"/>
                  </a:lnTo>
                  <a:lnTo>
                    <a:pt x="160" y="19"/>
                  </a:lnTo>
                  <a:lnTo>
                    <a:pt x="149" y="19"/>
                  </a:lnTo>
                  <a:lnTo>
                    <a:pt x="139" y="19"/>
                  </a:lnTo>
                  <a:lnTo>
                    <a:pt x="129" y="19"/>
                  </a:lnTo>
                  <a:lnTo>
                    <a:pt x="120" y="17"/>
                  </a:lnTo>
                  <a:lnTo>
                    <a:pt x="113" y="12"/>
                  </a:lnTo>
                  <a:lnTo>
                    <a:pt x="110" y="9"/>
                  </a:lnTo>
                  <a:lnTo>
                    <a:pt x="109" y="6"/>
                  </a:lnTo>
                  <a:lnTo>
                    <a:pt x="108" y="3"/>
                  </a:lnTo>
                  <a:lnTo>
                    <a:pt x="108" y="1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3" y="2"/>
                  </a:lnTo>
                  <a:lnTo>
                    <a:pt x="82" y="5"/>
                  </a:lnTo>
                  <a:lnTo>
                    <a:pt x="72" y="6"/>
                  </a:lnTo>
                  <a:lnTo>
                    <a:pt x="60" y="8"/>
                  </a:lnTo>
                  <a:lnTo>
                    <a:pt x="49" y="11"/>
                  </a:lnTo>
                  <a:lnTo>
                    <a:pt x="38" y="16"/>
                  </a:lnTo>
                  <a:lnTo>
                    <a:pt x="27" y="22"/>
                  </a:lnTo>
                  <a:lnTo>
                    <a:pt x="16" y="30"/>
                  </a:lnTo>
                  <a:lnTo>
                    <a:pt x="6" y="40"/>
                  </a:lnTo>
                  <a:lnTo>
                    <a:pt x="0" y="50"/>
                  </a:lnTo>
                  <a:lnTo>
                    <a:pt x="1" y="56"/>
                  </a:lnTo>
                  <a:lnTo>
                    <a:pt x="7" y="57"/>
                  </a:lnTo>
                  <a:lnTo>
                    <a:pt x="18" y="57"/>
                  </a:lnTo>
                  <a:lnTo>
                    <a:pt x="30" y="56"/>
                  </a:lnTo>
                  <a:lnTo>
                    <a:pt x="42" y="53"/>
                  </a:lnTo>
                  <a:lnTo>
                    <a:pt x="53" y="51"/>
                  </a:lnTo>
                  <a:lnTo>
                    <a:pt x="63" y="50"/>
                  </a:lnTo>
                  <a:lnTo>
                    <a:pt x="69" y="51"/>
                  </a:lnTo>
                  <a:lnTo>
                    <a:pt x="72" y="53"/>
                  </a:lnTo>
                  <a:lnTo>
                    <a:pt x="73" y="55"/>
                  </a:lnTo>
                  <a:lnTo>
                    <a:pt x="74" y="57"/>
                  </a:lnTo>
                  <a:lnTo>
                    <a:pt x="75" y="59"/>
                  </a:lnTo>
                  <a:lnTo>
                    <a:pt x="78" y="61"/>
                  </a:lnTo>
                  <a:lnTo>
                    <a:pt x="82" y="61"/>
                  </a:lnTo>
                  <a:lnTo>
                    <a:pt x="90" y="61"/>
                  </a:lnTo>
                  <a:lnTo>
                    <a:pt x="96" y="59"/>
                  </a:lnTo>
                  <a:lnTo>
                    <a:pt x="101" y="57"/>
                  </a:lnTo>
                  <a:lnTo>
                    <a:pt x="104" y="56"/>
                  </a:lnTo>
                  <a:lnTo>
                    <a:pt x="108" y="54"/>
                  </a:lnTo>
                  <a:lnTo>
                    <a:pt x="111" y="53"/>
                  </a:lnTo>
                  <a:lnTo>
                    <a:pt x="116" y="51"/>
                  </a:lnTo>
                  <a:lnTo>
                    <a:pt x="125" y="51"/>
                  </a:lnTo>
                  <a:lnTo>
                    <a:pt x="139" y="50"/>
                  </a:lnTo>
                  <a:lnTo>
                    <a:pt x="154" y="50"/>
                  </a:lnTo>
                  <a:lnTo>
                    <a:pt x="168" y="50"/>
                  </a:lnTo>
                  <a:lnTo>
                    <a:pt x="182" y="49"/>
                  </a:lnTo>
                  <a:lnTo>
                    <a:pt x="193" y="49"/>
                  </a:lnTo>
                  <a:lnTo>
                    <a:pt x="203" y="50"/>
                  </a:lnTo>
                  <a:lnTo>
                    <a:pt x="211" y="50"/>
                  </a:lnTo>
                  <a:lnTo>
                    <a:pt x="216" y="52"/>
                  </a:lnTo>
                  <a:lnTo>
                    <a:pt x="219" y="55"/>
                  </a:lnTo>
                  <a:lnTo>
                    <a:pt x="221" y="57"/>
                  </a:lnTo>
                  <a:lnTo>
                    <a:pt x="222" y="60"/>
                  </a:lnTo>
                  <a:lnTo>
                    <a:pt x="225" y="63"/>
                  </a:lnTo>
                  <a:lnTo>
                    <a:pt x="228" y="65"/>
                  </a:lnTo>
                  <a:lnTo>
                    <a:pt x="232" y="66"/>
                  </a:lnTo>
                  <a:lnTo>
                    <a:pt x="236" y="66"/>
                  </a:lnTo>
                  <a:lnTo>
                    <a:pt x="242" y="65"/>
                  </a:lnTo>
                  <a:lnTo>
                    <a:pt x="249" y="61"/>
                  </a:lnTo>
                  <a:lnTo>
                    <a:pt x="256" y="56"/>
                  </a:lnTo>
                  <a:lnTo>
                    <a:pt x="264" y="54"/>
                  </a:lnTo>
                  <a:lnTo>
                    <a:pt x="272" y="53"/>
                  </a:lnTo>
                  <a:lnTo>
                    <a:pt x="278" y="52"/>
                  </a:lnTo>
                  <a:lnTo>
                    <a:pt x="285" y="53"/>
                  </a:lnTo>
                  <a:lnTo>
                    <a:pt x="293" y="54"/>
                  </a:lnTo>
                  <a:lnTo>
                    <a:pt x="298" y="54"/>
                  </a:lnTo>
                  <a:lnTo>
                    <a:pt x="303" y="55"/>
                  </a:lnTo>
                  <a:lnTo>
                    <a:pt x="307" y="56"/>
                  </a:lnTo>
                  <a:lnTo>
                    <a:pt x="311" y="56"/>
                  </a:lnTo>
                  <a:lnTo>
                    <a:pt x="316" y="58"/>
                  </a:lnTo>
                  <a:lnTo>
                    <a:pt x="320" y="59"/>
                  </a:lnTo>
                  <a:lnTo>
                    <a:pt x="324" y="61"/>
                  </a:lnTo>
                  <a:lnTo>
                    <a:pt x="327" y="63"/>
                  </a:lnTo>
                  <a:lnTo>
                    <a:pt x="329" y="64"/>
                  </a:lnTo>
                  <a:lnTo>
                    <a:pt x="329" y="65"/>
                  </a:lnTo>
                  <a:lnTo>
                    <a:pt x="330" y="66"/>
                  </a:lnTo>
                  <a:lnTo>
                    <a:pt x="333" y="67"/>
                  </a:lnTo>
                  <a:lnTo>
                    <a:pt x="336" y="69"/>
                  </a:lnTo>
                  <a:lnTo>
                    <a:pt x="340" y="72"/>
                  </a:lnTo>
                  <a:lnTo>
                    <a:pt x="345" y="74"/>
                  </a:lnTo>
                  <a:lnTo>
                    <a:pt x="349" y="75"/>
                  </a:lnTo>
                  <a:lnTo>
                    <a:pt x="355" y="74"/>
                  </a:lnTo>
                  <a:lnTo>
                    <a:pt x="359" y="71"/>
                  </a:lnTo>
                  <a:lnTo>
                    <a:pt x="364" y="68"/>
                  </a:lnTo>
                  <a:lnTo>
                    <a:pt x="366" y="64"/>
                  </a:lnTo>
                  <a:lnTo>
                    <a:pt x="369" y="61"/>
                  </a:lnTo>
                  <a:lnTo>
                    <a:pt x="371" y="59"/>
                  </a:lnTo>
                  <a:lnTo>
                    <a:pt x="374" y="57"/>
                  </a:lnTo>
                  <a:lnTo>
                    <a:pt x="376" y="56"/>
                  </a:lnTo>
                  <a:lnTo>
                    <a:pt x="378" y="56"/>
                  </a:lnTo>
                  <a:lnTo>
                    <a:pt x="381" y="55"/>
                  </a:lnTo>
                  <a:lnTo>
                    <a:pt x="389" y="55"/>
                  </a:lnTo>
                  <a:lnTo>
                    <a:pt x="400" y="56"/>
                  </a:lnTo>
                  <a:lnTo>
                    <a:pt x="412" y="56"/>
                  </a:lnTo>
                  <a:lnTo>
                    <a:pt x="427" y="56"/>
                  </a:lnTo>
                  <a:lnTo>
                    <a:pt x="441" y="56"/>
                  </a:lnTo>
                  <a:lnTo>
                    <a:pt x="454" y="54"/>
                  </a:lnTo>
                  <a:lnTo>
                    <a:pt x="464" y="51"/>
                  </a:lnTo>
                  <a:lnTo>
                    <a:pt x="470" y="46"/>
                  </a:lnTo>
                </a:path>
              </a:pathLst>
            </a:custGeom>
            <a:solidFill>
              <a:srgbClr val="D95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89">
              <a:extLst>
                <a:ext uri="{FF2B5EF4-FFF2-40B4-BE49-F238E27FC236}">
                  <a16:creationId xmlns:a16="http://schemas.microsoft.com/office/drawing/2014/main" id="{9B4E9A3A-EAFF-4B82-9B39-563054469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159"/>
              <a:ext cx="354" cy="152"/>
            </a:xfrm>
            <a:custGeom>
              <a:avLst/>
              <a:gdLst>
                <a:gd name="T0" fmla="*/ 350 w 354"/>
                <a:gd name="T1" fmla="*/ 34 h 152"/>
                <a:gd name="T2" fmla="*/ 331 w 354"/>
                <a:gd name="T3" fmla="*/ 34 h 152"/>
                <a:gd name="T4" fmla="*/ 295 w 354"/>
                <a:gd name="T5" fmla="*/ 37 h 152"/>
                <a:gd name="T6" fmla="*/ 261 w 354"/>
                <a:gd name="T7" fmla="*/ 45 h 152"/>
                <a:gd name="T8" fmla="*/ 236 w 354"/>
                <a:gd name="T9" fmla="*/ 59 h 152"/>
                <a:gd name="T10" fmla="*/ 210 w 354"/>
                <a:gd name="T11" fmla="*/ 65 h 152"/>
                <a:gd name="T12" fmla="*/ 180 w 354"/>
                <a:gd name="T13" fmla="*/ 69 h 152"/>
                <a:gd name="T14" fmla="*/ 162 w 354"/>
                <a:gd name="T15" fmla="*/ 72 h 152"/>
                <a:gd name="T16" fmla="*/ 156 w 354"/>
                <a:gd name="T17" fmla="*/ 72 h 152"/>
                <a:gd name="T18" fmla="*/ 139 w 354"/>
                <a:gd name="T19" fmla="*/ 70 h 152"/>
                <a:gd name="T20" fmla="*/ 117 w 354"/>
                <a:gd name="T21" fmla="*/ 63 h 152"/>
                <a:gd name="T22" fmla="*/ 91 w 354"/>
                <a:gd name="T23" fmla="*/ 44 h 152"/>
                <a:gd name="T24" fmla="*/ 60 w 354"/>
                <a:gd name="T25" fmla="*/ 23 h 152"/>
                <a:gd name="T26" fmla="*/ 35 w 354"/>
                <a:gd name="T27" fmla="*/ 13 h 152"/>
                <a:gd name="T28" fmla="*/ 10 w 354"/>
                <a:gd name="T29" fmla="*/ 3 h 152"/>
                <a:gd name="T30" fmla="*/ 1 w 354"/>
                <a:gd name="T31" fmla="*/ 0 h 152"/>
                <a:gd name="T32" fmla="*/ 22 w 354"/>
                <a:gd name="T33" fmla="*/ 10 h 152"/>
                <a:gd name="T34" fmla="*/ 44 w 354"/>
                <a:gd name="T35" fmla="*/ 19 h 152"/>
                <a:gd name="T36" fmla="*/ 63 w 354"/>
                <a:gd name="T37" fmla="*/ 34 h 152"/>
                <a:gd name="T38" fmla="*/ 80 w 354"/>
                <a:gd name="T39" fmla="*/ 46 h 152"/>
                <a:gd name="T40" fmla="*/ 96 w 354"/>
                <a:gd name="T41" fmla="*/ 59 h 152"/>
                <a:gd name="T42" fmla="*/ 116 w 354"/>
                <a:gd name="T43" fmla="*/ 74 h 152"/>
                <a:gd name="T44" fmla="*/ 128 w 354"/>
                <a:gd name="T45" fmla="*/ 81 h 152"/>
                <a:gd name="T46" fmla="*/ 138 w 354"/>
                <a:gd name="T47" fmla="*/ 84 h 152"/>
                <a:gd name="T48" fmla="*/ 150 w 354"/>
                <a:gd name="T49" fmla="*/ 93 h 152"/>
                <a:gd name="T50" fmla="*/ 164 w 354"/>
                <a:gd name="T51" fmla="*/ 109 h 152"/>
                <a:gd name="T52" fmla="*/ 169 w 354"/>
                <a:gd name="T53" fmla="*/ 121 h 152"/>
                <a:gd name="T54" fmla="*/ 170 w 354"/>
                <a:gd name="T55" fmla="*/ 136 h 152"/>
                <a:gd name="T56" fmla="*/ 172 w 354"/>
                <a:gd name="T57" fmla="*/ 150 h 152"/>
                <a:gd name="T58" fmla="*/ 174 w 354"/>
                <a:gd name="T59" fmla="*/ 146 h 152"/>
                <a:gd name="T60" fmla="*/ 179 w 354"/>
                <a:gd name="T61" fmla="*/ 136 h 152"/>
                <a:gd name="T62" fmla="*/ 183 w 354"/>
                <a:gd name="T63" fmla="*/ 125 h 152"/>
                <a:gd name="T64" fmla="*/ 181 w 354"/>
                <a:gd name="T65" fmla="*/ 112 h 152"/>
                <a:gd name="T66" fmla="*/ 181 w 354"/>
                <a:gd name="T67" fmla="*/ 101 h 152"/>
                <a:gd name="T68" fmla="*/ 187 w 354"/>
                <a:gd name="T69" fmla="*/ 95 h 152"/>
                <a:gd name="T70" fmla="*/ 201 w 354"/>
                <a:gd name="T71" fmla="*/ 87 h 152"/>
                <a:gd name="T72" fmla="*/ 217 w 354"/>
                <a:gd name="T73" fmla="*/ 79 h 152"/>
                <a:gd name="T74" fmla="*/ 221 w 354"/>
                <a:gd name="T75" fmla="*/ 88 h 152"/>
                <a:gd name="T76" fmla="*/ 219 w 354"/>
                <a:gd name="T77" fmla="*/ 106 h 152"/>
                <a:gd name="T78" fmla="*/ 216 w 354"/>
                <a:gd name="T79" fmla="*/ 115 h 152"/>
                <a:gd name="T80" fmla="*/ 217 w 354"/>
                <a:gd name="T81" fmla="*/ 113 h 152"/>
                <a:gd name="T82" fmla="*/ 224 w 354"/>
                <a:gd name="T83" fmla="*/ 99 h 152"/>
                <a:gd name="T84" fmla="*/ 230 w 354"/>
                <a:gd name="T85" fmla="*/ 83 h 152"/>
                <a:gd name="T86" fmla="*/ 242 w 354"/>
                <a:gd name="T87" fmla="*/ 68 h 152"/>
                <a:gd name="T88" fmla="*/ 259 w 354"/>
                <a:gd name="T89" fmla="*/ 56 h 152"/>
                <a:gd name="T90" fmla="*/ 278 w 354"/>
                <a:gd name="T91" fmla="*/ 53 h 152"/>
                <a:gd name="T92" fmla="*/ 294 w 354"/>
                <a:gd name="T93" fmla="*/ 56 h 152"/>
                <a:gd name="T94" fmla="*/ 304 w 354"/>
                <a:gd name="T95" fmla="*/ 59 h 1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54" h="152">
                  <a:moveTo>
                    <a:pt x="353" y="34"/>
                  </a:moveTo>
                  <a:lnTo>
                    <a:pt x="352" y="34"/>
                  </a:lnTo>
                  <a:lnTo>
                    <a:pt x="350" y="34"/>
                  </a:lnTo>
                  <a:lnTo>
                    <a:pt x="345" y="34"/>
                  </a:lnTo>
                  <a:lnTo>
                    <a:pt x="339" y="34"/>
                  </a:lnTo>
                  <a:lnTo>
                    <a:pt x="331" y="34"/>
                  </a:lnTo>
                  <a:lnTo>
                    <a:pt x="321" y="36"/>
                  </a:lnTo>
                  <a:lnTo>
                    <a:pt x="309" y="36"/>
                  </a:lnTo>
                  <a:lnTo>
                    <a:pt x="295" y="37"/>
                  </a:lnTo>
                  <a:lnTo>
                    <a:pt x="282" y="38"/>
                  </a:lnTo>
                  <a:lnTo>
                    <a:pt x="270" y="41"/>
                  </a:lnTo>
                  <a:lnTo>
                    <a:pt x="261" y="45"/>
                  </a:lnTo>
                  <a:lnTo>
                    <a:pt x="251" y="50"/>
                  </a:lnTo>
                  <a:lnTo>
                    <a:pt x="243" y="55"/>
                  </a:lnTo>
                  <a:lnTo>
                    <a:pt x="236" y="59"/>
                  </a:lnTo>
                  <a:lnTo>
                    <a:pt x="228" y="63"/>
                  </a:lnTo>
                  <a:lnTo>
                    <a:pt x="219" y="63"/>
                  </a:lnTo>
                  <a:lnTo>
                    <a:pt x="210" y="65"/>
                  </a:lnTo>
                  <a:lnTo>
                    <a:pt x="200" y="66"/>
                  </a:lnTo>
                  <a:lnTo>
                    <a:pt x="189" y="68"/>
                  </a:lnTo>
                  <a:lnTo>
                    <a:pt x="180" y="69"/>
                  </a:lnTo>
                  <a:lnTo>
                    <a:pt x="173" y="71"/>
                  </a:lnTo>
                  <a:lnTo>
                    <a:pt x="166" y="72"/>
                  </a:lnTo>
                  <a:lnTo>
                    <a:pt x="162" y="72"/>
                  </a:lnTo>
                  <a:lnTo>
                    <a:pt x="159" y="73"/>
                  </a:lnTo>
                  <a:lnTo>
                    <a:pt x="158" y="73"/>
                  </a:lnTo>
                  <a:lnTo>
                    <a:pt x="156" y="72"/>
                  </a:lnTo>
                  <a:lnTo>
                    <a:pt x="152" y="72"/>
                  </a:lnTo>
                  <a:lnTo>
                    <a:pt x="145" y="71"/>
                  </a:lnTo>
                  <a:lnTo>
                    <a:pt x="139" y="70"/>
                  </a:lnTo>
                  <a:lnTo>
                    <a:pt x="132" y="68"/>
                  </a:lnTo>
                  <a:lnTo>
                    <a:pt x="124" y="65"/>
                  </a:lnTo>
                  <a:lnTo>
                    <a:pt x="117" y="63"/>
                  </a:lnTo>
                  <a:lnTo>
                    <a:pt x="110" y="58"/>
                  </a:lnTo>
                  <a:lnTo>
                    <a:pt x="101" y="52"/>
                  </a:lnTo>
                  <a:lnTo>
                    <a:pt x="91" y="44"/>
                  </a:lnTo>
                  <a:lnTo>
                    <a:pt x="80" y="37"/>
                  </a:lnTo>
                  <a:lnTo>
                    <a:pt x="70" y="29"/>
                  </a:lnTo>
                  <a:lnTo>
                    <a:pt x="60" y="23"/>
                  </a:lnTo>
                  <a:lnTo>
                    <a:pt x="51" y="17"/>
                  </a:lnTo>
                  <a:lnTo>
                    <a:pt x="43" y="14"/>
                  </a:lnTo>
                  <a:lnTo>
                    <a:pt x="35" y="13"/>
                  </a:lnTo>
                  <a:lnTo>
                    <a:pt x="27" y="10"/>
                  </a:lnTo>
                  <a:lnTo>
                    <a:pt x="18" y="6"/>
                  </a:lnTo>
                  <a:lnTo>
                    <a:pt x="10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3"/>
                  </a:lnTo>
                  <a:lnTo>
                    <a:pt x="13" y="6"/>
                  </a:lnTo>
                  <a:lnTo>
                    <a:pt x="22" y="10"/>
                  </a:lnTo>
                  <a:lnTo>
                    <a:pt x="29" y="13"/>
                  </a:lnTo>
                  <a:lnTo>
                    <a:pt x="37" y="16"/>
                  </a:lnTo>
                  <a:lnTo>
                    <a:pt x="44" y="19"/>
                  </a:lnTo>
                  <a:lnTo>
                    <a:pt x="51" y="24"/>
                  </a:lnTo>
                  <a:lnTo>
                    <a:pt x="58" y="29"/>
                  </a:lnTo>
                  <a:lnTo>
                    <a:pt x="63" y="34"/>
                  </a:lnTo>
                  <a:lnTo>
                    <a:pt x="70" y="38"/>
                  </a:lnTo>
                  <a:lnTo>
                    <a:pt x="74" y="42"/>
                  </a:lnTo>
                  <a:lnTo>
                    <a:pt x="80" y="46"/>
                  </a:lnTo>
                  <a:lnTo>
                    <a:pt x="85" y="51"/>
                  </a:lnTo>
                  <a:lnTo>
                    <a:pt x="91" y="54"/>
                  </a:lnTo>
                  <a:lnTo>
                    <a:pt x="96" y="59"/>
                  </a:lnTo>
                  <a:lnTo>
                    <a:pt x="103" y="63"/>
                  </a:lnTo>
                  <a:lnTo>
                    <a:pt x="110" y="69"/>
                  </a:lnTo>
                  <a:lnTo>
                    <a:pt x="116" y="74"/>
                  </a:lnTo>
                  <a:lnTo>
                    <a:pt x="122" y="78"/>
                  </a:lnTo>
                  <a:lnTo>
                    <a:pt x="125" y="80"/>
                  </a:lnTo>
                  <a:lnTo>
                    <a:pt x="128" y="81"/>
                  </a:lnTo>
                  <a:lnTo>
                    <a:pt x="132" y="82"/>
                  </a:lnTo>
                  <a:lnTo>
                    <a:pt x="135" y="83"/>
                  </a:lnTo>
                  <a:lnTo>
                    <a:pt x="138" y="84"/>
                  </a:lnTo>
                  <a:lnTo>
                    <a:pt x="142" y="86"/>
                  </a:lnTo>
                  <a:lnTo>
                    <a:pt x="146" y="88"/>
                  </a:lnTo>
                  <a:lnTo>
                    <a:pt x="150" y="93"/>
                  </a:lnTo>
                  <a:lnTo>
                    <a:pt x="155" y="98"/>
                  </a:lnTo>
                  <a:lnTo>
                    <a:pt x="159" y="103"/>
                  </a:lnTo>
                  <a:lnTo>
                    <a:pt x="164" y="109"/>
                  </a:lnTo>
                  <a:lnTo>
                    <a:pt x="167" y="113"/>
                  </a:lnTo>
                  <a:lnTo>
                    <a:pt x="169" y="118"/>
                  </a:lnTo>
                  <a:lnTo>
                    <a:pt x="169" y="121"/>
                  </a:lnTo>
                  <a:lnTo>
                    <a:pt x="169" y="124"/>
                  </a:lnTo>
                  <a:lnTo>
                    <a:pt x="170" y="129"/>
                  </a:lnTo>
                  <a:lnTo>
                    <a:pt x="170" y="136"/>
                  </a:lnTo>
                  <a:lnTo>
                    <a:pt x="170" y="140"/>
                  </a:lnTo>
                  <a:lnTo>
                    <a:pt x="172" y="146"/>
                  </a:lnTo>
                  <a:lnTo>
                    <a:pt x="172" y="150"/>
                  </a:lnTo>
                  <a:lnTo>
                    <a:pt x="172" y="151"/>
                  </a:lnTo>
                  <a:lnTo>
                    <a:pt x="173" y="149"/>
                  </a:lnTo>
                  <a:lnTo>
                    <a:pt x="174" y="146"/>
                  </a:lnTo>
                  <a:lnTo>
                    <a:pt x="175" y="142"/>
                  </a:lnTo>
                  <a:lnTo>
                    <a:pt x="177" y="139"/>
                  </a:lnTo>
                  <a:lnTo>
                    <a:pt x="179" y="136"/>
                  </a:lnTo>
                  <a:lnTo>
                    <a:pt x="180" y="133"/>
                  </a:lnTo>
                  <a:lnTo>
                    <a:pt x="183" y="129"/>
                  </a:lnTo>
                  <a:lnTo>
                    <a:pt x="183" y="125"/>
                  </a:lnTo>
                  <a:lnTo>
                    <a:pt x="183" y="121"/>
                  </a:lnTo>
                  <a:lnTo>
                    <a:pt x="181" y="116"/>
                  </a:lnTo>
                  <a:lnTo>
                    <a:pt x="181" y="112"/>
                  </a:lnTo>
                  <a:lnTo>
                    <a:pt x="181" y="108"/>
                  </a:lnTo>
                  <a:lnTo>
                    <a:pt x="181" y="104"/>
                  </a:lnTo>
                  <a:lnTo>
                    <a:pt x="181" y="101"/>
                  </a:lnTo>
                  <a:lnTo>
                    <a:pt x="184" y="98"/>
                  </a:lnTo>
                  <a:lnTo>
                    <a:pt x="185" y="96"/>
                  </a:lnTo>
                  <a:lnTo>
                    <a:pt x="187" y="95"/>
                  </a:lnTo>
                  <a:lnTo>
                    <a:pt x="190" y="93"/>
                  </a:lnTo>
                  <a:lnTo>
                    <a:pt x="196" y="90"/>
                  </a:lnTo>
                  <a:lnTo>
                    <a:pt x="201" y="87"/>
                  </a:lnTo>
                  <a:lnTo>
                    <a:pt x="207" y="83"/>
                  </a:lnTo>
                  <a:lnTo>
                    <a:pt x="212" y="80"/>
                  </a:lnTo>
                  <a:lnTo>
                    <a:pt x="217" y="79"/>
                  </a:lnTo>
                  <a:lnTo>
                    <a:pt x="220" y="79"/>
                  </a:lnTo>
                  <a:lnTo>
                    <a:pt x="221" y="83"/>
                  </a:lnTo>
                  <a:lnTo>
                    <a:pt x="221" y="88"/>
                  </a:lnTo>
                  <a:lnTo>
                    <a:pt x="220" y="94"/>
                  </a:lnTo>
                  <a:lnTo>
                    <a:pt x="220" y="100"/>
                  </a:lnTo>
                  <a:lnTo>
                    <a:pt x="219" y="106"/>
                  </a:lnTo>
                  <a:lnTo>
                    <a:pt x="217" y="110"/>
                  </a:lnTo>
                  <a:lnTo>
                    <a:pt x="217" y="113"/>
                  </a:lnTo>
                  <a:lnTo>
                    <a:pt x="216" y="115"/>
                  </a:lnTo>
                  <a:lnTo>
                    <a:pt x="216" y="117"/>
                  </a:lnTo>
                  <a:lnTo>
                    <a:pt x="216" y="115"/>
                  </a:lnTo>
                  <a:lnTo>
                    <a:pt x="217" y="113"/>
                  </a:lnTo>
                  <a:lnTo>
                    <a:pt x="219" y="110"/>
                  </a:lnTo>
                  <a:lnTo>
                    <a:pt x="221" y="105"/>
                  </a:lnTo>
                  <a:lnTo>
                    <a:pt x="224" y="99"/>
                  </a:lnTo>
                  <a:lnTo>
                    <a:pt x="226" y="93"/>
                  </a:lnTo>
                  <a:lnTo>
                    <a:pt x="228" y="88"/>
                  </a:lnTo>
                  <a:lnTo>
                    <a:pt x="230" y="83"/>
                  </a:lnTo>
                  <a:lnTo>
                    <a:pt x="233" y="78"/>
                  </a:lnTo>
                  <a:lnTo>
                    <a:pt x="237" y="73"/>
                  </a:lnTo>
                  <a:lnTo>
                    <a:pt x="242" y="68"/>
                  </a:lnTo>
                  <a:lnTo>
                    <a:pt x="247" y="63"/>
                  </a:lnTo>
                  <a:lnTo>
                    <a:pt x="253" y="59"/>
                  </a:lnTo>
                  <a:lnTo>
                    <a:pt x="259" y="56"/>
                  </a:lnTo>
                  <a:lnTo>
                    <a:pt x="266" y="54"/>
                  </a:lnTo>
                  <a:lnTo>
                    <a:pt x="272" y="53"/>
                  </a:lnTo>
                  <a:lnTo>
                    <a:pt x="278" y="53"/>
                  </a:lnTo>
                  <a:lnTo>
                    <a:pt x="283" y="54"/>
                  </a:lnTo>
                  <a:lnTo>
                    <a:pt x="290" y="55"/>
                  </a:lnTo>
                  <a:lnTo>
                    <a:pt x="294" y="56"/>
                  </a:lnTo>
                  <a:lnTo>
                    <a:pt x="299" y="58"/>
                  </a:lnTo>
                  <a:lnTo>
                    <a:pt x="302" y="59"/>
                  </a:lnTo>
                  <a:lnTo>
                    <a:pt x="304" y="59"/>
                  </a:lnTo>
                  <a:lnTo>
                    <a:pt x="305" y="60"/>
                  </a:lnTo>
                  <a:lnTo>
                    <a:pt x="353" y="34"/>
                  </a:lnTo>
                </a:path>
              </a:pathLst>
            </a:custGeom>
            <a:solidFill>
              <a:srgbClr val="1A59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90">
              <a:extLst>
                <a:ext uri="{FF2B5EF4-FFF2-40B4-BE49-F238E27FC236}">
                  <a16:creationId xmlns:a16="http://schemas.microsoft.com/office/drawing/2014/main" id="{7E46E522-D4E4-4579-AD00-97432316F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" y="2106"/>
              <a:ext cx="258" cy="186"/>
            </a:xfrm>
            <a:custGeom>
              <a:avLst/>
              <a:gdLst>
                <a:gd name="T0" fmla="*/ 254 w 258"/>
                <a:gd name="T1" fmla="*/ 178 h 186"/>
                <a:gd name="T2" fmla="*/ 239 w 258"/>
                <a:gd name="T3" fmla="*/ 149 h 186"/>
                <a:gd name="T4" fmla="*/ 230 w 258"/>
                <a:gd name="T5" fmla="*/ 115 h 186"/>
                <a:gd name="T6" fmla="*/ 226 w 258"/>
                <a:gd name="T7" fmla="*/ 89 h 186"/>
                <a:gd name="T8" fmla="*/ 223 w 258"/>
                <a:gd name="T9" fmla="*/ 72 h 186"/>
                <a:gd name="T10" fmla="*/ 226 w 258"/>
                <a:gd name="T11" fmla="*/ 64 h 186"/>
                <a:gd name="T12" fmla="*/ 228 w 258"/>
                <a:gd name="T13" fmla="*/ 56 h 186"/>
                <a:gd name="T14" fmla="*/ 233 w 258"/>
                <a:gd name="T15" fmla="*/ 52 h 186"/>
                <a:gd name="T16" fmla="*/ 241 w 258"/>
                <a:gd name="T17" fmla="*/ 52 h 186"/>
                <a:gd name="T18" fmla="*/ 242 w 258"/>
                <a:gd name="T19" fmla="*/ 46 h 186"/>
                <a:gd name="T20" fmla="*/ 233 w 258"/>
                <a:gd name="T21" fmla="*/ 38 h 186"/>
                <a:gd name="T22" fmla="*/ 222 w 258"/>
                <a:gd name="T23" fmla="*/ 27 h 186"/>
                <a:gd name="T24" fmla="*/ 213 w 258"/>
                <a:gd name="T25" fmla="*/ 15 h 186"/>
                <a:gd name="T26" fmla="*/ 202 w 258"/>
                <a:gd name="T27" fmla="*/ 7 h 186"/>
                <a:gd name="T28" fmla="*/ 191 w 258"/>
                <a:gd name="T29" fmla="*/ 1 h 186"/>
                <a:gd name="T30" fmla="*/ 177 w 258"/>
                <a:gd name="T31" fmla="*/ 2 h 186"/>
                <a:gd name="T32" fmla="*/ 152 w 258"/>
                <a:gd name="T33" fmla="*/ 15 h 186"/>
                <a:gd name="T34" fmla="*/ 123 w 258"/>
                <a:gd name="T35" fmla="*/ 42 h 186"/>
                <a:gd name="T36" fmla="*/ 101 w 258"/>
                <a:gd name="T37" fmla="*/ 66 h 186"/>
                <a:gd name="T38" fmla="*/ 78 w 258"/>
                <a:gd name="T39" fmla="*/ 80 h 186"/>
                <a:gd name="T40" fmla="*/ 51 w 258"/>
                <a:gd name="T41" fmla="*/ 91 h 186"/>
                <a:gd name="T42" fmla="*/ 34 w 258"/>
                <a:gd name="T43" fmla="*/ 106 h 186"/>
                <a:gd name="T44" fmla="*/ 16 w 258"/>
                <a:gd name="T45" fmla="*/ 125 h 186"/>
                <a:gd name="T46" fmla="*/ 1 w 258"/>
                <a:gd name="T47" fmla="*/ 139 h 186"/>
                <a:gd name="T48" fmla="*/ 7 w 258"/>
                <a:gd name="T49" fmla="*/ 134 h 186"/>
                <a:gd name="T50" fmla="*/ 30 w 258"/>
                <a:gd name="T51" fmla="*/ 113 h 186"/>
                <a:gd name="T52" fmla="*/ 53 w 258"/>
                <a:gd name="T53" fmla="*/ 99 h 186"/>
                <a:gd name="T54" fmla="*/ 67 w 258"/>
                <a:gd name="T55" fmla="*/ 94 h 186"/>
                <a:gd name="T56" fmla="*/ 81 w 258"/>
                <a:gd name="T57" fmla="*/ 87 h 186"/>
                <a:gd name="T58" fmla="*/ 98 w 258"/>
                <a:gd name="T59" fmla="*/ 81 h 186"/>
                <a:gd name="T60" fmla="*/ 110 w 258"/>
                <a:gd name="T61" fmla="*/ 74 h 186"/>
                <a:gd name="T62" fmla="*/ 119 w 258"/>
                <a:gd name="T63" fmla="*/ 63 h 186"/>
                <a:gd name="T64" fmla="*/ 132 w 258"/>
                <a:gd name="T65" fmla="*/ 48 h 186"/>
                <a:gd name="T66" fmla="*/ 157 w 258"/>
                <a:gd name="T67" fmla="*/ 25 h 186"/>
                <a:gd name="T68" fmla="*/ 180 w 258"/>
                <a:gd name="T69" fmla="*/ 15 h 186"/>
                <a:gd name="T70" fmla="*/ 192 w 258"/>
                <a:gd name="T71" fmla="*/ 17 h 186"/>
                <a:gd name="T72" fmla="*/ 195 w 258"/>
                <a:gd name="T73" fmla="*/ 23 h 186"/>
                <a:gd name="T74" fmla="*/ 197 w 258"/>
                <a:gd name="T75" fmla="*/ 32 h 186"/>
                <a:gd name="T76" fmla="*/ 197 w 258"/>
                <a:gd name="T77" fmla="*/ 54 h 186"/>
                <a:gd name="T78" fmla="*/ 197 w 258"/>
                <a:gd name="T79" fmla="*/ 81 h 186"/>
                <a:gd name="T80" fmla="*/ 195 w 258"/>
                <a:gd name="T81" fmla="*/ 106 h 186"/>
                <a:gd name="T82" fmla="*/ 191 w 258"/>
                <a:gd name="T83" fmla="*/ 130 h 186"/>
                <a:gd name="T84" fmla="*/ 188 w 258"/>
                <a:gd name="T85" fmla="*/ 141 h 186"/>
                <a:gd name="T86" fmla="*/ 197 w 258"/>
                <a:gd name="T87" fmla="*/ 146 h 186"/>
                <a:gd name="T88" fmla="*/ 200 w 258"/>
                <a:gd name="T89" fmla="*/ 133 h 186"/>
                <a:gd name="T90" fmla="*/ 203 w 258"/>
                <a:gd name="T91" fmla="*/ 107 h 186"/>
                <a:gd name="T92" fmla="*/ 204 w 258"/>
                <a:gd name="T93" fmla="*/ 74 h 186"/>
                <a:gd name="T94" fmla="*/ 203 w 258"/>
                <a:gd name="T95" fmla="*/ 39 h 186"/>
                <a:gd name="T96" fmla="*/ 202 w 258"/>
                <a:gd name="T97" fmla="*/ 22 h 186"/>
                <a:gd name="T98" fmla="*/ 208 w 258"/>
                <a:gd name="T99" fmla="*/ 25 h 186"/>
                <a:gd name="T100" fmla="*/ 215 w 258"/>
                <a:gd name="T101" fmla="*/ 34 h 186"/>
                <a:gd name="T102" fmla="*/ 220 w 258"/>
                <a:gd name="T103" fmla="*/ 48 h 186"/>
                <a:gd name="T104" fmla="*/ 219 w 258"/>
                <a:gd name="T105" fmla="*/ 72 h 186"/>
                <a:gd name="T106" fmla="*/ 219 w 258"/>
                <a:gd name="T107" fmla="*/ 97 h 186"/>
                <a:gd name="T108" fmla="*/ 223 w 258"/>
                <a:gd name="T109" fmla="*/ 120 h 186"/>
                <a:gd name="T110" fmla="*/ 230 w 258"/>
                <a:gd name="T111" fmla="*/ 140 h 186"/>
                <a:gd name="T112" fmla="*/ 233 w 258"/>
                <a:gd name="T113" fmla="*/ 149 h 1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58" h="186">
                  <a:moveTo>
                    <a:pt x="257" y="185"/>
                  </a:moveTo>
                  <a:lnTo>
                    <a:pt x="256" y="183"/>
                  </a:lnTo>
                  <a:lnTo>
                    <a:pt x="254" y="178"/>
                  </a:lnTo>
                  <a:lnTo>
                    <a:pt x="249" y="170"/>
                  </a:lnTo>
                  <a:lnTo>
                    <a:pt x="245" y="160"/>
                  </a:lnTo>
                  <a:lnTo>
                    <a:pt x="239" y="149"/>
                  </a:lnTo>
                  <a:lnTo>
                    <a:pt x="235" y="138"/>
                  </a:lnTo>
                  <a:lnTo>
                    <a:pt x="232" y="126"/>
                  </a:lnTo>
                  <a:lnTo>
                    <a:pt x="230" y="115"/>
                  </a:lnTo>
                  <a:lnTo>
                    <a:pt x="228" y="106"/>
                  </a:lnTo>
                  <a:lnTo>
                    <a:pt x="227" y="97"/>
                  </a:lnTo>
                  <a:lnTo>
                    <a:pt x="226" y="89"/>
                  </a:lnTo>
                  <a:lnTo>
                    <a:pt x="224" y="82"/>
                  </a:lnTo>
                  <a:lnTo>
                    <a:pt x="223" y="77"/>
                  </a:lnTo>
                  <a:lnTo>
                    <a:pt x="223" y="72"/>
                  </a:lnTo>
                  <a:lnTo>
                    <a:pt x="223" y="68"/>
                  </a:lnTo>
                  <a:lnTo>
                    <a:pt x="225" y="66"/>
                  </a:lnTo>
                  <a:lnTo>
                    <a:pt x="226" y="64"/>
                  </a:lnTo>
                  <a:lnTo>
                    <a:pt x="227" y="61"/>
                  </a:lnTo>
                  <a:lnTo>
                    <a:pt x="228" y="59"/>
                  </a:lnTo>
                  <a:lnTo>
                    <a:pt x="228" y="56"/>
                  </a:lnTo>
                  <a:lnTo>
                    <a:pt x="230" y="54"/>
                  </a:lnTo>
                  <a:lnTo>
                    <a:pt x="231" y="52"/>
                  </a:lnTo>
                  <a:lnTo>
                    <a:pt x="233" y="52"/>
                  </a:lnTo>
                  <a:lnTo>
                    <a:pt x="235" y="52"/>
                  </a:lnTo>
                  <a:lnTo>
                    <a:pt x="238" y="52"/>
                  </a:lnTo>
                  <a:lnTo>
                    <a:pt x="241" y="52"/>
                  </a:lnTo>
                  <a:lnTo>
                    <a:pt x="242" y="50"/>
                  </a:lnTo>
                  <a:lnTo>
                    <a:pt x="242" y="48"/>
                  </a:lnTo>
                  <a:lnTo>
                    <a:pt x="242" y="46"/>
                  </a:lnTo>
                  <a:lnTo>
                    <a:pt x="239" y="43"/>
                  </a:lnTo>
                  <a:lnTo>
                    <a:pt x="236" y="40"/>
                  </a:lnTo>
                  <a:lnTo>
                    <a:pt x="233" y="38"/>
                  </a:lnTo>
                  <a:lnTo>
                    <a:pt x="227" y="35"/>
                  </a:lnTo>
                  <a:lnTo>
                    <a:pt x="224" y="31"/>
                  </a:lnTo>
                  <a:lnTo>
                    <a:pt x="222" y="27"/>
                  </a:lnTo>
                  <a:lnTo>
                    <a:pt x="220" y="22"/>
                  </a:lnTo>
                  <a:lnTo>
                    <a:pt x="216" y="18"/>
                  </a:lnTo>
                  <a:lnTo>
                    <a:pt x="213" y="15"/>
                  </a:lnTo>
                  <a:lnTo>
                    <a:pt x="210" y="12"/>
                  </a:lnTo>
                  <a:lnTo>
                    <a:pt x="205" y="9"/>
                  </a:lnTo>
                  <a:lnTo>
                    <a:pt x="202" y="7"/>
                  </a:lnTo>
                  <a:lnTo>
                    <a:pt x="198" y="5"/>
                  </a:lnTo>
                  <a:lnTo>
                    <a:pt x="194" y="3"/>
                  </a:lnTo>
                  <a:lnTo>
                    <a:pt x="191" y="1"/>
                  </a:lnTo>
                  <a:lnTo>
                    <a:pt x="188" y="0"/>
                  </a:lnTo>
                  <a:lnTo>
                    <a:pt x="182" y="0"/>
                  </a:lnTo>
                  <a:lnTo>
                    <a:pt x="177" y="2"/>
                  </a:lnTo>
                  <a:lnTo>
                    <a:pt x="169" y="5"/>
                  </a:lnTo>
                  <a:lnTo>
                    <a:pt x="161" y="10"/>
                  </a:lnTo>
                  <a:lnTo>
                    <a:pt x="152" y="15"/>
                  </a:lnTo>
                  <a:lnTo>
                    <a:pt x="142" y="24"/>
                  </a:lnTo>
                  <a:lnTo>
                    <a:pt x="132" y="33"/>
                  </a:lnTo>
                  <a:lnTo>
                    <a:pt x="123" y="42"/>
                  </a:lnTo>
                  <a:lnTo>
                    <a:pt x="114" y="51"/>
                  </a:lnTo>
                  <a:lnTo>
                    <a:pt x="107" y="59"/>
                  </a:lnTo>
                  <a:lnTo>
                    <a:pt x="101" y="66"/>
                  </a:lnTo>
                  <a:lnTo>
                    <a:pt x="94" y="72"/>
                  </a:lnTo>
                  <a:lnTo>
                    <a:pt x="87" y="77"/>
                  </a:lnTo>
                  <a:lnTo>
                    <a:pt x="78" y="80"/>
                  </a:lnTo>
                  <a:lnTo>
                    <a:pt x="68" y="83"/>
                  </a:lnTo>
                  <a:lnTo>
                    <a:pt x="58" y="87"/>
                  </a:lnTo>
                  <a:lnTo>
                    <a:pt x="51" y="91"/>
                  </a:lnTo>
                  <a:lnTo>
                    <a:pt x="43" y="94"/>
                  </a:lnTo>
                  <a:lnTo>
                    <a:pt x="38" y="99"/>
                  </a:lnTo>
                  <a:lnTo>
                    <a:pt x="34" y="106"/>
                  </a:lnTo>
                  <a:lnTo>
                    <a:pt x="29" y="111"/>
                  </a:lnTo>
                  <a:lnTo>
                    <a:pt x="22" y="119"/>
                  </a:lnTo>
                  <a:lnTo>
                    <a:pt x="16" y="125"/>
                  </a:lnTo>
                  <a:lnTo>
                    <a:pt x="10" y="131"/>
                  </a:lnTo>
                  <a:lnTo>
                    <a:pt x="4" y="136"/>
                  </a:lnTo>
                  <a:lnTo>
                    <a:pt x="1" y="139"/>
                  </a:lnTo>
                  <a:lnTo>
                    <a:pt x="0" y="139"/>
                  </a:lnTo>
                  <a:lnTo>
                    <a:pt x="2" y="139"/>
                  </a:lnTo>
                  <a:lnTo>
                    <a:pt x="7" y="134"/>
                  </a:lnTo>
                  <a:lnTo>
                    <a:pt x="13" y="128"/>
                  </a:lnTo>
                  <a:lnTo>
                    <a:pt x="21" y="120"/>
                  </a:lnTo>
                  <a:lnTo>
                    <a:pt x="30" y="113"/>
                  </a:lnTo>
                  <a:lnTo>
                    <a:pt x="38" y="107"/>
                  </a:lnTo>
                  <a:lnTo>
                    <a:pt x="47" y="102"/>
                  </a:lnTo>
                  <a:lnTo>
                    <a:pt x="53" y="99"/>
                  </a:lnTo>
                  <a:lnTo>
                    <a:pt x="58" y="98"/>
                  </a:lnTo>
                  <a:lnTo>
                    <a:pt x="64" y="96"/>
                  </a:lnTo>
                  <a:lnTo>
                    <a:pt x="67" y="94"/>
                  </a:lnTo>
                  <a:lnTo>
                    <a:pt x="71" y="92"/>
                  </a:lnTo>
                  <a:lnTo>
                    <a:pt x="76" y="90"/>
                  </a:lnTo>
                  <a:lnTo>
                    <a:pt x="81" y="87"/>
                  </a:lnTo>
                  <a:lnTo>
                    <a:pt x="86" y="84"/>
                  </a:lnTo>
                  <a:lnTo>
                    <a:pt x="92" y="82"/>
                  </a:lnTo>
                  <a:lnTo>
                    <a:pt x="98" y="81"/>
                  </a:lnTo>
                  <a:lnTo>
                    <a:pt x="102" y="78"/>
                  </a:lnTo>
                  <a:lnTo>
                    <a:pt x="105" y="77"/>
                  </a:lnTo>
                  <a:lnTo>
                    <a:pt x="110" y="74"/>
                  </a:lnTo>
                  <a:lnTo>
                    <a:pt x="112" y="70"/>
                  </a:lnTo>
                  <a:lnTo>
                    <a:pt x="115" y="67"/>
                  </a:lnTo>
                  <a:lnTo>
                    <a:pt x="119" y="63"/>
                  </a:lnTo>
                  <a:lnTo>
                    <a:pt x="122" y="60"/>
                  </a:lnTo>
                  <a:lnTo>
                    <a:pt x="126" y="54"/>
                  </a:lnTo>
                  <a:lnTo>
                    <a:pt x="132" y="48"/>
                  </a:lnTo>
                  <a:lnTo>
                    <a:pt x="139" y="40"/>
                  </a:lnTo>
                  <a:lnTo>
                    <a:pt x="148" y="32"/>
                  </a:lnTo>
                  <a:lnTo>
                    <a:pt x="157" y="25"/>
                  </a:lnTo>
                  <a:lnTo>
                    <a:pt x="165" y="19"/>
                  </a:lnTo>
                  <a:lnTo>
                    <a:pt x="174" y="15"/>
                  </a:lnTo>
                  <a:lnTo>
                    <a:pt x="180" y="15"/>
                  </a:lnTo>
                  <a:lnTo>
                    <a:pt x="186" y="15"/>
                  </a:lnTo>
                  <a:lnTo>
                    <a:pt x="190" y="15"/>
                  </a:lnTo>
                  <a:lnTo>
                    <a:pt x="192" y="17"/>
                  </a:lnTo>
                  <a:lnTo>
                    <a:pt x="194" y="19"/>
                  </a:lnTo>
                  <a:lnTo>
                    <a:pt x="195" y="21"/>
                  </a:lnTo>
                  <a:lnTo>
                    <a:pt x="195" y="23"/>
                  </a:lnTo>
                  <a:lnTo>
                    <a:pt x="197" y="25"/>
                  </a:lnTo>
                  <a:lnTo>
                    <a:pt x="197" y="28"/>
                  </a:lnTo>
                  <a:lnTo>
                    <a:pt x="197" y="32"/>
                  </a:lnTo>
                  <a:lnTo>
                    <a:pt x="197" y="38"/>
                  </a:lnTo>
                  <a:lnTo>
                    <a:pt x="197" y="46"/>
                  </a:lnTo>
                  <a:lnTo>
                    <a:pt x="197" y="54"/>
                  </a:lnTo>
                  <a:lnTo>
                    <a:pt x="197" y="63"/>
                  </a:lnTo>
                  <a:lnTo>
                    <a:pt x="197" y="73"/>
                  </a:lnTo>
                  <a:lnTo>
                    <a:pt x="197" y="81"/>
                  </a:lnTo>
                  <a:lnTo>
                    <a:pt x="197" y="89"/>
                  </a:lnTo>
                  <a:lnTo>
                    <a:pt x="197" y="97"/>
                  </a:lnTo>
                  <a:lnTo>
                    <a:pt x="195" y="106"/>
                  </a:lnTo>
                  <a:lnTo>
                    <a:pt x="194" y="114"/>
                  </a:lnTo>
                  <a:lnTo>
                    <a:pt x="192" y="123"/>
                  </a:lnTo>
                  <a:lnTo>
                    <a:pt x="191" y="130"/>
                  </a:lnTo>
                  <a:lnTo>
                    <a:pt x="189" y="136"/>
                  </a:lnTo>
                  <a:lnTo>
                    <a:pt x="188" y="139"/>
                  </a:lnTo>
                  <a:lnTo>
                    <a:pt x="188" y="141"/>
                  </a:lnTo>
                  <a:lnTo>
                    <a:pt x="125" y="178"/>
                  </a:lnTo>
                  <a:lnTo>
                    <a:pt x="197" y="147"/>
                  </a:lnTo>
                  <a:lnTo>
                    <a:pt x="197" y="146"/>
                  </a:lnTo>
                  <a:lnTo>
                    <a:pt x="198" y="143"/>
                  </a:lnTo>
                  <a:lnTo>
                    <a:pt x="199" y="139"/>
                  </a:lnTo>
                  <a:lnTo>
                    <a:pt x="200" y="133"/>
                  </a:lnTo>
                  <a:lnTo>
                    <a:pt x="201" y="125"/>
                  </a:lnTo>
                  <a:lnTo>
                    <a:pt x="202" y="116"/>
                  </a:lnTo>
                  <a:lnTo>
                    <a:pt x="203" y="107"/>
                  </a:lnTo>
                  <a:lnTo>
                    <a:pt x="204" y="96"/>
                  </a:lnTo>
                  <a:lnTo>
                    <a:pt x="204" y="85"/>
                  </a:lnTo>
                  <a:lnTo>
                    <a:pt x="204" y="74"/>
                  </a:lnTo>
                  <a:lnTo>
                    <a:pt x="204" y="61"/>
                  </a:lnTo>
                  <a:lnTo>
                    <a:pt x="204" y="49"/>
                  </a:lnTo>
                  <a:lnTo>
                    <a:pt x="203" y="39"/>
                  </a:lnTo>
                  <a:lnTo>
                    <a:pt x="203" y="30"/>
                  </a:lnTo>
                  <a:lnTo>
                    <a:pt x="202" y="24"/>
                  </a:lnTo>
                  <a:lnTo>
                    <a:pt x="202" y="22"/>
                  </a:lnTo>
                  <a:lnTo>
                    <a:pt x="203" y="23"/>
                  </a:lnTo>
                  <a:lnTo>
                    <a:pt x="204" y="23"/>
                  </a:lnTo>
                  <a:lnTo>
                    <a:pt x="208" y="25"/>
                  </a:lnTo>
                  <a:lnTo>
                    <a:pt x="210" y="27"/>
                  </a:lnTo>
                  <a:lnTo>
                    <a:pt x="213" y="30"/>
                  </a:lnTo>
                  <a:lnTo>
                    <a:pt x="215" y="34"/>
                  </a:lnTo>
                  <a:lnTo>
                    <a:pt x="219" y="38"/>
                  </a:lnTo>
                  <a:lnTo>
                    <a:pt x="220" y="43"/>
                  </a:lnTo>
                  <a:lnTo>
                    <a:pt x="220" y="48"/>
                  </a:lnTo>
                  <a:lnTo>
                    <a:pt x="220" y="55"/>
                  </a:lnTo>
                  <a:lnTo>
                    <a:pt x="219" y="63"/>
                  </a:lnTo>
                  <a:lnTo>
                    <a:pt x="219" y="72"/>
                  </a:lnTo>
                  <a:lnTo>
                    <a:pt x="217" y="80"/>
                  </a:lnTo>
                  <a:lnTo>
                    <a:pt x="217" y="89"/>
                  </a:lnTo>
                  <a:lnTo>
                    <a:pt x="219" y="97"/>
                  </a:lnTo>
                  <a:lnTo>
                    <a:pt x="220" y="105"/>
                  </a:lnTo>
                  <a:lnTo>
                    <a:pt x="221" y="111"/>
                  </a:lnTo>
                  <a:lnTo>
                    <a:pt x="223" y="120"/>
                  </a:lnTo>
                  <a:lnTo>
                    <a:pt x="225" y="128"/>
                  </a:lnTo>
                  <a:lnTo>
                    <a:pt x="227" y="135"/>
                  </a:lnTo>
                  <a:lnTo>
                    <a:pt x="230" y="140"/>
                  </a:lnTo>
                  <a:lnTo>
                    <a:pt x="231" y="145"/>
                  </a:lnTo>
                  <a:lnTo>
                    <a:pt x="233" y="148"/>
                  </a:lnTo>
                  <a:lnTo>
                    <a:pt x="233" y="149"/>
                  </a:lnTo>
                  <a:lnTo>
                    <a:pt x="257" y="185"/>
                  </a:lnTo>
                </a:path>
              </a:pathLst>
            </a:custGeom>
            <a:solidFill>
              <a:srgbClr val="1A59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91">
              <a:extLst>
                <a:ext uri="{FF2B5EF4-FFF2-40B4-BE49-F238E27FC236}">
                  <a16:creationId xmlns:a16="http://schemas.microsoft.com/office/drawing/2014/main" id="{EF229439-5A18-4AF3-B8B7-05DA27D6B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" y="2187"/>
              <a:ext cx="49" cy="62"/>
            </a:xfrm>
            <a:custGeom>
              <a:avLst/>
              <a:gdLst>
                <a:gd name="T0" fmla="*/ 48 w 49"/>
                <a:gd name="T1" fmla="*/ 0 h 62"/>
                <a:gd name="T2" fmla="*/ 48 w 49"/>
                <a:gd name="T3" fmla="*/ 1 h 62"/>
                <a:gd name="T4" fmla="*/ 46 w 49"/>
                <a:gd name="T5" fmla="*/ 5 h 62"/>
                <a:gd name="T6" fmla="*/ 46 w 49"/>
                <a:gd name="T7" fmla="*/ 9 h 62"/>
                <a:gd name="T8" fmla="*/ 44 w 49"/>
                <a:gd name="T9" fmla="*/ 14 h 62"/>
                <a:gd name="T10" fmla="*/ 43 w 49"/>
                <a:gd name="T11" fmla="*/ 20 h 62"/>
                <a:gd name="T12" fmla="*/ 42 w 49"/>
                <a:gd name="T13" fmla="*/ 25 h 62"/>
                <a:gd name="T14" fmla="*/ 40 w 49"/>
                <a:gd name="T15" fmla="*/ 30 h 62"/>
                <a:gd name="T16" fmla="*/ 38 w 49"/>
                <a:gd name="T17" fmla="*/ 35 h 62"/>
                <a:gd name="T18" fmla="*/ 36 w 49"/>
                <a:gd name="T19" fmla="*/ 38 h 62"/>
                <a:gd name="T20" fmla="*/ 34 w 49"/>
                <a:gd name="T21" fmla="*/ 42 h 62"/>
                <a:gd name="T22" fmla="*/ 32 w 49"/>
                <a:gd name="T23" fmla="*/ 46 h 62"/>
                <a:gd name="T24" fmla="*/ 30 w 49"/>
                <a:gd name="T25" fmla="*/ 51 h 62"/>
                <a:gd name="T26" fmla="*/ 28 w 49"/>
                <a:gd name="T27" fmla="*/ 55 h 62"/>
                <a:gd name="T28" fmla="*/ 27 w 49"/>
                <a:gd name="T29" fmla="*/ 57 h 62"/>
                <a:gd name="T30" fmla="*/ 26 w 49"/>
                <a:gd name="T31" fmla="*/ 60 h 62"/>
                <a:gd name="T32" fmla="*/ 26 w 49"/>
                <a:gd name="T33" fmla="*/ 61 h 62"/>
                <a:gd name="T34" fmla="*/ 34 w 49"/>
                <a:gd name="T35" fmla="*/ 32 h 62"/>
                <a:gd name="T36" fmla="*/ 33 w 49"/>
                <a:gd name="T37" fmla="*/ 33 h 62"/>
                <a:gd name="T38" fmla="*/ 31 w 49"/>
                <a:gd name="T39" fmla="*/ 35 h 62"/>
                <a:gd name="T40" fmla="*/ 27 w 49"/>
                <a:gd name="T41" fmla="*/ 37 h 62"/>
                <a:gd name="T42" fmla="*/ 23 w 49"/>
                <a:gd name="T43" fmla="*/ 41 h 62"/>
                <a:gd name="T44" fmla="*/ 20 w 49"/>
                <a:gd name="T45" fmla="*/ 43 h 62"/>
                <a:gd name="T46" fmla="*/ 16 w 49"/>
                <a:gd name="T47" fmla="*/ 44 h 62"/>
                <a:gd name="T48" fmla="*/ 12 w 49"/>
                <a:gd name="T49" fmla="*/ 46 h 62"/>
                <a:gd name="T50" fmla="*/ 9 w 49"/>
                <a:gd name="T51" fmla="*/ 46 h 62"/>
                <a:gd name="T52" fmla="*/ 6 w 49"/>
                <a:gd name="T53" fmla="*/ 47 h 62"/>
                <a:gd name="T54" fmla="*/ 3 w 49"/>
                <a:gd name="T55" fmla="*/ 48 h 62"/>
                <a:gd name="T56" fmla="*/ 1 w 49"/>
                <a:gd name="T57" fmla="*/ 49 h 62"/>
                <a:gd name="T58" fmla="*/ 0 w 49"/>
                <a:gd name="T59" fmla="*/ 49 h 62"/>
                <a:gd name="T60" fmla="*/ 2 w 49"/>
                <a:gd name="T61" fmla="*/ 48 h 62"/>
                <a:gd name="T62" fmla="*/ 6 w 49"/>
                <a:gd name="T63" fmla="*/ 46 h 62"/>
                <a:gd name="T64" fmla="*/ 11 w 49"/>
                <a:gd name="T65" fmla="*/ 44 h 62"/>
                <a:gd name="T66" fmla="*/ 17 w 49"/>
                <a:gd name="T67" fmla="*/ 41 h 62"/>
                <a:gd name="T68" fmla="*/ 23 w 49"/>
                <a:gd name="T69" fmla="*/ 37 h 62"/>
                <a:gd name="T70" fmla="*/ 28 w 49"/>
                <a:gd name="T71" fmla="*/ 34 h 62"/>
                <a:gd name="T72" fmla="*/ 33 w 49"/>
                <a:gd name="T73" fmla="*/ 29 h 62"/>
                <a:gd name="T74" fmla="*/ 35 w 49"/>
                <a:gd name="T75" fmla="*/ 25 h 62"/>
                <a:gd name="T76" fmla="*/ 37 w 49"/>
                <a:gd name="T77" fmla="*/ 22 h 62"/>
                <a:gd name="T78" fmla="*/ 38 w 49"/>
                <a:gd name="T79" fmla="*/ 18 h 62"/>
                <a:gd name="T80" fmla="*/ 40 w 49"/>
                <a:gd name="T81" fmla="*/ 14 h 62"/>
                <a:gd name="T82" fmla="*/ 42 w 49"/>
                <a:gd name="T83" fmla="*/ 10 h 62"/>
                <a:gd name="T84" fmla="*/ 44 w 49"/>
                <a:gd name="T85" fmla="*/ 5 h 62"/>
                <a:gd name="T86" fmla="*/ 46 w 49"/>
                <a:gd name="T87" fmla="*/ 3 h 62"/>
                <a:gd name="T88" fmla="*/ 47 w 49"/>
                <a:gd name="T89" fmla="*/ 1 h 62"/>
                <a:gd name="T90" fmla="*/ 48 w 49"/>
                <a:gd name="T91" fmla="*/ 0 h 6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9" h="62">
                  <a:moveTo>
                    <a:pt x="48" y="0"/>
                  </a:moveTo>
                  <a:lnTo>
                    <a:pt x="48" y="1"/>
                  </a:lnTo>
                  <a:lnTo>
                    <a:pt x="46" y="5"/>
                  </a:lnTo>
                  <a:lnTo>
                    <a:pt x="46" y="9"/>
                  </a:lnTo>
                  <a:lnTo>
                    <a:pt x="44" y="14"/>
                  </a:lnTo>
                  <a:lnTo>
                    <a:pt x="43" y="20"/>
                  </a:lnTo>
                  <a:lnTo>
                    <a:pt x="42" y="25"/>
                  </a:lnTo>
                  <a:lnTo>
                    <a:pt x="40" y="30"/>
                  </a:lnTo>
                  <a:lnTo>
                    <a:pt x="38" y="35"/>
                  </a:lnTo>
                  <a:lnTo>
                    <a:pt x="36" y="38"/>
                  </a:lnTo>
                  <a:lnTo>
                    <a:pt x="34" y="42"/>
                  </a:lnTo>
                  <a:lnTo>
                    <a:pt x="32" y="46"/>
                  </a:lnTo>
                  <a:lnTo>
                    <a:pt x="30" y="51"/>
                  </a:lnTo>
                  <a:lnTo>
                    <a:pt x="28" y="55"/>
                  </a:lnTo>
                  <a:lnTo>
                    <a:pt x="27" y="57"/>
                  </a:lnTo>
                  <a:lnTo>
                    <a:pt x="26" y="60"/>
                  </a:lnTo>
                  <a:lnTo>
                    <a:pt x="26" y="61"/>
                  </a:lnTo>
                  <a:lnTo>
                    <a:pt x="34" y="32"/>
                  </a:lnTo>
                  <a:lnTo>
                    <a:pt x="33" y="33"/>
                  </a:lnTo>
                  <a:lnTo>
                    <a:pt x="31" y="35"/>
                  </a:lnTo>
                  <a:lnTo>
                    <a:pt x="27" y="37"/>
                  </a:lnTo>
                  <a:lnTo>
                    <a:pt x="23" y="41"/>
                  </a:lnTo>
                  <a:lnTo>
                    <a:pt x="20" y="43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9" y="46"/>
                  </a:lnTo>
                  <a:lnTo>
                    <a:pt x="6" y="47"/>
                  </a:lnTo>
                  <a:lnTo>
                    <a:pt x="3" y="48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2" y="48"/>
                  </a:lnTo>
                  <a:lnTo>
                    <a:pt x="6" y="46"/>
                  </a:lnTo>
                  <a:lnTo>
                    <a:pt x="11" y="44"/>
                  </a:lnTo>
                  <a:lnTo>
                    <a:pt x="17" y="41"/>
                  </a:lnTo>
                  <a:lnTo>
                    <a:pt x="23" y="37"/>
                  </a:lnTo>
                  <a:lnTo>
                    <a:pt x="28" y="34"/>
                  </a:lnTo>
                  <a:lnTo>
                    <a:pt x="33" y="29"/>
                  </a:lnTo>
                  <a:lnTo>
                    <a:pt x="35" y="25"/>
                  </a:lnTo>
                  <a:lnTo>
                    <a:pt x="37" y="22"/>
                  </a:lnTo>
                  <a:lnTo>
                    <a:pt x="38" y="18"/>
                  </a:lnTo>
                  <a:lnTo>
                    <a:pt x="40" y="14"/>
                  </a:lnTo>
                  <a:lnTo>
                    <a:pt x="42" y="10"/>
                  </a:lnTo>
                  <a:lnTo>
                    <a:pt x="44" y="5"/>
                  </a:lnTo>
                  <a:lnTo>
                    <a:pt x="46" y="3"/>
                  </a:lnTo>
                  <a:lnTo>
                    <a:pt x="47" y="1"/>
                  </a:lnTo>
                  <a:lnTo>
                    <a:pt x="48" y="0"/>
                  </a:lnTo>
                </a:path>
              </a:pathLst>
            </a:custGeom>
            <a:solidFill>
              <a:srgbClr val="1A59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92">
              <a:extLst>
                <a:ext uri="{FF2B5EF4-FFF2-40B4-BE49-F238E27FC236}">
                  <a16:creationId xmlns:a16="http://schemas.microsoft.com/office/drawing/2014/main" id="{642F02E3-974D-4ADB-A4C6-1AB9B921E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" y="2291"/>
              <a:ext cx="50" cy="48"/>
            </a:xfrm>
            <a:custGeom>
              <a:avLst/>
              <a:gdLst>
                <a:gd name="T0" fmla="*/ 49 w 50"/>
                <a:gd name="T1" fmla="*/ 47 h 48"/>
                <a:gd name="T2" fmla="*/ 48 w 50"/>
                <a:gd name="T3" fmla="*/ 46 h 48"/>
                <a:gd name="T4" fmla="*/ 47 w 50"/>
                <a:gd name="T5" fmla="*/ 45 h 48"/>
                <a:gd name="T6" fmla="*/ 46 w 50"/>
                <a:gd name="T7" fmla="*/ 43 h 48"/>
                <a:gd name="T8" fmla="*/ 44 w 50"/>
                <a:gd name="T9" fmla="*/ 42 h 48"/>
                <a:gd name="T10" fmla="*/ 41 w 50"/>
                <a:gd name="T11" fmla="*/ 39 h 48"/>
                <a:gd name="T12" fmla="*/ 38 w 50"/>
                <a:gd name="T13" fmla="*/ 36 h 48"/>
                <a:gd name="T14" fmla="*/ 35 w 50"/>
                <a:gd name="T15" fmla="*/ 35 h 48"/>
                <a:gd name="T16" fmla="*/ 31 w 50"/>
                <a:gd name="T17" fmla="*/ 32 h 48"/>
                <a:gd name="T18" fmla="*/ 28 w 50"/>
                <a:gd name="T19" fmla="*/ 29 h 48"/>
                <a:gd name="T20" fmla="*/ 24 w 50"/>
                <a:gd name="T21" fmla="*/ 27 h 48"/>
                <a:gd name="T22" fmla="*/ 21 w 50"/>
                <a:gd name="T23" fmla="*/ 26 h 48"/>
                <a:gd name="T24" fmla="*/ 18 w 50"/>
                <a:gd name="T25" fmla="*/ 24 h 48"/>
                <a:gd name="T26" fmla="*/ 16 w 50"/>
                <a:gd name="T27" fmla="*/ 22 h 48"/>
                <a:gd name="T28" fmla="*/ 14 w 50"/>
                <a:gd name="T29" fmla="*/ 20 h 48"/>
                <a:gd name="T30" fmla="*/ 11 w 50"/>
                <a:gd name="T31" fmla="*/ 19 h 48"/>
                <a:gd name="T32" fmla="*/ 10 w 50"/>
                <a:gd name="T33" fmla="*/ 17 h 48"/>
                <a:gd name="T34" fmla="*/ 8 w 50"/>
                <a:gd name="T35" fmla="*/ 14 h 48"/>
                <a:gd name="T36" fmla="*/ 7 w 50"/>
                <a:gd name="T37" fmla="*/ 12 h 48"/>
                <a:gd name="T38" fmla="*/ 5 w 50"/>
                <a:gd name="T39" fmla="*/ 9 h 48"/>
                <a:gd name="T40" fmla="*/ 4 w 50"/>
                <a:gd name="T41" fmla="*/ 6 h 48"/>
                <a:gd name="T42" fmla="*/ 2 w 50"/>
                <a:gd name="T43" fmla="*/ 4 h 48"/>
                <a:gd name="T44" fmla="*/ 1 w 50"/>
                <a:gd name="T45" fmla="*/ 2 h 48"/>
                <a:gd name="T46" fmla="*/ 1 w 50"/>
                <a:gd name="T47" fmla="*/ 1 h 48"/>
                <a:gd name="T48" fmla="*/ 0 w 50"/>
                <a:gd name="T49" fmla="*/ 0 h 48"/>
                <a:gd name="T50" fmla="*/ 0 w 50"/>
                <a:gd name="T51" fmla="*/ 1 h 48"/>
                <a:gd name="T52" fmla="*/ 0 w 50"/>
                <a:gd name="T53" fmla="*/ 2 h 48"/>
                <a:gd name="T54" fmla="*/ 0 w 50"/>
                <a:gd name="T55" fmla="*/ 4 h 48"/>
                <a:gd name="T56" fmla="*/ 1 w 50"/>
                <a:gd name="T57" fmla="*/ 6 h 48"/>
                <a:gd name="T58" fmla="*/ 1 w 50"/>
                <a:gd name="T59" fmla="*/ 9 h 48"/>
                <a:gd name="T60" fmla="*/ 2 w 50"/>
                <a:gd name="T61" fmla="*/ 12 h 48"/>
                <a:gd name="T62" fmla="*/ 3 w 50"/>
                <a:gd name="T63" fmla="*/ 14 h 48"/>
                <a:gd name="T64" fmla="*/ 4 w 50"/>
                <a:gd name="T65" fmla="*/ 17 h 48"/>
                <a:gd name="T66" fmla="*/ 5 w 50"/>
                <a:gd name="T67" fmla="*/ 20 h 48"/>
                <a:gd name="T68" fmla="*/ 6 w 50"/>
                <a:gd name="T69" fmla="*/ 22 h 48"/>
                <a:gd name="T70" fmla="*/ 7 w 50"/>
                <a:gd name="T71" fmla="*/ 24 h 48"/>
                <a:gd name="T72" fmla="*/ 8 w 50"/>
                <a:gd name="T73" fmla="*/ 27 h 48"/>
                <a:gd name="T74" fmla="*/ 10 w 50"/>
                <a:gd name="T75" fmla="*/ 29 h 48"/>
                <a:gd name="T76" fmla="*/ 11 w 50"/>
                <a:gd name="T77" fmla="*/ 31 h 48"/>
                <a:gd name="T78" fmla="*/ 14 w 50"/>
                <a:gd name="T79" fmla="*/ 32 h 48"/>
                <a:gd name="T80" fmla="*/ 16 w 50"/>
                <a:gd name="T81" fmla="*/ 32 h 48"/>
                <a:gd name="T82" fmla="*/ 19 w 50"/>
                <a:gd name="T83" fmla="*/ 33 h 48"/>
                <a:gd name="T84" fmla="*/ 23 w 50"/>
                <a:gd name="T85" fmla="*/ 35 h 48"/>
                <a:gd name="T86" fmla="*/ 29 w 50"/>
                <a:gd name="T87" fmla="*/ 36 h 48"/>
                <a:gd name="T88" fmla="*/ 35 w 50"/>
                <a:gd name="T89" fmla="*/ 39 h 48"/>
                <a:gd name="T90" fmla="*/ 40 w 50"/>
                <a:gd name="T91" fmla="*/ 43 h 48"/>
                <a:gd name="T92" fmla="*/ 45 w 50"/>
                <a:gd name="T93" fmla="*/ 44 h 48"/>
                <a:gd name="T94" fmla="*/ 48 w 50"/>
                <a:gd name="T95" fmla="*/ 46 h 48"/>
                <a:gd name="T96" fmla="*/ 49 w 50"/>
                <a:gd name="T97" fmla="*/ 47 h 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0" h="48">
                  <a:moveTo>
                    <a:pt x="49" y="47"/>
                  </a:moveTo>
                  <a:lnTo>
                    <a:pt x="48" y="46"/>
                  </a:lnTo>
                  <a:lnTo>
                    <a:pt x="47" y="45"/>
                  </a:lnTo>
                  <a:lnTo>
                    <a:pt x="46" y="43"/>
                  </a:lnTo>
                  <a:lnTo>
                    <a:pt x="44" y="42"/>
                  </a:lnTo>
                  <a:lnTo>
                    <a:pt x="41" y="39"/>
                  </a:lnTo>
                  <a:lnTo>
                    <a:pt x="38" y="36"/>
                  </a:lnTo>
                  <a:lnTo>
                    <a:pt x="35" y="35"/>
                  </a:lnTo>
                  <a:lnTo>
                    <a:pt x="31" y="32"/>
                  </a:lnTo>
                  <a:lnTo>
                    <a:pt x="28" y="29"/>
                  </a:lnTo>
                  <a:lnTo>
                    <a:pt x="24" y="27"/>
                  </a:lnTo>
                  <a:lnTo>
                    <a:pt x="21" y="26"/>
                  </a:lnTo>
                  <a:lnTo>
                    <a:pt x="18" y="24"/>
                  </a:lnTo>
                  <a:lnTo>
                    <a:pt x="16" y="22"/>
                  </a:lnTo>
                  <a:lnTo>
                    <a:pt x="14" y="20"/>
                  </a:lnTo>
                  <a:lnTo>
                    <a:pt x="11" y="19"/>
                  </a:lnTo>
                  <a:lnTo>
                    <a:pt x="10" y="17"/>
                  </a:lnTo>
                  <a:lnTo>
                    <a:pt x="8" y="14"/>
                  </a:lnTo>
                  <a:lnTo>
                    <a:pt x="7" y="12"/>
                  </a:lnTo>
                  <a:lnTo>
                    <a:pt x="5" y="9"/>
                  </a:lnTo>
                  <a:lnTo>
                    <a:pt x="4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9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5" y="20"/>
                  </a:lnTo>
                  <a:lnTo>
                    <a:pt x="6" y="22"/>
                  </a:lnTo>
                  <a:lnTo>
                    <a:pt x="7" y="24"/>
                  </a:lnTo>
                  <a:lnTo>
                    <a:pt x="8" y="27"/>
                  </a:lnTo>
                  <a:lnTo>
                    <a:pt x="10" y="29"/>
                  </a:lnTo>
                  <a:lnTo>
                    <a:pt x="11" y="31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9" y="33"/>
                  </a:lnTo>
                  <a:lnTo>
                    <a:pt x="23" y="35"/>
                  </a:lnTo>
                  <a:lnTo>
                    <a:pt x="29" y="36"/>
                  </a:lnTo>
                  <a:lnTo>
                    <a:pt x="35" y="39"/>
                  </a:lnTo>
                  <a:lnTo>
                    <a:pt x="40" y="43"/>
                  </a:lnTo>
                  <a:lnTo>
                    <a:pt x="45" y="44"/>
                  </a:lnTo>
                  <a:lnTo>
                    <a:pt x="48" y="46"/>
                  </a:lnTo>
                  <a:lnTo>
                    <a:pt x="49" y="47"/>
                  </a:lnTo>
                </a:path>
              </a:pathLst>
            </a:custGeom>
            <a:solidFill>
              <a:srgbClr val="1A59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93">
              <a:extLst>
                <a:ext uri="{FF2B5EF4-FFF2-40B4-BE49-F238E27FC236}">
                  <a16:creationId xmlns:a16="http://schemas.microsoft.com/office/drawing/2014/main" id="{49C6E7B6-6CE4-4ABE-9822-A9A7DC328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" y="2137"/>
              <a:ext cx="2874" cy="1481"/>
            </a:xfrm>
            <a:custGeom>
              <a:avLst/>
              <a:gdLst>
                <a:gd name="T0" fmla="*/ 2857 w 2874"/>
                <a:gd name="T1" fmla="*/ 1399 h 1481"/>
                <a:gd name="T2" fmla="*/ 2767 w 2874"/>
                <a:gd name="T3" fmla="*/ 1257 h 1481"/>
                <a:gd name="T4" fmla="*/ 2717 w 2874"/>
                <a:gd name="T5" fmla="*/ 1146 h 1481"/>
                <a:gd name="T6" fmla="*/ 2668 w 2874"/>
                <a:gd name="T7" fmla="*/ 1066 h 1481"/>
                <a:gd name="T8" fmla="*/ 2633 w 2874"/>
                <a:gd name="T9" fmla="*/ 1001 h 1481"/>
                <a:gd name="T10" fmla="*/ 2593 w 2874"/>
                <a:gd name="T11" fmla="*/ 952 h 1481"/>
                <a:gd name="T12" fmla="*/ 2534 w 2874"/>
                <a:gd name="T13" fmla="*/ 928 h 1481"/>
                <a:gd name="T14" fmla="*/ 2461 w 2874"/>
                <a:gd name="T15" fmla="*/ 919 h 1481"/>
                <a:gd name="T16" fmla="*/ 2371 w 2874"/>
                <a:gd name="T17" fmla="*/ 907 h 1481"/>
                <a:gd name="T18" fmla="*/ 2282 w 2874"/>
                <a:gd name="T19" fmla="*/ 894 h 1481"/>
                <a:gd name="T20" fmla="*/ 2201 w 2874"/>
                <a:gd name="T21" fmla="*/ 870 h 1481"/>
                <a:gd name="T22" fmla="*/ 2130 w 2874"/>
                <a:gd name="T23" fmla="*/ 851 h 1481"/>
                <a:gd name="T24" fmla="*/ 2084 w 2874"/>
                <a:gd name="T25" fmla="*/ 811 h 1481"/>
                <a:gd name="T26" fmla="*/ 2055 w 2874"/>
                <a:gd name="T27" fmla="*/ 742 h 1481"/>
                <a:gd name="T28" fmla="*/ 2011 w 2874"/>
                <a:gd name="T29" fmla="*/ 653 h 1481"/>
                <a:gd name="T30" fmla="*/ 1901 w 2874"/>
                <a:gd name="T31" fmla="*/ 647 h 1481"/>
                <a:gd name="T32" fmla="*/ 1801 w 2874"/>
                <a:gd name="T33" fmla="*/ 633 h 1481"/>
                <a:gd name="T34" fmla="*/ 1720 w 2874"/>
                <a:gd name="T35" fmla="*/ 594 h 1481"/>
                <a:gd name="T36" fmla="*/ 1647 w 2874"/>
                <a:gd name="T37" fmla="*/ 591 h 1481"/>
                <a:gd name="T38" fmla="*/ 1585 w 2874"/>
                <a:gd name="T39" fmla="*/ 560 h 1481"/>
                <a:gd name="T40" fmla="*/ 1526 w 2874"/>
                <a:gd name="T41" fmla="*/ 530 h 1481"/>
                <a:gd name="T42" fmla="*/ 1475 w 2874"/>
                <a:gd name="T43" fmla="*/ 491 h 1481"/>
                <a:gd name="T44" fmla="*/ 1433 w 2874"/>
                <a:gd name="T45" fmla="*/ 423 h 1481"/>
                <a:gd name="T46" fmla="*/ 1358 w 2874"/>
                <a:gd name="T47" fmla="*/ 421 h 1481"/>
                <a:gd name="T48" fmla="*/ 1292 w 2874"/>
                <a:gd name="T49" fmla="*/ 412 h 1481"/>
                <a:gd name="T50" fmla="*/ 1236 w 2874"/>
                <a:gd name="T51" fmla="*/ 380 h 1481"/>
                <a:gd name="T52" fmla="*/ 1277 w 2874"/>
                <a:gd name="T53" fmla="*/ 330 h 1481"/>
                <a:gd name="T54" fmla="*/ 1293 w 2874"/>
                <a:gd name="T55" fmla="*/ 285 h 1481"/>
                <a:gd name="T56" fmla="*/ 1260 w 2874"/>
                <a:gd name="T57" fmla="*/ 197 h 1481"/>
                <a:gd name="T58" fmla="*/ 1202 w 2874"/>
                <a:gd name="T59" fmla="*/ 160 h 1481"/>
                <a:gd name="T60" fmla="*/ 1170 w 2874"/>
                <a:gd name="T61" fmla="*/ 98 h 1481"/>
                <a:gd name="T62" fmla="*/ 1106 w 2874"/>
                <a:gd name="T63" fmla="*/ 24 h 1481"/>
                <a:gd name="T64" fmla="*/ 1043 w 2874"/>
                <a:gd name="T65" fmla="*/ 40 h 1481"/>
                <a:gd name="T66" fmla="*/ 1024 w 2874"/>
                <a:gd name="T67" fmla="*/ 101 h 1481"/>
                <a:gd name="T68" fmla="*/ 982 w 2874"/>
                <a:gd name="T69" fmla="*/ 150 h 1481"/>
                <a:gd name="T70" fmla="*/ 959 w 2874"/>
                <a:gd name="T71" fmla="*/ 224 h 1481"/>
                <a:gd name="T72" fmla="*/ 905 w 2874"/>
                <a:gd name="T73" fmla="*/ 274 h 1481"/>
                <a:gd name="T74" fmla="*/ 872 w 2874"/>
                <a:gd name="T75" fmla="*/ 280 h 1481"/>
                <a:gd name="T76" fmla="*/ 825 w 2874"/>
                <a:gd name="T77" fmla="*/ 284 h 1481"/>
                <a:gd name="T78" fmla="*/ 775 w 2874"/>
                <a:gd name="T79" fmla="*/ 261 h 1481"/>
                <a:gd name="T80" fmla="*/ 721 w 2874"/>
                <a:gd name="T81" fmla="*/ 228 h 1481"/>
                <a:gd name="T82" fmla="*/ 681 w 2874"/>
                <a:gd name="T83" fmla="*/ 184 h 1481"/>
                <a:gd name="T84" fmla="*/ 672 w 2874"/>
                <a:gd name="T85" fmla="*/ 143 h 1481"/>
                <a:gd name="T86" fmla="*/ 647 w 2874"/>
                <a:gd name="T87" fmla="*/ 111 h 1481"/>
                <a:gd name="T88" fmla="*/ 621 w 2874"/>
                <a:gd name="T89" fmla="*/ 61 h 1481"/>
                <a:gd name="T90" fmla="*/ 556 w 2874"/>
                <a:gd name="T91" fmla="*/ 6 h 1481"/>
                <a:gd name="T92" fmla="*/ 503 w 2874"/>
                <a:gd name="T93" fmla="*/ 24 h 1481"/>
                <a:gd name="T94" fmla="*/ 431 w 2874"/>
                <a:gd name="T95" fmla="*/ 66 h 1481"/>
                <a:gd name="T96" fmla="*/ 381 w 2874"/>
                <a:gd name="T97" fmla="*/ 81 h 1481"/>
                <a:gd name="T98" fmla="*/ 357 w 2874"/>
                <a:gd name="T99" fmla="*/ 94 h 1481"/>
                <a:gd name="T100" fmla="*/ 330 w 2874"/>
                <a:gd name="T101" fmla="*/ 143 h 1481"/>
                <a:gd name="T102" fmla="*/ 300 w 2874"/>
                <a:gd name="T103" fmla="*/ 200 h 1481"/>
                <a:gd name="T104" fmla="*/ 223 w 2874"/>
                <a:gd name="T105" fmla="*/ 237 h 1481"/>
                <a:gd name="T106" fmla="*/ 198 w 2874"/>
                <a:gd name="T107" fmla="*/ 292 h 1481"/>
                <a:gd name="T108" fmla="*/ 159 w 2874"/>
                <a:gd name="T109" fmla="*/ 335 h 1481"/>
                <a:gd name="T110" fmla="*/ 103 w 2874"/>
                <a:gd name="T111" fmla="*/ 405 h 1481"/>
                <a:gd name="T112" fmla="*/ 57 w 2874"/>
                <a:gd name="T113" fmla="*/ 482 h 1481"/>
                <a:gd name="T114" fmla="*/ 16 w 2874"/>
                <a:gd name="T115" fmla="*/ 557 h 1481"/>
                <a:gd name="T116" fmla="*/ 205 w 2874"/>
                <a:gd name="T117" fmla="*/ 695 h 1481"/>
                <a:gd name="T118" fmla="*/ 696 w 2874"/>
                <a:gd name="T119" fmla="*/ 1045 h 1481"/>
                <a:gd name="T120" fmla="*/ 1517 w 2874"/>
                <a:gd name="T121" fmla="*/ 1380 h 1481"/>
                <a:gd name="T122" fmla="*/ 2683 w 2874"/>
                <a:gd name="T123" fmla="*/ 1465 h 14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74" h="1481">
                  <a:moveTo>
                    <a:pt x="2854" y="1447"/>
                  </a:moveTo>
                  <a:lnTo>
                    <a:pt x="2865" y="1445"/>
                  </a:lnTo>
                  <a:lnTo>
                    <a:pt x="2871" y="1440"/>
                  </a:lnTo>
                  <a:lnTo>
                    <a:pt x="2873" y="1435"/>
                  </a:lnTo>
                  <a:lnTo>
                    <a:pt x="2873" y="1428"/>
                  </a:lnTo>
                  <a:lnTo>
                    <a:pt x="2871" y="1420"/>
                  </a:lnTo>
                  <a:lnTo>
                    <a:pt x="2865" y="1410"/>
                  </a:lnTo>
                  <a:lnTo>
                    <a:pt x="2857" y="1399"/>
                  </a:lnTo>
                  <a:lnTo>
                    <a:pt x="2849" y="1387"/>
                  </a:lnTo>
                  <a:lnTo>
                    <a:pt x="2838" y="1373"/>
                  </a:lnTo>
                  <a:lnTo>
                    <a:pt x="2827" y="1357"/>
                  </a:lnTo>
                  <a:lnTo>
                    <a:pt x="2815" y="1341"/>
                  </a:lnTo>
                  <a:lnTo>
                    <a:pt x="2802" y="1322"/>
                  </a:lnTo>
                  <a:lnTo>
                    <a:pt x="2790" y="1302"/>
                  </a:lnTo>
                  <a:lnTo>
                    <a:pt x="2779" y="1280"/>
                  </a:lnTo>
                  <a:lnTo>
                    <a:pt x="2767" y="1257"/>
                  </a:lnTo>
                  <a:lnTo>
                    <a:pt x="2757" y="1233"/>
                  </a:lnTo>
                  <a:lnTo>
                    <a:pt x="2752" y="1217"/>
                  </a:lnTo>
                  <a:lnTo>
                    <a:pt x="2746" y="1202"/>
                  </a:lnTo>
                  <a:lnTo>
                    <a:pt x="2741" y="1190"/>
                  </a:lnTo>
                  <a:lnTo>
                    <a:pt x="2734" y="1177"/>
                  </a:lnTo>
                  <a:lnTo>
                    <a:pt x="2728" y="1166"/>
                  </a:lnTo>
                  <a:lnTo>
                    <a:pt x="2723" y="1156"/>
                  </a:lnTo>
                  <a:lnTo>
                    <a:pt x="2717" y="1146"/>
                  </a:lnTo>
                  <a:lnTo>
                    <a:pt x="2711" y="1136"/>
                  </a:lnTo>
                  <a:lnTo>
                    <a:pt x="2706" y="1127"/>
                  </a:lnTo>
                  <a:lnTo>
                    <a:pt x="2699" y="1118"/>
                  </a:lnTo>
                  <a:lnTo>
                    <a:pt x="2693" y="1109"/>
                  </a:lnTo>
                  <a:lnTo>
                    <a:pt x="2687" y="1099"/>
                  </a:lnTo>
                  <a:lnTo>
                    <a:pt x="2681" y="1089"/>
                  </a:lnTo>
                  <a:lnTo>
                    <a:pt x="2674" y="1078"/>
                  </a:lnTo>
                  <a:lnTo>
                    <a:pt x="2668" y="1066"/>
                  </a:lnTo>
                  <a:lnTo>
                    <a:pt x="2661" y="1053"/>
                  </a:lnTo>
                  <a:lnTo>
                    <a:pt x="2654" y="1040"/>
                  </a:lnTo>
                  <a:lnTo>
                    <a:pt x="2650" y="1030"/>
                  </a:lnTo>
                  <a:lnTo>
                    <a:pt x="2646" y="1022"/>
                  </a:lnTo>
                  <a:lnTo>
                    <a:pt x="2643" y="1015"/>
                  </a:lnTo>
                  <a:lnTo>
                    <a:pt x="2639" y="1009"/>
                  </a:lnTo>
                  <a:lnTo>
                    <a:pt x="2636" y="1005"/>
                  </a:lnTo>
                  <a:lnTo>
                    <a:pt x="2633" y="1001"/>
                  </a:lnTo>
                  <a:lnTo>
                    <a:pt x="2628" y="998"/>
                  </a:lnTo>
                  <a:lnTo>
                    <a:pt x="2624" y="994"/>
                  </a:lnTo>
                  <a:lnTo>
                    <a:pt x="2619" y="988"/>
                  </a:lnTo>
                  <a:lnTo>
                    <a:pt x="2615" y="980"/>
                  </a:lnTo>
                  <a:lnTo>
                    <a:pt x="2610" y="972"/>
                  </a:lnTo>
                  <a:lnTo>
                    <a:pt x="2605" y="964"/>
                  </a:lnTo>
                  <a:lnTo>
                    <a:pt x="2599" y="957"/>
                  </a:lnTo>
                  <a:lnTo>
                    <a:pt x="2593" y="952"/>
                  </a:lnTo>
                  <a:lnTo>
                    <a:pt x="2587" y="949"/>
                  </a:lnTo>
                  <a:lnTo>
                    <a:pt x="2580" y="947"/>
                  </a:lnTo>
                  <a:lnTo>
                    <a:pt x="2573" y="944"/>
                  </a:lnTo>
                  <a:lnTo>
                    <a:pt x="2567" y="940"/>
                  </a:lnTo>
                  <a:lnTo>
                    <a:pt x="2560" y="937"/>
                  </a:lnTo>
                  <a:lnTo>
                    <a:pt x="2552" y="933"/>
                  </a:lnTo>
                  <a:lnTo>
                    <a:pt x="2543" y="930"/>
                  </a:lnTo>
                  <a:lnTo>
                    <a:pt x="2534" y="928"/>
                  </a:lnTo>
                  <a:lnTo>
                    <a:pt x="2523" y="928"/>
                  </a:lnTo>
                  <a:lnTo>
                    <a:pt x="2516" y="928"/>
                  </a:lnTo>
                  <a:lnTo>
                    <a:pt x="2508" y="927"/>
                  </a:lnTo>
                  <a:lnTo>
                    <a:pt x="2500" y="926"/>
                  </a:lnTo>
                  <a:lnTo>
                    <a:pt x="2491" y="925"/>
                  </a:lnTo>
                  <a:lnTo>
                    <a:pt x="2481" y="923"/>
                  </a:lnTo>
                  <a:lnTo>
                    <a:pt x="2471" y="921"/>
                  </a:lnTo>
                  <a:lnTo>
                    <a:pt x="2461" y="919"/>
                  </a:lnTo>
                  <a:lnTo>
                    <a:pt x="2450" y="917"/>
                  </a:lnTo>
                  <a:lnTo>
                    <a:pt x="2439" y="915"/>
                  </a:lnTo>
                  <a:lnTo>
                    <a:pt x="2427" y="913"/>
                  </a:lnTo>
                  <a:lnTo>
                    <a:pt x="2416" y="912"/>
                  </a:lnTo>
                  <a:lnTo>
                    <a:pt x="2405" y="910"/>
                  </a:lnTo>
                  <a:lnTo>
                    <a:pt x="2394" y="909"/>
                  </a:lnTo>
                  <a:lnTo>
                    <a:pt x="2382" y="908"/>
                  </a:lnTo>
                  <a:lnTo>
                    <a:pt x="2371" y="907"/>
                  </a:lnTo>
                  <a:lnTo>
                    <a:pt x="2361" y="907"/>
                  </a:lnTo>
                  <a:lnTo>
                    <a:pt x="2350" y="906"/>
                  </a:lnTo>
                  <a:lnTo>
                    <a:pt x="2340" y="906"/>
                  </a:lnTo>
                  <a:lnTo>
                    <a:pt x="2328" y="904"/>
                  </a:lnTo>
                  <a:lnTo>
                    <a:pt x="2317" y="902"/>
                  </a:lnTo>
                  <a:lnTo>
                    <a:pt x="2305" y="899"/>
                  </a:lnTo>
                  <a:lnTo>
                    <a:pt x="2295" y="897"/>
                  </a:lnTo>
                  <a:lnTo>
                    <a:pt x="2282" y="894"/>
                  </a:lnTo>
                  <a:lnTo>
                    <a:pt x="2271" y="890"/>
                  </a:lnTo>
                  <a:lnTo>
                    <a:pt x="2260" y="887"/>
                  </a:lnTo>
                  <a:lnTo>
                    <a:pt x="2249" y="884"/>
                  </a:lnTo>
                  <a:lnTo>
                    <a:pt x="2238" y="881"/>
                  </a:lnTo>
                  <a:lnTo>
                    <a:pt x="2227" y="878"/>
                  </a:lnTo>
                  <a:lnTo>
                    <a:pt x="2218" y="875"/>
                  </a:lnTo>
                  <a:lnTo>
                    <a:pt x="2208" y="872"/>
                  </a:lnTo>
                  <a:lnTo>
                    <a:pt x="2201" y="870"/>
                  </a:lnTo>
                  <a:lnTo>
                    <a:pt x="2193" y="868"/>
                  </a:lnTo>
                  <a:lnTo>
                    <a:pt x="2179" y="865"/>
                  </a:lnTo>
                  <a:lnTo>
                    <a:pt x="2168" y="863"/>
                  </a:lnTo>
                  <a:lnTo>
                    <a:pt x="2158" y="861"/>
                  </a:lnTo>
                  <a:lnTo>
                    <a:pt x="2149" y="859"/>
                  </a:lnTo>
                  <a:lnTo>
                    <a:pt x="2141" y="856"/>
                  </a:lnTo>
                  <a:lnTo>
                    <a:pt x="2134" y="854"/>
                  </a:lnTo>
                  <a:lnTo>
                    <a:pt x="2130" y="851"/>
                  </a:lnTo>
                  <a:lnTo>
                    <a:pt x="2125" y="848"/>
                  </a:lnTo>
                  <a:lnTo>
                    <a:pt x="2122" y="844"/>
                  </a:lnTo>
                  <a:lnTo>
                    <a:pt x="2116" y="840"/>
                  </a:lnTo>
                  <a:lnTo>
                    <a:pt x="2111" y="834"/>
                  </a:lnTo>
                  <a:lnTo>
                    <a:pt x="2105" y="828"/>
                  </a:lnTo>
                  <a:lnTo>
                    <a:pt x="2098" y="823"/>
                  </a:lnTo>
                  <a:lnTo>
                    <a:pt x="2092" y="816"/>
                  </a:lnTo>
                  <a:lnTo>
                    <a:pt x="2084" y="811"/>
                  </a:lnTo>
                  <a:lnTo>
                    <a:pt x="2077" y="805"/>
                  </a:lnTo>
                  <a:lnTo>
                    <a:pt x="2070" y="800"/>
                  </a:lnTo>
                  <a:lnTo>
                    <a:pt x="2066" y="794"/>
                  </a:lnTo>
                  <a:lnTo>
                    <a:pt x="2062" y="785"/>
                  </a:lnTo>
                  <a:lnTo>
                    <a:pt x="2060" y="775"/>
                  </a:lnTo>
                  <a:lnTo>
                    <a:pt x="2058" y="765"/>
                  </a:lnTo>
                  <a:lnTo>
                    <a:pt x="2057" y="754"/>
                  </a:lnTo>
                  <a:lnTo>
                    <a:pt x="2055" y="742"/>
                  </a:lnTo>
                  <a:lnTo>
                    <a:pt x="2051" y="731"/>
                  </a:lnTo>
                  <a:lnTo>
                    <a:pt x="2049" y="719"/>
                  </a:lnTo>
                  <a:lnTo>
                    <a:pt x="2046" y="706"/>
                  </a:lnTo>
                  <a:lnTo>
                    <a:pt x="2043" y="692"/>
                  </a:lnTo>
                  <a:lnTo>
                    <a:pt x="2038" y="680"/>
                  </a:lnTo>
                  <a:lnTo>
                    <a:pt x="2032" y="668"/>
                  </a:lnTo>
                  <a:lnTo>
                    <a:pt x="2023" y="659"/>
                  </a:lnTo>
                  <a:lnTo>
                    <a:pt x="2011" y="653"/>
                  </a:lnTo>
                  <a:lnTo>
                    <a:pt x="1994" y="650"/>
                  </a:lnTo>
                  <a:lnTo>
                    <a:pt x="1983" y="650"/>
                  </a:lnTo>
                  <a:lnTo>
                    <a:pt x="1971" y="650"/>
                  </a:lnTo>
                  <a:lnTo>
                    <a:pt x="1958" y="650"/>
                  </a:lnTo>
                  <a:lnTo>
                    <a:pt x="1945" y="649"/>
                  </a:lnTo>
                  <a:lnTo>
                    <a:pt x="1930" y="649"/>
                  </a:lnTo>
                  <a:lnTo>
                    <a:pt x="1915" y="648"/>
                  </a:lnTo>
                  <a:lnTo>
                    <a:pt x="1901" y="647"/>
                  </a:lnTo>
                  <a:lnTo>
                    <a:pt x="1886" y="646"/>
                  </a:lnTo>
                  <a:lnTo>
                    <a:pt x="1872" y="645"/>
                  </a:lnTo>
                  <a:lnTo>
                    <a:pt x="1857" y="644"/>
                  </a:lnTo>
                  <a:lnTo>
                    <a:pt x="1843" y="642"/>
                  </a:lnTo>
                  <a:lnTo>
                    <a:pt x="1831" y="640"/>
                  </a:lnTo>
                  <a:lnTo>
                    <a:pt x="1820" y="638"/>
                  </a:lnTo>
                  <a:lnTo>
                    <a:pt x="1810" y="635"/>
                  </a:lnTo>
                  <a:lnTo>
                    <a:pt x="1801" y="633"/>
                  </a:lnTo>
                  <a:lnTo>
                    <a:pt x="1794" y="630"/>
                  </a:lnTo>
                  <a:lnTo>
                    <a:pt x="1782" y="624"/>
                  </a:lnTo>
                  <a:lnTo>
                    <a:pt x="1771" y="617"/>
                  </a:lnTo>
                  <a:lnTo>
                    <a:pt x="1760" y="612"/>
                  </a:lnTo>
                  <a:lnTo>
                    <a:pt x="1750" y="606"/>
                  </a:lnTo>
                  <a:lnTo>
                    <a:pt x="1740" y="601"/>
                  </a:lnTo>
                  <a:lnTo>
                    <a:pt x="1730" y="597"/>
                  </a:lnTo>
                  <a:lnTo>
                    <a:pt x="1720" y="594"/>
                  </a:lnTo>
                  <a:lnTo>
                    <a:pt x="1710" y="593"/>
                  </a:lnTo>
                  <a:lnTo>
                    <a:pt x="1699" y="593"/>
                  </a:lnTo>
                  <a:lnTo>
                    <a:pt x="1687" y="593"/>
                  </a:lnTo>
                  <a:lnTo>
                    <a:pt x="1678" y="593"/>
                  </a:lnTo>
                  <a:lnTo>
                    <a:pt x="1669" y="593"/>
                  </a:lnTo>
                  <a:lnTo>
                    <a:pt x="1662" y="592"/>
                  </a:lnTo>
                  <a:lnTo>
                    <a:pt x="1654" y="592"/>
                  </a:lnTo>
                  <a:lnTo>
                    <a:pt x="1647" y="591"/>
                  </a:lnTo>
                  <a:lnTo>
                    <a:pt x="1641" y="589"/>
                  </a:lnTo>
                  <a:lnTo>
                    <a:pt x="1638" y="587"/>
                  </a:lnTo>
                  <a:lnTo>
                    <a:pt x="1635" y="584"/>
                  </a:lnTo>
                  <a:lnTo>
                    <a:pt x="1632" y="580"/>
                  </a:lnTo>
                  <a:lnTo>
                    <a:pt x="1627" y="575"/>
                  </a:lnTo>
                  <a:lnTo>
                    <a:pt x="1618" y="571"/>
                  </a:lnTo>
                  <a:lnTo>
                    <a:pt x="1604" y="565"/>
                  </a:lnTo>
                  <a:lnTo>
                    <a:pt x="1585" y="560"/>
                  </a:lnTo>
                  <a:lnTo>
                    <a:pt x="1557" y="555"/>
                  </a:lnTo>
                  <a:lnTo>
                    <a:pt x="1532" y="550"/>
                  </a:lnTo>
                  <a:lnTo>
                    <a:pt x="1521" y="546"/>
                  </a:lnTo>
                  <a:lnTo>
                    <a:pt x="1517" y="542"/>
                  </a:lnTo>
                  <a:lnTo>
                    <a:pt x="1520" y="537"/>
                  </a:lnTo>
                  <a:lnTo>
                    <a:pt x="1524" y="534"/>
                  </a:lnTo>
                  <a:lnTo>
                    <a:pt x="1527" y="532"/>
                  </a:lnTo>
                  <a:lnTo>
                    <a:pt x="1526" y="530"/>
                  </a:lnTo>
                  <a:lnTo>
                    <a:pt x="1516" y="530"/>
                  </a:lnTo>
                  <a:lnTo>
                    <a:pt x="1507" y="529"/>
                  </a:lnTo>
                  <a:lnTo>
                    <a:pt x="1499" y="526"/>
                  </a:lnTo>
                  <a:lnTo>
                    <a:pt x="1492" y="520"/>
                  </a:lnTo>
                  <a:lnTo>
                    <a:pt x="1488" y="514"/>
                  </a:lnTo>
                  <a:lnTo>
                    <a:pt x="1483" y="507"/>
                  </a:lnTo>
                  <a:lnTo>
                    <a:pt x="1479" y="499"/>
                  </a:lnTo>
                  <a:lnTo>
                    <a:pt x="1475" y="491"/>
                  </a:lnTo>
                  <a:lnTo>
                    <a:pt x="1471" y="483"/>
                  </a:lnTo>
                  <a:lnTo>
                    <a:pt x="1470" y="480"/>
                  </a:lnTo>
                  <a:lnTo>
                    <a:pt x="1468" y="473"/>
                  </a:lnTo>
                  <a:lnTo>
                    <a:pt x="1465" y="463"/>
                  </a:lnTo>
                  <a:lnTo>
                    <a:pt x="1461" y="452"/>
                  </a:lnTo>
                  <a:lnTo>
                    <a:pt x="1454" y="441"/>
                  </a:lnTo>
                  <a:lnTo>
                    <a:pt x="1445" y="431"/>
                  </a:lnTo>
                  <a:lnTo>
                    <a:pt x="1433" y="423"/>
                  </a:lnTo>
                  <a:lnTo>
                    <a:pt x="1418" y="421"/>
                  </a:lnTo>
                  <a:lnTo>
                    <a:pt x="1411" y="421"/>
                  </a:lnTo>
                  <a:lnTo>
                    <a:pt x="1402" y="421"/>
                  </a:lnTo>
                  <a:lnTo>
                    <a:pt x="1394" y="421"/>
                  </a:lnTo>
                  <a:lnTo>
                    <a:pt x="1385" y="421"/>
                  </a:lnTo>
                  <a:lnTo>
                    <a:pt x="1376" y="421"/>
                  </a:lnTo>
                  <a:lnTo>
                    <a:pt x="1367" y="421"/>
                  </a:lnTo>
                  <a:lnTo>
                    <a:pt x="1358" y="421"/>
                  </a:lnTo>
                  <a:lnTo>
                    <a:pt x="1349" y="421"/>
                  </a:lnTo>
                  <a:lnTo>
                    <a:pt x="1341" y="420"/>
                  </a:lnTo>
                  <a:lnTo>
                    <a:pt x="1332" y="420"/>
                  </a:lnTo>
                  <a:lnTo>
                    <a:pt x="1323" y="419"/>
                  </a:lnTo>
                  <a:lnTo>
                    <a:pt x="1315" y="417"/>
                  </a:lnTo>
                  <a:lnTo>
                    <a:pt x="1307" y="416"/>
                  </a:lnTo>
                  <a:lnTo>
                    <a:pt x="1300" y="414"/>
                  </a:lnTo>
                  <a:lnTo>
                    <a:pt x="1292" y="412"/>
                  </a:lnTo>
                  <a:lnTo>
                    <a:pt x="1287" y="408"/>
                  </a:lnTo>
                  <a:lnTo>
                    <a:pt x="1275" y="402"/>
                  </a:lnTo>
                  <a:lnTo>
                    <a:pt x="1268" y="397"/>
                  </a:lnTo>
                  <a:lnTo>
                    <a:pt x="1260" y="393"/>
                  </a:lnTo>
                  <a:lnTo>
                    <a:pt x="1253" y="389"/>
                  </a:lnTo>
                  <a:lnTo>
                    <a:pt x="1247" y="386"/>
                  </a:lnTo>
                  <a:lnTo>
                    <a:pt x="1242" y="383"/>
                  </a:lnTo>
                  <a:lnTo>
                    <a:pt x="1236" y="380"/>
                  </a:lnTo>
                  <a:lnTo>
                    <a:pt x="1228" y="379"/>
                  </a:lnTo>
                  <a:lnTo>
                    <a:pt x="1224" y="375"/>
                  </a:lnTo>
                  <a:lnTo>
                    <a:pt x="1225" y="370"/>
                  </a:lnTo>
                  <a:lnTo>
                    <a:pt x="1228" y="361"/>
                  </a:lnTo>
                  <a:lnTo>
                    <a:pt x="1237" y="351"/>
                  </a:lnTo>
                  <a:lnTo>
                    <a:pt x="1247" y="342"/>
                  </a:lnTo>
                  <a:lnTo>
                    <a:pt x="1261" y="334"/>
                  </a:lnTo>
                  <a:lnTo>
                    <a:pt x="1277" y="330"/>
                  </a:lnTo>
                  <a:lnTo>
                    <a:pt x="1292" y="329"/>
                  </a:lnTo>
                  <a:lnTo>
                    <a:pt x="1307" y="329"/>
                  </a:lnTo>
                  <a:lnTo>
                    <a:pt x="1314" y="327"/>
                  </a:lnTo>
                  <a:lnTo>
                    <a:pt x="1316" y="322"/>
                  </a:lnTo>
                  <a:lnTo>
                    <a:pt x="1315" y="315"/>
                  </a:lnTo>
                  <a:lnTo>
                    <a:pt x="1309" y="307"/>
                  </a:lnTo>
                  <a:lnTo>
                    <a:pt x="1302" y="296"/>
                  </a:lnTo>
                  <a:lnTo>
                    <a:pt x="1293" y="285"/>
                  </a:lnTo>
                  <a:lnTo>
                    <a:pt x="1287" y="271"/>
                  </a:lnTo>
                  <a:lnTo>
                    <a:pt x="1280" y="257"/>
                  </a:lnTo>
                  <a:lnTo>
                    <a:pt x="1277" y="244"/>
                  </a:lnTo>
                  <a:lnTo>
                    <a:pt x="1274" y="231"/>
                  </a:lnTo>
                  <a:lnTo>
                    <a:pt x="1272" y="220"/>
                  </a:lnTo>
                  <a:lnTo>
                    <a:pt x="1270" y="210"/>
                  </a:lnTo>
                  <a:lnTo>
                    <a:pt x="1266" y="203"/>
                  </a:lnTo>
                  <a:lnTo>
                    <a:pt x="1260" y="197"/>
                  </a:lnTo>
                  <a:lnTo>
                    <a:pt x="1252" y="194"/>
                  </a:lnTo>
                  <a:lnTo>
                    <a:pt x="1241" y="192"/>
                  </a:lnTo>
                  <a:lnTo>
                    <a:pt x="1232" y="189"/>
                  </a:lnTo>
                  <a:lnTo>
                    <a:pt x="1224" y="185"/>
                  </a:lnTo>
                  <a:lnTo>
                    <a:pt x="1217" y="180"/>
                  </a:lnTo>
                  <a:lnTo>
                    <a:pt x="1211" y="174"/>
                  </a:lnTo>
                  <a:lnTo>
                    <a:pt x="1207" y="167"/>
                  </a:lnTo>
                  <a:lnTo>
                    <a:pt x="1202" y="160"/>
                  </a:lnTo>
                  <a:lnTo>
                    <a:pt x="1199" y="152"/>
                  </a:lnTo>
                  <a:lnTo>
                    <a:pt x="1197" y="144"/>
                  </a:lnTo>
                  <a:lnTo>
                    <a:pt x="1193" y="135"/>
                  </a:lnTo>
                  <a:lnTo>
                    <a:pt x="1190" y="126"/>
                  </a:lnTo>
                  <a:lnTo>
                    <a:pt x="1186" y="118"/>
                  </a:lnTo>
                  <a:lnTo>
                    <a:pt x="1181" y="110"/>
                  </a:lnTo>
                  <a:lnTo>
                    <a:pt x="1175" y="103"/>
                  </a:lnTo>
                  <a:lnTo>
                    <a:pt x="1170" y="98"/>
                  </a:lnTo>
                  <a:lnTo>
                    <a:pt x="1164" y="95"/>
                  </a:lnTo>
                  <a:lnTo>
                    <a:pt x="1158" y="91"/>
                  </a:lnTo>
                  <a:lnTo>
                    <a:pt x="1150" y="81"/>
                  </a:lnTo>
                  <a:lnTo>
                    <a:pt x="1143" y="68"/>
                  </a:lnTo>
                  <a:lnTo>
                    <a:pt x="1134" y="54"/>
                  </a:lnTo>
                  <a:lnTo>
                    <a:pt x="1125" y="41"/>
                  </a:lnTo>
                  <a:lnTo>
                    <a:pt x="1116" y="31"/>
                  </a:lnTo>
                  <a:lnTo>
                    <a:pt x="1106" y="24"/>
                  </a:lnTo>
                  <a:lnTo>
                    <a:pt x="1097" y="23"/>
                  </a:lnTo>
                  <a:lnTo>
                    <a:pt x="1087" y="26"/>
                  </a:lnTo>
                  <a:lnTo>
                    <a:pt x="1078" y="28"/>
                  </a:lnTo>
                  <a:lnTo>
                    <a:pt x="1069" y="30"/>
                  </a:lnTo>
                  <a:lnTo>
                    <a:pt x="1061" y="32"/>
                  </a:lnTo>
                  <a:lnTo>
                    <a:pt x="1053" y="34"/>
                  </a:lnTo>
                  <a:lnTo>
                    <a:pt x="1047" y="37"/>
                  </a:lnTo>
                  <a:lnTo>
                    <a:pt x="1043" y="40"/>
                  </a:lnTo>
                  <a:lnTo>
                    <a:pt x="1041" y="45"/>
                  </a:lnTo>
                  <a:lnTo>
                    <a:pt x="1040" y="50"/>
                  </a:lnTo>
                  <a:lnTo>
                    <a:pt x="1039" y="59"/>
                  </a:lnTo>
                  <a:lnTo>
                    <a:pt x="1037" y="68"/>
                  </a:lnTo>
                  <a:lnTo>
                    <a:pt x="1035" y="77"/>
                  </a:lnTo>
                  <a:lnTo>
                    <a:pt x="1032" y="87"/>
                  </a:lnTo>
                  <a:lnTo>
                    <a:pt x="1028" y="94"/>
                  </a:lnTo>
                  <a:lnTo>
                    <a:pt x="1024" y="101"/>
                  </a:lnTo>
                  <a:lnTo>
                    <a:pt x="1018" y="104"/>
                  </a:lnTo>
                  <a:lnTo>
                    <a:pt x="1013" y="107"/>
                  </a:lnTo>
                  <a:lnTo>
                    <a:pt x="1006" y="113"/>
                  </a:lnTo>
                  <a:lnTo>
                    <a:pt x="1000" y="121"/>
                  </a:lnTo>
                  <a:lnTo>
                    <a:pt x="994" y="129"/>
                  </a:lnTo>
                  <a:lnTo>
                    <a:pt x="989" y="138"/>
                  </a:lnTo>
                  <a:lnTo>
                    <a:pt x="985" y="145"/>
                  </a:lnTo>
                  <a:lnTo>
                    <a:pt x="982" y="150"/>
                  </a:lnTo>
                  <a:lnTo>
                    <a:pt x="980" y="152"/>
                  </a:lnTo>
                  <a:lnTo>
                    <a:pt x="980" y="155"/>
                  </a:lnTo>
                  <a:lnTo>
                    <a:pt x="979" y="163"/>
                  </a:lnTo>
                  <a:lnTo>
                    <a:pt x="977" y="173"/>
                  </a:lnTo>
                  <a:lnTo>
                    <a:pt x="975" y="186"/>
                  </a:lnTo>
                  <a:lnTo>
                    <a:pt x="971" y="200"/>
                  </a:lnTo>
                  <a:lnTo>
                    <a:pt x="966" y="213"/>
                  </a:lnTo>
                  <a:lnTo>
                    <a:pt x="959" y="224"/>
                  </a:lnTo>
                  <a:lnTo>
                    <a:pt x="951" y="233"/>
                  </a:lnTo>
                  <a:lnTo>
                    <a:pt x="942" y="239"/>
                  </a:lnTo>
                  <a:lnTo>
                    <a:pt x="934" y="245"/>
                  </a:lnTo>
                  <a:lnTo>
                    <a:pt x="926" y="251"/>
                  </a:lnTo>
                  <a:lnTo>
                    <a:pt x="919" y="258"/>
                  </a:lnTo>
                  <a:lnTo>
                    <a:pt x="913" y="263"/>
                  </a:lnTo>
                  <a:lnTo>
                    <a:pt x="908" y="269"/>
                  </a:lnTo>
                  <a:lnTo>
                    <a:pt x="905" y="274"/>
                  </a:lnTo>
                  <a:lnTo>
                    <a:pt x="903" y="279"/>
                  </a:lnTo>
                  <a:lnTo>
                    <a:pt x="900" y="283"/>
                  </a:lnTo>
                  <a:lnTo>
                    <a:pt x="898" y="283"/>
                  </a:lnTo>
                  <a:lnTo>
                    <a:pt x="895" y="283"/>
                  </a:lnTo>
                  <a:lnTo>
                    <a:pt x="891" y="281"/>
                  </a:lnTo>
                  <a:lnTo>
                    <a:pt x="886" y="280"/>
                  </a:lnTo>
                  <a:lnTo>
                    <a:pt x="879" y="279"/>
                  </a:lnTo>
                  <a:lnTo>
                    <a:pt x="872" y="280"/>
                  </a:lnTo>
                  <a:lnTo>
                    <a:pt x="864" y="283"/>
                  </a:lnTo>
                  <a:lnTo>
                    <a:pt x="860" y="286"/>
                  </a:lnTo>
                  <a:lnTo>
                    <a:pt x="856" y="287"/>
                  </a:lnTo>
                  <a:lnTo>
                    <a:pt x="849" y="288"/>
                  </a:lnTo>
                  <a:lnTo>
                    <a:pt x="844" y="288"/>
                  </a:lnTo>
                  <a:lnTo>
                    <a:pt x="838" y="287"/>
                  </a:lnTo>
                  <a:lnTo>
                    <a:pt x="831" y="286"/>
                  </a:lnTo>
                  <a:lnTo>
                    <a:pt x="825" y="284"/>
                  </a:lnTo>
                  <a:lnTo>
                    <a:pt x="818" y="282"/>
                  </a:lnTo>
                  <a:lnTo>
                    <a:pt x="812" y="280"/>
                  </a:lnTo>
                  <a:lnTo>
                    <a:pt x="805" y="277"/>
                  </a:lnTo>
                  <a:lnTo>
                    <a:pt x="799" y="274"/>
                  </a:lnTo>
                  <a:lnTo>
                    <a:pt x="793" y="271"/>
                  </a:lnTo>
                  <a:lnTo>
                    <a:pt x="786" y="268"/>
                  </a:lnTo>
                  <a:lnTo>
                    <a:pt x="780" y="265"/>
                  </a:lnTo>
                  <a:lnTo>
                    <a:pt x="775" y="261"/>
                  </a:lnTo>
                  <a:lnTo>
                    <a:pt x="770" y="258"/>
                  </a:lnTo>
                  <a:lnTo>
                    <a:pt x="761" y="252"/>
                  </a:lnTo>
                  <a:lnTo>
                    <a:pt x="753" y="246"/>
                  </a:lnTo>
                  <a:lnTo>
                    <a:pt x="748" y="240"/>
                  </a:lnTo>
                  <a:lnTo>
                    <a:pt x="741" y="235"/>
                  </a:lnTo>
                  <a:lnTo>
                    <a:pt x="734" y="232"/>
                  </a:lnTo>
                  <a:lnTo>
                    <a:pt x="729" y="229"/>
                  </a:lnTo>
                  <a:lnTo>
                    <a:pt x="721" y="228"/>
                  </a:lnTo>
                  <a:lnTo>
                    <a:pt x="713" y="229"/>
                  </a:lnTo>
                  <a:lnTo>
                    <a:pt x="705" y="228"/>
                  </a:lnTo>
                  <a:lnTo>
                    <a:pt x="698" y="223"/>
                  </a:lnTo>
                  <a:lnTo>
                    <a:pt x="693" y="216"/>
                  </a:lnTo>
                  <a:lnTo>
                    <a:pt x="688" y="207"/>
                  </a:lnTo>
                  <a:lnTo>
                    <a:pt x="685" y="198"/>
                  </a:lnTo>
                  <a:lnTo>
                    <a:pt x="683" y="190"/>
                  </a:lnTo>
                  <a:lnTo>
                    <a:pt x="681" y="184"/>
                  </a:lnTo>
                  <a:lnTo>
                    <a:pt x="680" y="182"/>
                  </a:lnTo>
                  <a:lnTo>
                    <a:pt x="680" y="180"/>
                  </a:lnTo>
                  <a:lnTo>
                    <a:pt x="680" y="176"/>
                  </a:lnTo>
                  <a:lnTo>
                    <a:pt x="680" y="169"/>
                  </a:lnTo>
                  <a:lnTo>
                    <a:pt x="679" y="162"/>
                  </a:lnTo>
                  <a:lnTo>
                    <a:pt x="678" y="154"/>
                  </a:lnTo>
                  <a:lnTo>
                    <a:pt x="676" y="148"/>
                  </a:lnTo>
                  <a:lnTo>
                    <a:pt x="672" y="143"/>
                  </a:lnTo>
                  <a:lnTo>
                    <a:pt x="667" y="139"/>
                  </a:lnTo>
                  <a:lnTo>
                    <a:pt x="664" y="138"/>
                  </a:lnTo>
                  <a:lnTo>
                    <a:pt x="661" y="135"/>
                  </a:lnTo>
                  <a:lnTo>
                    <a:pt x="658" y="132"/>
                  </a:lnTo>
                  <a:lnTo>
                    <a:pt x="656" y="127"/>
                  </a:lnTo>
                  <a:lnTo>
                    <a:pt x="652" y="123"/>
                  </a:lnTo>
                  <a:lnTo>
                    <a:pt x="650" y="118"/>
                  </a:lnTo>
                  <a:lnTo>
                    <a:pt x="647" y="111"/>
                  </a:lnTo>
                  <a:lnTo>
                    <a:pt x="643" y="105"/>
                  </a:lnTo>
                  <a:lnTo>
                    <a:pt x="641" y="98"/>
                  </a:lnTo>
                  <a:lnTo>
                    <a:pt x="638" y="92"/>
                  </a:lnTo>
                  <a:lnTo>
                    <a:pt x="634" y="85"/>
                  </a:lnTo>
                  <a:lnTo>
                    <a:pt x="631" y="78"/>
                  </a:lnTo>
                  <a:lnTo>
                    <a:pt x="628" y="72"/>
                  </a:lnTo>
                  <a:lnTo>
                    <a:pt x="624" y="66"/>
                  </a:lnTo>
                  <a:lnTo>
                    <a:pt x="621" y="61"/>
                  </a:lnTo>
                  <a:lnTo>
                    <a:pt x="616" y="57"/>
                  </a:lnTo>
                  <a:lnTo>
                    <a:pt x="607" y="49"/>
                  </a:lnTo>
                  <a:lnTo>
                    <a:pt x="597" y="40"/>
                  </a:lnTo>
                  <a:lnTo>
                    <a:pt x="588" y="33"/>
                  </a:lnTo>
                  <a:lnTo>
                    <a:pt x="579" y="25"/>
                  </a:lnTo>
                  <a:lnTo>
                    <a:pt x="570" y="18"/>
                  </a:lnTo>
                  <a:lnTo>
                    <a:pt x="562" y="11"/>
                  </a:lnTo>
                  <a:lnTo>
                    <a:pt x="556" y="6"/>
                  </a:lnTo>
                  <a:lnTo>
                    <a:pt x="551" y="2"/>
                  </a:lnTo>
                  <a:lnTo>
                    <a:pt x="547" y="0"/>
                  </a:lnTo>
                  <a:lnTo>
                    <a:pt x="541" y="2"/>
                  </a:lnTo>
                  <a:lnTo>
                    <a:pt x="536" y="4"/>
                  </a:lnTo>
                  <a:lnTo>
                    <a:pt x="528" y="8"/>
                  </a:lnTo>
                  <a:lnTo>
                    <a:pt x="520" y="13"/>
                  </a:lnTo>
                  <a:lnTo>
                    <a:pt x="512" y="19"/>
                  </a:lnTo>
                  <a:lnTo>
                    <a:pt x="503" y="24"/>
                  </a:lnTo>
                  <a:lnTo>
                    <a:pt x="494" y="27"/>
                  </a:lnTo>
                  <a:lnTo>
                    <a:pt x="484" y="32"/>
                  </a:lnTo>
                  <a:lnTo>
                    <a:pt x="475" y="37"/>
                  </a:lnTo>
                  <a:lnTo>
                    <a:pt x="466" y="45"/>
                  </a:lnTo>
                  <a:lnTo>
                    <a:pt x="457" y="51"/>
                  </a:lnTo>
                  <a:lnTo>
                    <a:pt x="448" y="57"/>
                  </a:lnTo>
                  <a:lnTo>
                    <a:pt x="439" y="63"/>
                  </a:lnTo>
                  <a:lnTo>
                    <a:pt x="431" y="66"/>
                  </a:lnTo>
                  <a:lnTo>
                    <a:pt x="422" y="66"/>
                  </a:lnTo>
                  <a:lnTo>
                    <a:pt x="414" y="65"/>
                  </a:lnTo>
                  <a:lnTo>
                    <a:pt x="405" y="66"/>
                  </a:lnTo>
                  <a:lnTo>
                    <a:pt x="399" y="69"/>
                  </a:lnTo>
                  <a:lnTo>
                    <a:pt x="392" y="73"/>
                  </a:lnTo>
                  <a:lnTo>
                    <a:pt x="387" y="76"/>
                  </a:lnTo>
                  <a:lnTo>
                    <a:pt x="384" y="79"/>
                  </a:lnTo>
                  <a:lnTo>
                    <a:pt x="381" y="81"/>
                  </a:lnTo>
                  <a:lnTo>
                    <a:pt x="379" y="82"/>
                  </a:lnTo>
                  <a:lnTo>
                    <a:pt x="378" y="82"/>
                  </a:lnTo>
                  <a:lnTo>
                    <a:pt x="376" y="83"/>
                  </a:lnTo>
                  <a:lnTo>
                    <a:pt x="373" y="83"/>
                  </a:lnTo>
                  <a:lnTo>
                    <a:pt x="368" y="84"/>
                  </a:lnTo>
                  <a:lnTo>
                    <a:pt x="364" y="87"/>
                  </a:lnTo>
                  <a:lnTo>
                    <a:pt x="360" y="90"/>
                  </a:lnTo>
                  <a:lnTo>
                    <a:pt x="357" y="94"/>
                  </a:lnTo>
                  <a:lnTo>
                    <a:pt x="355" y="99"/>
                  </a:lnTo>
                  <a:lnTo>
                    <a:pt x="354" y="106"/>
                  </a:lnTo>
                  <a:lnTo>
                    <a:pt x="351" y="112"/>
                  </a:lnTo>
                  <a:lnTo>
                    <a:pt x="347" y="119"/>
                  </a:lnTo>
                  <a:lnTo>
                    <a:pt x="344" y="125"/>
                  </a:lnTo>
                  <a:lnTo>
                    <a:pt x="340" y="131"/>
                  </a:lnTo>
                  <a:lnTo>
                    <a:pt x="336" y="137"/>
                  </a:lnTo>
                  <a:lnTo>
                    <a:pt x="330" y="143"/>
                  </a:lnTo>
                  <a:lnTo>
                    <a:pt x="326" y="148"/>
                  </a:lnTo>
                  <a:lnTo>
                    <a:pt x="321" y="153"/>
                  </a:lnTo>
                  <a:lnTo>
                    <a:pt x="318" y="161"/>
                  </a:lnTo>
                  <a:lnTo>
                    <a:pt x="314" y="170"/>
                  </a:lnTo>
                  <a:lnTo>
                    <a:pt x="312" y="179"/>
                  </a:lnTo>
                  <a:lnTo>
                    <a:pt x="309" y="187"/>
                  </a:lnTo>
                  <a:lnTo>
                    <a:pt x="304" y="194"/>
                  </a:lnTo>
                  <a:lnTo>
                    <a:pt x="300" y="200"/>
                  </a:lnTo>
                  <a:lnTo>
                    <a:pt x="293" y="203"/>
                  </a:lnTo>
                  <a:lnTo>
                    <a:pt x="285" y="205"/>
                  </a:lnTo>
                  <a:lnTo>
                    <a:pt x="275" y="207"/>
                  </a:lnTo>
                  <a:lnTo>
                    <a:pt x="264" y="209"/>
                  </a:lnTo>
                  <a:lnTo>
                    <a:pt x="253" y="214"/>
                  </a:lnTo>
                  <a:lnTo>
                    <a:pt x="243" y="219"/>
                  </a:lnTo>
                  <a:lnTo>
                    <a:pt x="232" y="227"/>
                  </a:lnTo>
                  <a:lnTo>
                    <a:pt x="223" y="237"/>
                  </a:lnTo>
                  <a:lnTo>
                    <a:pt x="216" y="250"/>
                  </a:lnTo>
                  <a:lnTo>
                    <a:pt x="213" y="257"/>
                  </a:lnTo>
                  <a:lnTo>
                    <a:pt x="210" y="263"/>
                  </a:lnTo>
                  <a:lnTo>
                    <a:pt x="208" y="270"/>
                  </a:lnTo>
                  <a:lnTo>
                    <a:pt x="205" y="275"/>
                  </a:lnTo>
                  <a:lnTo>
                    <a:pt x="203" y="281"/>
                  </a:lnTo>
                  <a:lnTo>
                    <a:pt x="200" y="287"/>
                  </a:lnTo>
                  <a:lnTo>
                    <a:pt x="198" y="292"/>
                  </a:lnTo>
                  <a:lnTo>
                    <a:pt x="194" y="297"/>
                  </a:lnTo>
                  <a:lnTo>
                    <a:pt x="191" y="303"/>
                  </a:lnTo>
                  <a:lnTo>
                    <a:pt x="187" y="308"/>
                  </a:lnTo>
                  <a:lnTo>
                    <a:pt x="183" y="313"/>
                  </a:lnTo>
                  <a:lnTo>
                    <a:pt x="179" y="318"/>
                  </a:lnTo>
                  <a:lnTo>
                    <a:pt x="173" y="324"/>
                  </a:lnTo>
                  <a:lnTo>
                    <a:pt x="166" y="330"/>
                  </a:lnTo>
                  <a:lnTo>
                    <a:pt x="159" y="335"/>
                  </a:lnTo>
                  <a:lnTo>
                    <a:pt x="152" y="342"/>
                  </a:lnTo>
                  <a:lnTo>
                    <a:pt x="144" y="348"/>
                  </a:lnTo>
                  <a:lnTo>
                    <a:pt x="136" y="357"/>
                  </a:lnTo>
                  <a:lnTo>
                    <a:pt x="129" y="365"/>
                  </a:lnTo>
                  <a:lnTo>
                    <a:pt x="121" y="374"/>
                  </a:lnTo>
                  <a:lnTo>
                    <a:pt x="116" y="384"/>
                  </a:lnTo>
                  <a:lnTo>
                    <a:pt x="109" y="394"/>
                  </a:lnTo>
                  <a:lnTo>
                    <a:pt x="103" y="405"/>
                  </a:lnTo>
                  <a:lnTo>
                    <a:pt x="98" y="416"/>
                  </a:lnTo>
                  <a:lnTo>
                    <a:pt x="92" y="427"/>
                  </a:lnTo>
                  <a:lnTo>
                    <a:pt x="86" y="437"/>
                  </a:lnTo>
                  <a:lnTo>
                    <a:pt x="82" y="448"/>
                  </a:lnTo>
                  <a:lnTo>
                    <a:pt x="75" y="457"/>
                  </a:lnTo>
                  <a:lnTo>
                    <a:pt x="70" y="466"/>
                  </a:lnTo>
                  <a:lnTo>
                    <a:pt x="64" y="474"/>
                  </a:lnTo>
                  <a:lnTo>
                    <a:pt x="57" y="482"/>
                  </a:lnTo>
                  <a:lnTo>
                    <a:pt x="52" y="487"/>
                  </a:lnTo>
                  <a:lnTo>
                    <a:pt x="37" y="499"/>
                  </a:lnTo>
                  <a:lnTo>
                    <a:pt x="24" y="511"/>
                  </a:lnTo>
                  <a:lnTo>
                    <a:pt x="12" y="523"/>
                  </a:lnTo>
                  <a:lnTo>
                    <a:pt x="4" y="534"/>
                  </a:lnTo>
                  <a:lnTo>
                    <a:pt x="0" y="544"/>
                  </a:lnTo>
                  <a:lnTo>
                    <a:pt x="4" y="552"/>
                  </a:lnTo>
                  <a:lnTo>
                    <a:pt x="16" y="557"/>
                  </a:lnTo>
                  <a:lnTo>
                    <a:pt x="38" y="559"/>
                  </a:lnTo>
                  <a:lnTo>
                    <a:pt x="47" y="562"/>
                  </a:lnTo>
                  <a:lnTo>
                    <a:pt x="62" y="572"/>
                  </a:lnTo>
                  <a:lnTo>
                    <a:pt x="81" y="587"/>
                  </a:lnTo>
                  <a:lnTo>
                    <a:pt x="104" y="607"/>
                  </a:lnTo>
                  <a:lnTo>
                    <a:pt x="134" y="632"/>
                  </a:lnTo>
                  <a:lnTo>
                    <a:pt x="167" y="661"/>
                  </a:lnTo>
                  <a:lnTo>
                    <a:pt x="205" y="695"/>
                  </a:lnTo>
                  <a:lnTo>
                    <a:pt x="249" y="731"/>
                  </a:lnTo>
                  <a:lnTo>
                    <a:pt x="298" y="771"/>
                  </a:lnTo>
                  <a:lnTo>
                    <a:pt x="351" y="813"/>
                  </a:lnTo>
                  <a:lnTo>
                    <a:pt x="410" y="858"/>
                  </a:lnTo>
                  <a:lnTo>
                    <a:pt x="474" y="903"/>
                  </a:lnTo>
                  <a:lnTo>
                    <a:pt x="543" y="950"/>
                  </a:lnTo>
                  <a:lnTo>
                    <a:pt x="616" y="997"/>
                  </a:lnTo>
                  <a:lnTo>
                    <a:pt x="696" y="1045"/>
                  </a:lnTo>
                  <a:lnTo>
                    <a:pt x="780" y="1093"/>
                  </a:lnTo>
                  <a:lnTo>
                    <a:pt x="869" y="1139"/>
                  </a:lnTo>
                  <a:lnTo>
                    <a:pt x="964" y="1185"/>
                  </a:lnTo>
                  <a:lnTo>
                    <a:pt x="1064" y="1229"/>
                  </a:lnTo>
                  <a:lnTo>
                    <a:pt x="1170" y="1271"/>
                  </a:lnTo>
                  <a:lnTo>
                    <a:pt x="1280" y="1311"/>
                  </a:lnTo>
                  <a:lnTo>
                    <a:pt x="1397" y="1348"/>
                  </a:lnTo>
                  <a:lnTo>
                    <a:pt x="1517" y="1380"/>
                  </a:lnTo>
                  <a:lnTo>
                    <a:pt x="1644" y="1409"/>
                  </a:lnTo>
                  <a:lnTo>
                    <a:pt x="1776" y="1434"/>
                  </a:lnTo>
                  <a:lnTo>
                    <a:pt x="1914" y="1454"/>
                  </a:lnTo>
                  <a:lnTo>
                    <a:pt x="2057" y="1468"/>
                  </a:lnTo>
                  <a:lnTo>
                    <a:pt x="2205" y="1477"/>
                  </a:lnTo>
                  <a:lnTo>
                    <a:pt x="2359" y="1480"/>
                  </a:lnTo>
                  <a:lnTo>
                    <a:pt x="2518" y="1476"/>
                  </a:lnTo>
                  <a:lnTo>
                    <a:pt x="2683" y="1465"/>
                  </a:lnTo>
                  <a:lnTo>
                    <a:pt x="2854" y="1447"/>
                  </a:lnTo>
                </a:path>
              </a:pathLst>
            </a:custGeom>
            <a:solidFill>
              <a:srgbClr val="FF4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94">
              <a:extLst>
                <a:ext uri="{FF2B5EF4-FFF2-40B4-BE49-F238E27FC236}">
                  <a16:creationId xmlns:a16="http://schemas.microsoft.com/office/drawing/2014/main" id="{12EB691D-2C37-4FC8-BCFA-10165CDC0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280"/>
              <a:ext cx="103" cy="17"/>
            </a:xfrm>
            <a:custGeom>
              <a:avLst/>
              <a:gdLst>
                <a:gd name="T0" fmla="*/ 0 w 103"/>
                <a:gd name="T1" fmla="*/ 9 h 17"/>
                <a:gd name="T2" fmla="*/ 0 w 103"/>
                <a:gd name="T3" fmla="*/ 9 h 17"/>
                <a:gd name="T4" fmla="*/ 7 w 103"/>
                <a:gd name="T5" fmla="*/ 12 h 17"/>
                <a:gd name="T6" fmla="*/ 14 w 103"/>
                <a:gd name="T7" fmla="*/ 16 h 17"/>
                <a:gd name="T8" fmla="*/ 20 w 103"/>
                <a:gd name="T9" fmla="*/ 16 h 17"/>
                <a:gd name="T10" fmla="*/ 27 w 103"/>
                <a:gd name="T11" fmla="*/ 16 h 17"/>
                <a:gd name="T12" fmla="*/ 34 w 103"/>
                <a:gd name="T13" fmla="*/ 16 h 17"/>
                <a:gd name="T14" fmla="*/ 41 w 103"/>
                <a:gd name="T15" fmla="*/ 16 h 17"/>
                <a:gd name="T16" fmla="*/ 48 w 103"/>
                <a:gd name="T17" fmla="*/ 16 h 17"/>
                <a:gd name="T18" fmla="*/ 54 w 103"/>
                <a:gd name="T19" fmla="*/ 16 h 17"/>
                <a:gd name="T20" fmla="*/ 58 w 103"/>
                <a:gd name="T21" fmla="*/ 16 h 17"/>
                <a:gd name="T22" fmla="*/ 60 w 103"/>
                <a:gd name="T23" fmla="*/ 12 h 17"/>
                <a:gd name="T24" fmla="*/ 63 w 103"/>
                <a:gd name="T25" fmla="*/ 9 h 17"/>
                <a:gd name="T26" fmla="*/ 66 w 103"/>
                <a:gd name="T27" fmla="*/ 6 h 17"/>
                <a:gd name="T28" fmla="*/ 68 w 103"/>
                <a:gd name="T29" fmla="*/ 3 h 17"/>
                <a:gd name="T30" fmla="*/ 71 w 103"/>
                <a:gd name="T31" fmla="*/ 0 h 17"/>
                <a:gd name="T32" fmla="*/ 74 w 103"/>
                <a:gd name="T33" fmla="*/ 0 h 17"/>
                <a:gd name="T34" fmla="*/ 76 w 103"/>
                <a:gd name="T35" fmla="*/ 3 h 17"/>
                <a:gd name="T36" fmla="*/ 79 w 103"/>
                <a:gd name="T37" fmla="*/ 6 h 17"/>
                <a:gd name="T38" fmla="*/ 83 w 103"/>
                <a:gd name="T39" fmla="*/ 9 h 17"/>
                <a:gd name="T40" fmla="*/ 86 w 103"/>
                <a:gd name="T41" fmla="*/ 9 h 17"/>
                <a:gd name="T42" fmla="*/ 90 w 103"/>
                <a:gd name="T43" fmla="*/ 9 h 17"/>
                <a:gd name="T44" fmla="*/ 93 w 103"/>
                <a:gd name="T45" fmla="*/ 9 h 17"/>
                <a:gd name="T46" fmla="*/ 96 w 103"/>
                <a:gd name="T47" fmla="*/ 9 h 17"/>
                <a:gd name="T48" fmla="*/ 99 w 103"/>
                <a:gd name="T49" fmla="*/ 6 h 17"/>
                <a:gd name="T50" fmla="*/ 102 w 103"/>
                <a:gd name="T51" fmla="*/ 6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3" h="17">
                  <a:moveTo>
                    <a:pt x="0" y="9"/>
                  </a:moveTo>
                  <a:lnTo>
                    <a:pt x="0" y="9"/>
                  </a:lnTo>
                  <a:lnTo>
                    <a:pt x="7" y="12"/>
                  </a:lnTo>
                  <a:lnTo>
                    <a:pt x="14" y="16"/>
                  </a:lnTo>
                  <a:lnTo>
                    <a:pt x="20" y="16"/>
                  </a:lnTo>
                  <a:lnTo>
                    <a:pt x="27" y="16"/>
                  </a:lnTo>
                  <a:lnTo>
                    <a:pt x="34" y="16"/>
                  </a:lnTo>
                  <a:lnTo>
                    <a:pt x="41" y="16"/>
                  </a:lnTo>
                  <a:lnTo>
                    <a:pt x="48" y="16"/>
                  </a:lnTo>
                  <a:lnTo>
                    <a:pt x="54" y="16"/>
                  </a:lnTo>
                  <a:lnTo>
                    <a:pt x="58" y="16"/>
                  </a:lnTo>
                  <a:lnTo>
                    <a:pt x="60" y="12"/>
                  </a:lnTo>
                  <a:lnTo>
                    <a:pt x="63" y="9"/>
                  </a:lnTo>
                  <a:lnTo>
                    <a:pt x="66" y="6"/>
                  </a:lnTo>
                  <a:lnTo>
                    <a:pt x="68" y="3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76" y="3"/>
                  </a:lnTo>
                  <a:lnTo>
                    <a:pt x="79" y="6"/>
                  </a:lnTo>
                  <a:lnTo>
                    <a:pt x="83" y="9"/>
                  </a:lnTo>
                  <a:lnTo>
                    <a:pt x="86" y="9"/>
                  </a:lnTo>
                  <a:lnTo>
                    <a:pt x="90" y="9"/>
                  </a:lnTo>
                  <a:lnTo>
                    <a:pt x="93" y="9"/>
                  </a:lnTo>
                  <a:lnTo>
                    <a:pt x="96" y="9"/>
                  </a:lnTo>
                  <a:lnTo>
                    <a:pt x="99" y="6"/>
                  </a:lnTo>
                  <a:lnTo>
                    <a:pt x="102" y="6"/>
                  </a:lnTo>
                </a:path>
              </a:pathLst>
            </a:custGeom>
            <a:noFill/>
            <a:ln w="12700" cap="rnd" cmpd="sng">
              <a:solidFill>
                <a:srgbClr val="8C3F1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95">
              <a:extLst>
                <a:ext uri="{FF2B5EF4-FFF2-40B4-BE49-F238E27FC236}">
                  <a16:creationId xmlns:a16="http://schemas.microsoft.com/office/drawing/2014/main" id="{1FB7D88B-E77C-48D2-8E42-181E8BA82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" y="2314"/>
              <a:ext cx="136" cy="17"/>
            </a:xfrm>
            <a:custGeom>
              <a:avLst/>
              <a:gdLst>
                <a:gd name="T0" fmla="*/ 135 w 136"/>
                <a:gd name="T1" fmla="*/ 14 h 17"/>
                <a:gd name="T2" fmla="*/ 135 w 136"/>
                <a:gd name="T3" fmla="*/ 14 h 17"/>
                <a:gd name="T4" fmla="*/ 132 w 136"/>
                <a:gd name="T5" fmla="*/ 14 h 17"/>
                <a:gd name="T6" fmla="*/ 128 w 136"/>
                <a:gd name="T7" fmla="*/ 16 h 17"/>
                <a:gd name="T8" fmla="*/ 124 w 136"/>
                <a:gd name="T9" fmla="*/ 16 h 17"/>
                <a:gd name="T10" fmla="*/ 122 w 136"/>
                <a:gd name="T11" fmla="*/ 14 h 17"/>
                <a:gd name="T12" fmla="*/ 117 w 136"/>
                <a:gd name="T13" fmla="*/ 14 h 17"/>
                <a:gd name="T14" fmla="*/ 113 w 136"/>
                <a:gd name="T15" fmla="*/ 12 h 17"/>
                <a:gd name="T16" fmla="*/ 108 w 136"/>
                <a:gd name="T17" fmla="*/ 10 h 17"/>
                <a:gd name="T18" fmla="*/ 105 w 136"/>
                <a:gd name="T19" fmla="*/ 8 h 17"/>
                <a:gd name="T20" fmla="*/ 100 w 136"/>
                <a:gd name="T21" fmla="*/ 6 h 17"/>
                <a:gd name="T22" fmla="*/ 97 w 136"/>
                <a:gd name="T23" fmla="*/ 4 h 17"/>
                <a:gd name="T24" fmla="*/ 92 w 136"/>
                <a:gd name="T25" fmla="*/ 2 h 17"/>
                <a:gd name="T26" fmla="*/ 88 w 136"/>
                <a:gd name="T27" fmla="*/ 0 h 17"/>
                <a:gd name="T28" fmla="*/ 77 w 136"/>
                <a:gd name="T29" fmla="*/ 0 h 17"/>
                <a:gd name="T30" fmla="*/ 66 w 136"/>
                <a:gd name="T31" fmla="*/ 2 h 17"/>
                <a:gd name="T32" fmla="*/ 55 w 136"/>
                <a:gd name="T33" fmla="*/ 4 h 17"/>
                <a:gd name="T34" fmla="*/ 44 w 136"/>
                <a:gd name="T35" fmla="*/ 6 h 17"/>
                <a:gd name="T36" fmla="*/ 33 w 136"/>
                <a:gd name="T37" fmla="*/ 6 h 17"/>
                <a:gd name="T38" fmla="*/ 23 w 136"/>
                <a:gd name="T39" fmla="*/ 8 h 17"/>
                <a:gd name="T40" fmla="*/ 11 w 136"/>
                <a:gd name="T41" fmla="*/ 8 h 17"/>
                <a:gd name="T42" fmla="*/ 0 w 136"/>
                <a:gd name="T43" fmla="*/ 6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6" h="17">
                  <a:moveTo>
                    <a:pt x="135" y="14"/>
                  </a:moveTo>
                  <a:lnTo>
                    <a:pt x="135" y="14"/>
                  </a:lnTo>
                  <a:lnTo>
                    <a:pt x="132" y="14"/>
                  </a:lnTo>
                  <a:lnTo>
                    <a:pt x="128" y="16"/>
                  </a:lnTo>
                  <a:lnTo>
                    <a:pt x="124" y="16"/>
                  </a:lnTo>
                  <a:lnTo>
                    <a:pt x="122" y="14"/>
                  </a:lnTo>
                  <a:lnTo>
                    <a:pt x="117" y="14"/>
                  </a:lnTo>
                  <a:lnTo>
                    <a:pt x="113" y="12"/>
                  </a:lnTo>
                  <a:lnTo>
                    <a:pt x="108" y="10"/>
                  </a:lnTo>
                  <a:lnTo>
                    <a:pt x="105" y="8"/>
                  </a:lnTo>
                  <a:lnTo>
                    <a:pt x="100" y="6"/>
                  </a:lnTo>
                  <a:lnTo>
                    <a:pt x="97" y="4"/>
                  </a:lnTo>
                  <a:lnTo>
                    <a:pt x="92" y="2"/>
                  </a:lnTo>
                  <a:lnTo>
                    <a:pt x="88" y="0"/>
                  </a:lnTo>
                  <a:lnTo>
                    <a:pt x="77" y="0"/>
                  </a:lnTo>
                  <a:lnTo>
                    <a:pt x="66" y="2"/>
                  </a:lnTo>
                  <a:lnTo>
                    <a:pt x="55" y="4"/>
                  </a:lnTo>
                  <a:lnTo>
                    <a:pt x="44" y="6"/>
                  </a:lnTo>
                  <a:lnTo>
                    <a:pt x="33" y="6"/>
                  </a:lnTo>
                  <a:lnTo>
                    <a:pt x="23" y="8"/>
                  </a:lnTo>
                  <a:lnTo>
                    <a:pt x="11" y="8"/>
                  </a:lnTo>
                  <a:lnTo>
                    <a:pt x="0" y="6"/>
                  </a:lnTo>
                </a:path>
              </a:pathLst>
            </a:custGeom>
            <a:noFill/>
            <a:ln w="12700" cap="rnd" cmpd="sng">
              <a:solidFill>
                <a:srgbClr val="8C3F1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96">
              <a:extLst>
                <a:ext uri="{FF2B5EF4-FFF2-40B4-BE49-F238E27FC236}">
                  <a16:creationId xmlns:a16="http://schemas.microsoft.com/office/drawing/2014/main" id="{73FD221A-4314-4DCF-A34F-D6BDDDB37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" y="2300"/>
              <a:ext cx="190" cy="17"/>
            </a:xfrm>
            <a:custGeom>
              <a:avLst/>
              <a:gdLst>
                <a:gd name="T0" fmla="*/ 189 w 190"/>
                <a:gd name="T1" fmla="*/ 16 h 17"/>
                <a:gd name="T2" fmla="*/ 189 w 190"/>
                <a:gd name="T3" fmla="*/ 16 h 17"/>
                <a:gd name="T4" fmla="*/ 182 w 190"/>
                <a:gd name="T5" fmla="*/ 14 h 17"/>
                <a:gd name="T6" fmla="*/ 177 w 190"/>
                <a:gd name="T7" fmla="*/ 14 h 17"/>
                <a:gd name="T8" fmla="*/ 170 w 190"/>
                <a:gd name="T9" fmla="*/ 12 h 17"/>
                <a:gd name="T10" fmla="*/ 163 w 190"/>
                <a:gd name="T11" fmla="*/ 12 h 17"/>
                <a:gd name="T12" fmla="*/ 156 w 190"/>
                <a:gd name="T13" fmla="*/ 12 h 17"/>
                <a:gd name="T14" fmla="*/ 150 w 190"/>
                <a:gd name="T15" fmla="*/ 12 h 17"/>
                <a:gd name="T16" fmla="*/ 144 w 190"/>
                <a:gd name="T17" fmla="*/ 12 h 17"/>
                <a:gd name="T18" fmla="*/ 137 w 190"/>
                <a:gd name="T19" fmla="*/ 12 h 17"/>
                <a:gd name="T20" fmla="*/ 131 w 190"/>
                <a:gd name="T21" fmla="*/ 10 h 17"/>
                <a:gd name="T22" fmla="*/ 124 w 190"/>
                <a:gd name="T23" fmla="*/ 10 h 17"/>
                <a:gd name="T24" fmla="*/ 117 w 190"/>
                <a:gd name="T25" fmla="*/ 10 h 17"/>
                <a:gd name="T26" fmla="*/ 111 w 190"/>
                <a:gd name="T27" fmla="*/ 10 h 17"/>
                <a:gd name="T28" fmla="*/ 105 w 190"/>
                <a:gd name="T29" fmla="*/ 10 h 17"/>
                <a:gd name="T30" fmla="*/ 98 w 190"/>
                <a:gd name="T31" fmla="*/ 10 h 17"/>
                <a:gd name="T32" fmla="*/ 91 w 190"/>
                <a:gd name="T33" fmla="*/ 12 h 17"/>
                <a:gd name="T34" fmla="*/ 84 w 190"/>
                <a:gd name="T35" fmla="*/ 12 h 17"/>
                <a:gd name="T36" fmla="*/ 82 w 190"/>
                <a:gd name="T37" fmla="*/ 10 h 17"/>
                <a:gd name="T38" fmla="*/ 79 w 190"/>
                <a:gd name="T39" fmla="*/ 8 h 17"/>
                <a:gd name="T40" fmla="*/ 75 w 190"/>
                <a:gd name="T41" fmla="*/ 7 h 17"/>
                <a:gd name="T42" fmla="*/ 73 w 190"/>
                <a:gd name="T43" fmla="*/ 3 h 17"/>
                <a:gd name="T44" fmla="*/ 70 w 190"/>
                <a:gd name="T45" fmla="*/ 1 h 17"/>
                <a:gd name="T46" fmla="*/ 68 w 190"/>
                <a:gd name="T47" fmla="*/ 0 h 17"/>
                <a:gd name="T48" fmla="*/ 64 w 190"/>
                <a:gd name="T49" fmla="*/ 0 h 17"/>
                <a:gd name="T50" fmla="*/ 61 w 190"/>
                <a:gd name="T51" fmla="*/ 0 h 17"/>
                <a:gd name="T52" fmla="*/ 56 w 190"/>
                <a:gd name="T53" fmla="*/ 3 h 17"/>
                <a:gd name="T54" fmla="*/ 51 w 190"/>
                <a:gd name="T55" fmla="*/ 7 h 17"/>
                <a:gd name="T56" fmla="*/ 46 w 190"/>
                <a:gd name="T57" fmla="*/ 8 h 17"/>
                <a:gd name="T58" fmla="*/ 41 w 190"/>
                <a:gd name="T59" fmla="*/ 8 h 17"/>
                <a:gd name="T60" fmla="*/ 35 w 190"/>
                <a:gd name="T61" fmla="*/ 7 h 17"/>
                <a:gd name="T62" fmla="*/ 29 w 190"/>
                <a:gd name="T63" fmla="*/ 5 h 17"/>
                <a:gd name="T64" fmla="*/ 24 w 190"/>
                <a:gd name="T65" fmla="*/ 3 h 17"/>
                <a:gd name="T66" fmla="*/ 19 w 190"/>
                <a:gd name="T67" fmla="*/ 0 h 17"/>
                <a:gd name="T68" fmla="*/ 17 w 190"/>
                <a:gd name="T69" fmla="*/ 0 h 17"/>
                <a:gd name="T70" fmla="*/ 15 w 190"/>
                <a:gd name="T71" fmla="*/ 0 h 17"/>
                <a:gd name="T72" fmla="*/ 12 w 190"/>
                <a:gd name="T73" fmla="*/ 0 h 17"/>
                <a:gd name="T74" fmla="*/ 10 w 190"/>
                <a:gd name="T75" fmla="*/ 0 h 17"/>
                <a:gd name="T76" fmla="*/ 7 w 190"/>
                <a:gd name="T77" fmla="*/ 0 h 17"/>
                <a:gd name="T78" fmla="*/ 5 w 190"/>
                <a:gd name="T79" fmla="*/ 1 h 17"/>
                <a:gd name="T80" fmla="*/ 2 w 190"/>
                <a:gd name="T81" fmla="*/ 3 h 17"/>
                <a:gd name="T82" fmla="*/ 0 w 190"/>
                <a:gd name="T83" fmla="*/ 5 h 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90" h="17">
                  <a:moveTo>
                    <a:pt x="189" y="16"/>
                  </a:moveTo>
                  <a:lnTo>
                    <a:pt x="189" y="16"/>
                  </a:lnTo>
                  <a:lnTo>
                    <a:pt x="182" y="14"/>
                  </a:lnTo>
                  <a:lnTo>
                    <a:pt x="177" y="14"/>
                  </a:lnTo>
                  <a:lnTo>
                    <a:pt x="170" y="12"/>
                  </a:lnTo>
                  <a:lnTo>
                    <a:pt x="163" y="12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44" y="12"/>
                  </a:lnTo>
                  <a:lnTo>
                    <a:pt x="137" y="12"/>
                  </a:lnTo>
                  <a:lnTo>
                    <a:pt x="131" y="10"/>
                  </a:lnTo>
                  <a:lnTo>
                    <a:pt x="124" y="10"/>
                  </a:lnTo>
                  <a:lnTo>
                    <a:pt x="117" y="10"/>
                  </a:lnTo>
                  <a:lnTo>
                    <a:pt x="111" y="10"/>
                  </a:lnTo>
                  <a:lnTo>
                    <a:pt x="105" y="10"/>
                  </a:lnTo>
                  <a:lnTo>
                    <a:pt x="98" y="10"/>
                  </a:lnTo>
                  <a:lnTo>
                    <a:pt x="91" y="12"/>
                  </a:lnTo>
                  <a:lnTo>
                    <a:pt x="84" y="12"/>
                  </a:lnTo>
                  <a:lnTo>
                    <a:pt x="82" y="10"/>
                  </a:lnTo>
                  <a:lnTo>
                    <a:pt x="79" y="8"/>
                  </a:lnTo>
                  <a:lnTo>
                    <a:pt x="75" y="7"/>
                  </a:lnTo>
                  <a:lnTo>
                    <a:pt x="73" y="3"/>
                  </a:lnTo>
                  <a:lnTo>
                    <a:pt x="70" y="1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6" y="3"/>
                  </a:lnTo>
                  <a:lnTo>
                    <a:pt x="51" y="7"/>
                  </a:lnTo>
                  <a:lnTo>
                    <a:pt x="46" y="8"/>
                  </a:lnTo>
                  <a:lnTo>
                    <a:pt x="41" y="8"/>
                  </a:lnTo>
                  <a:lnTo>
                    <a:pt x="35" y="7"/>
                  </a:lnTo>
                  <a:lnTo>
                    <a:pt x="29" y="5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5"/>
                  </a:lnTo>
                </a:path>
              </a:pathLst>
            </a:custGeom>
            <a:noFill/>
            <a:ln w="12700" cap="rnd" cmpd="sng">
              <a:solidFill>
                <a:srgbClr val="8C3F1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97">
              <a:extLst>
                <a:ext uri="{FF2B5EF4-FFF2-40B4-BE49-F238E27FC236}">
                  <a16:creationId xmlns:a16="http://schemas.microsoft.com/office/drawing/2014/main" id="{F0ED6D4D-616C-4590-92F1-04E79C660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" y="2262"/>
              <a:ext cx="94" cy="17"/>
            </a:xfrm>
            <a:custGeom>
              <a:avLst/>
              <a:gdLst>
                <a:gd name="T0" fmla="*/ 93 w 94"/>
                <a:gd name="T1" fmla="*/ 16 h 17"/>
                <a:gd name="T2" fmla="*/ 93 w 94"/>
                <a:gd name="T3" fmla="*/ 16 h 17"/>
                <a:gd name="T4" fmla="*/ 90 w 94"/>
                <a:gd name="T5" fmla="*/ 16 h 17"/>
                <a:gd name="T6" fmla="*/ 86 w 94"/>
                <a:gd name="T7" fmla="*/ 16 h 17"/>
                <a:gd name="T8" fmla="*/ 83 w 94"/>
                <a:gd name="T9" fmla="*/ 16 h 17"/>
                <a:gd name="T10" fmla="*/ 80 w 94"/>
                <a:gd name="T11" fmla="*/ 12 h 17"/>
                <a:gd name="T12" fmla="*/ 76 w 94"/>
                <a:gd name="T13" fmla="*/ 12 h 17"/>
                <a:gd name="T14" fmla="*/ 73 w 94"/>
                <a:gd name="T15" fmla="*/ 12 h 17"/>
                <a:gd name="T16" fmla="*/ 71 w 94"/>
                <a:gd name="T17" fmla="*/ 8 h 17"/>
                <a:gd name="T18" fmla="*/ 66 w 94"/>
                <a:gd name="T19" fmla="*/ 4 h 17"/>
                <a:gd name="T20" fmla="*/ 58 w 94"/>
                <a:gd name="T21" fmla="*/ 0 h 17"/>
                <a:gd name="T22" fmla="*/ 49 w 94"/>
                <a:gd name="T23" fmla="*/ 0 h 17"/>
                <a:gd name="T24" fmla="*/ 41 w 94"/>
                <a:gd name="T25" fmla="*/ 0 h 17"/>
                <a:gd name="T26" fmla="*/ 34 w 94"/>
                <a:gd name="T27" fmla="*/ 4 h 17"/>
                <a:gd name="T28" fmla="*/ 25 w 94"/>
                <a:gd name="T29" fmla="*/ 8 h 17"/>
                <a:gd name="T30" fmla="*/ 17 w 94"/>
                <a:gd name="T31" fmla="*/ 8 h 17"/>
                <a:gd name="T32" fmla="*/ 9 w 94"/>
                <a:gd name="T33" fmla="*/ 12 h 17"/>
                <a:gd name="T34" fmla="*/ 0 w 94"/>
                <a:gd name="T35" fmla="*/ 12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4" h="17">
                  <a:moveTo>
                    <a:pt x="93" y="16"/>
                  </a:moveTo>
                  <a:lnTo>
                    <a:pt x="93" y="16"/>
                  </a:lnTo>
                  <a:lnTo>
                    <a:pt x="90" y="16"/>
                  </a:lnTo>
                  <a:lnTo>
                    <a:pt x="86" y="16"/>
                  </a:lnTo>
                  <a:lnTo>
                    <a:pt x="83" y="16"/>
                  </a:lnTo>
                  <a:lnTo>
                    <a:pt x="80" y="12"/>
                  </a:lnTo>
                  <a:lnTo>
                    <a:pt x="76" y="12"/>
                  </a:lnTo>
                  <a:lnTo>
                    <a:pt x="73" y="12"/>
                  </a:lnTo>
                  <a:lnTo>
                    <a:pt x="71" y="8"/>
                  </a:lnTo>
                  <a:lnTo>
                    <a:pt x="66" y="4"/>
                  </a:lnTo>
                  <a:lnTo>
                    <a:pt x="58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4"/>
                  </a:lnTo>
                  <a:lnTo>
                    <a:pt x="25" y="8"/>
                  </a:lnTo>
                  <a:lnTo>
                    <a:pt x="17" y="8"/>
                  </a:lnTo>
                  <a:lnTo>
                    <a:pt x="9" y="12"/>
                  </a:lnTo>
                  <a:lnTo>
                    <a:pt x="0" y="12"/>
                  </a:lnTo>
                </a:path>
              </a:pathLst>
            </a:custGeom>
            <a:noFill/>
            <a:ln w="12700" cap="rnd" cmpd="sng">
              <a:solidFill>
                <a:srgbClr val="8C3F1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98">
              <a:extLst>
                <a:ext uri="{FF2B5EF4-FFF2-40B4-BE49-F238E27FC236}">
                  <a16:creationId xmlns:a16="http://schemas.microsoft.com/office/drawing/2014/main" id="{C8D037C4-A0B3-47D9-A926-734D94C58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" y="2235"/>
              <a:ext cx="71" cy="17"/>
            </a:xfrm>
            <a:custGeom>
              <a:avLst/>
              <a:gdLst>
                <a:gd name="T0" fmla="*/ 70 w 71"/>
                <a:gd name="T1" fmla="*/ 0 h 17"/>
                <a:gd name="T2" fmla="*/ 70 w 71"/>
                <a:gd name="T3" fmla="*/ 0 h 17"/>
                <a:gd name="T4" fmla="*/ 67 w 71"/>
                <a:gd name="T5" fmla="*/ 0 h 17"/>
                <a:gd name="T6" fmla="*/ 62 w 71"/>
                <a:gd name="T7" fmla="*/ 0 h 17"/>
                <a:gd name="T8" fmla="*/ 59 w 71"/>
                <a:gd name="T9" fmla="*/ 4 h 17"/>
                <a:gd name="T10" fmla="*/ 55 w 71"/>
                <a:gd name="T11" fmla="*/ 4 h 17"/>
                <a:gd name="T12" fmla="*/ 52 w 71"/>
                <a:gd name="T13" fmla="*/ 8 h 17"/>
                <a:gd name="T14" fmla="*/ 49 w 71"/>
                <a:gd name="T15" fmla="*/ 12 h 17"/>
                <a:gd name="T16" fmla="*/ 44 w 71"/>
                <a:gd name="T17" fmla="*/ 12 h 17"/>
                <a:gd name="T18" fmla="*/ 41 w 71"/>
                <a:gd name="T19" fmla="*/ 12 h 17"/>
                <a:gd name="T20" fmla="*/ 36 w 71"/>
                <a:gd name="T21" fmla="*/ 16 h 17"/>
                <a:gd name="T22" fmla="*/ 30 w 71"/>
                <a:gd name="T23" fmla="*/ 16 h 17"/>
                <a:gd name="T24" fmla="*/ 25 w 71"/>
                <a:gd name="T25" fmla="*/ 16 h 17"/>
                <a:gd name="T26" fmla="*/ 20 w 71"/>
                <a:gd name="T27" fmla="*/ 16 h 17"/>
                <a:gd name="T28" fmla="*/ 16 w 71"/>
                <a:gd name="T29" fmla="*/ 16 h 17"/>
                <a:gd name="T30" fmla="*/ 10 w 71"/>
                <a:gd name="T31" fmla="*/ 12 h 17"/>
                <a:gd name="T32" fmla="*/ 5 w 71"/>
                <a:gd name="T33" fmla="*/ 12 h 17"/>
                <a:gd name="T34" fmla="*/ 0 w 71"/>
                <a:gd name="T35" fmla="*/ 4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17">
                  <a:moveTo>
                    <a:pt x="70" y="0"/>
                  </a:moveTo>
                  <a:lnTo>
                    <a:pt x="70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9" y="4"/>
                  </a:lnTo>
                  <a:lnTo>
                    <a:pt x="55" y="4"/>
                  </a:lnTo>
                  <a:lnTo>
                    <a:pt x="52" y="8"/>
                  </a:lnTo>
                  <a:lnTo>
                    <a:pt x="49" y="12"/>
                  </a:lnTo>
                  <a:lnTo>
                    <a:pt x="44" y="12"/>
                  </a:lnTo>
                  <a:lnTo>
                    <a:pt x="41" y="12"/>
                  </a:lnTo>
                  <a:lnTo>
                    <a:pt x="36" y="16"/>
                  </a:lnTo>
                  <a:lnTo>
                    <a:pt x="30" y="16"/>
                  </a:lnTo>
                  <a:lnTo>
                    <a:pt x="25" y="16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0" y="12"/>
                  </a:lnTo>
                  <a:lnTo>
                    <a:pt x="5" y="12"/>
                  </a:lnTo>
                  <a:lnTo>
                    <a:pt x="0" y="4"/>
                  </a:lnTo>
                </a:path>
              </a:pathLst>
            </a:custGeom>
            <a:noFill/>
            <a:ln w="12700" cap="rnd" cmpd="sng">
              <a:solidFill>
                <a:srgbClr val="8C3F1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99">
              <a:extLst>
                <a:ext uri="{FF2B5EF4-FFF2-40B4-BE49-F238E27FC236}">
                  <a16:creationId xmlns:a16="http://schemas.microsoft.com/office/drawing/2014/main" id="{A7BD7555-20D1-46CE-AF79-9F74AB9BA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2346"/>
              <a:ext cx="113" cy="17"/>
            </a:xfrm>
            <a:custGeom>
              <a:avLst/>
              <a:gdLst>
                <a:gd name="T0" fmla="*/ 112 w 113"/>
                <a:gd name="T1" fmla="*/ 13 h 17"/>
                <a:gd name="T2" fmla="*/ 112 w 113"/>
                <a:gd name="T3" fmla="*/ 13 h 17"/>
                <a:gd name="T4" fmla="*/ 109 w 113"/>
                <a:gd name="T5" fmla="*/ 16 h 17"/>
                <a:gd name="T6" fmla="*/ 105 w 113"/>
                <a:gd name="T7" fmla="*/ 16 h 17"/>
                <a:gd name="T8" fmla="*/ 103 w 113"/>
                <a:gd name="T9" fmla="*/ 13 h 17"/>
                <a:gd name="T10" fmla="*/ 100 w 113"/>
                <a:gd name="T11" fmla="*/ 13 h 17"/>
                <a:gd name="T12" fmla="*/ 97 w 113"/>
                <a:gd name="T13" fmla="*/ 10 h 17"/>
                <a:gd name="T14" fmla="*/ 94 w 113"/>
                <a:gd name="T15" fmla="*/ 10 h 17"/>
                <a:gd name="T16" fmla="*/ 91 w 113"/>
                <a:gd name="T17" fmla="*/ 8 h 17"/>
                <a:gd name="T18" fmla="*/ 88 w 113"/>
                <a:gd name="T19" fmla="*/ 8 h 17"/>
                <a:gd name="T20" fmla="*/ 77 w 113"/>
                <a:gd name="T21" fmla="*/ 5 h 17"/>
                <a:gd name="T22" fmla="*/ 66 w 113"/>
                <a:gd name="T23" fmla="*/ 2 h 17"/>
                <a:gd name="T24" fmla="*/ 55 w 113"/>
                <a:gd name="T25" fmla="*/ 2 h 17"/>
                <a:gd name="T26" fmla="*/ 44 w 113"/>
                <a:gd name="T27" fmla="*/ 0 h 17"/>
                <a:gd name="T28" fmla="*/ 34 w 113"/>
                <a:gd name="T29" fmla="*/ 0 h 17"/>
                <a:gd name="T30" fmla="*/ 22 w 113"/>
                <a:gd name="T31" fmla="*/ 0 h 17"/>
                <a:gd name="T32" fmla="*/ 11 w 113"/>
                <a:gd name="T33" fmla="*/ 2 h 17"/>
                <a:gd name="T34" fmla="*/ 0 w 113"/>
                <a:gd name="T35" fmla="*/ 5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7">
                  <a:moveTo>
                    <a:pt x="112" y="13"/>
                  </a:moveTo>
                  <a:lnTo>
                    <a:pt x="112" y="13"/>
                  </a:lnTo>
                  <a:lnTo>
                    <a:pt x="109" y="16"/>
                  </a:lnTo>
                  <a:lnTo>
                    <a:pt x="105" y="16"/>
                  </a:lnTo>
                  <a:lnTo>
                    <a:pt x="103" y="13"/>
                  </a:lnTo>
                  <a:lnTo>
                    <a:pt x="100" y="13"/>
                  </a:lnTo>
                  <a:lnTo>
                    <a:pt x="97" y="10"/>
                  </a:lnTo>
                  <a:lnTo>
                    <a:pt x="94" y="10"/>
                  </a:lnTo>
                  <a:lnTo>
                    <a:pt x="91" y="8"/>
                  </a:lnTo>
                  <a:lnTo>
                    <a:pt x="88" y="8"/>
                  </a:lnTo>
                  <a:lnTo>
                    <a:pt x="77" y="5"/>
                  </a:lnTo>
                  <a:lnTo>
                    <a:pt x="66" y="2"/>
                  </a:lnTo>
                  <a:lnTo>
                    <a:pt x="55" y="2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2"/>
                  </a:lnTo>
                  <a:lnTo>
                    <a:pt x="0" y="5"/>
                  </a:lnTo>
                </a:path>
              </a:pathLst>
            </a:custGeom>
            <a:noFill/>
            <a:ln w="12700" cap="rnd" cmpd="sng">
              <a:solidFill>
                <a:srgbClr val="8C3F1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100">
              <a:extLst>
                <a:ext uri="{FF2B5EF4-FFF2-40B4-BE49-F238E27FC236}">
                  <a16:creationId xmlns:a16="http://schemas.microsoft.com/office/drawing/2014/main" id="{AE84E4D1-20B5-4D98-B29E-41D2E2B20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" y="2342"/>
              <a:ext cx="143" cy="17"/>
            </a:xfrm>
            <a:custGeom>
              <a:avLst/>
              <a:gdLst>
                <a:gd name="T0" fmla="*/ 142 w 143"/>
                <a:gd name="T1" fmla="*/ 16 h 17"/>
                <a:gd name="T2" fmla="*/ 142 w 143"/>
                <a:gd name="T3" fmla="*/ 16 h 17"/>
                <a:gd name="T4" fmla="*/ 134 w 143"/>
                <a:gd name="T5" fmla="*/ 14 h 17"/>
                <a:gd name="T6" fmla="*/ 127 w 143"/>
                <a:gd name="T7" fmla="*/ 12 h 17"/>
                <a:gd name="T8" fmla="*/ 119 w 143"/>
                <a:gd name="T9" fmla="*/ 12 h 17"/>
                <a:gd name="T10" fmla="*/ 112 w 143"/>
                <a:gd name="T11" fmla="*/ 10 h 17"/>
                <a:gd name="T12" fmla="*/ 104 w 143"/>
                <a:gd name="T13" fmla="*/ 10 h 17"/>
                <a:gd name="T14" fmla="*/ 97 w 143"/>
                <a:gd name="T15" fmla="*/ 8 h 17"/>
                <a:gd name="T16" fmla="*/ 89 w 143"/>
                <a:gd name="T17" fmla="*/ 7 h 17"/>
                <a:gd name="T18" fmla="*/ 81 w 143"/>
                <a:gd name="T19" fmla="*/ 3 h 17"/>
                <a:gd name="T20" fmla="*/ 78 w 143"/>
                <a:gd name="T21" fmla="*/ 1 h 17"/>
                <a:gd name="T22" fmla="*/ 74 w 143"/>
                <a:gd name="T23" fmla="*/ 0 h 17"/>
                <a:gd name="T24" fmla="*/ 71 w 143"/>
                <a:gd name="T25" fmla="*/ 0 h 17"/>
                <a:gd name="T26" fmla="*/ 68 w 143"/>
                <a:gd name="T27" fmla="*/ 0 h 17"/>
                <a:gd name="T28" fmla="*/ 65 w 143"/>
                <a:gd name="T29" fmla="*/ 1 h 17"/>
                <a:gd name="T30" fmla="*/ 62 w 143"/>
                <a:gd name="T31" fmla="*/ 3 h 17"/>
                <a:gd name="T32" fmla="*/ 57 w 143"/>
                <a:gd name="T33" fmla="*/ 5 h 17"/>
                <a:gd name="T34" fmla="*/ 54 w 143"/>
                <a:gd name="T35" fmla="*/ 5 h 17"/>
                <a:gd name="T36" fmla="*/ 48 w 143"/>
                <a:gd name="T37" fmla="*/ 7 h 17"/>
                <a:gd name="T38" fmla="*/ 41 w 143"/>
                <a:gd name="T39" fmla="*/ 7 h 17"/>
                <a:gd name="T40" fmla="*/ 35 w 143"/>
                <a:gd name="T41" fmla="*/ 7 h 17"/>
                <a:gd name="T42" fmla="*/ 27 w 143"/>
                <a:gd name="T43" fmla="*/ 7 h 17"/>
                <a:gd name="T44" fmla="*/ 20 w 143"/>
                <a:gd name="T45" fmla="*/ 7 h 17"/>
                <a:gd name="T46" fmla="*/ 14 w 143"/>
                <a:gd name="T47" fmla="*/ 5 h 17"/>
                <a:gd name="T48" fmla="*/ 7 w 143"/>
                <a:gd name="T49" fmla="*/ 3 h 17"/>
                <a:gd name="T50" fmla="*/ 0 w 143"/>
                <a:gd name="T51" fmla="*/ 3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3" h="17">
                  <a:moveTo>
                    <a:pt x="142" y="16"/>
                  </a:moveTo>
                  <a:lnTo>
                    <a:pt x="142" y="16"/>
                  </a:lnTo>
                  <a:lnTo>
                    <a:pt x="134" y="14"/>
                  </a:lnTo>
                  <a:lnTo>
                    <a:pt x="127" y="12"/>
                  </a:lnTo>
                  <a:lnTo>
                    <a:pt x="119" y="12"/>
                  </a:lnTo>
                  <a:lnTo>
                    <a:pt x="112" y="10"/>
                  </a:lnTo>
                  <a:lnTo>
                    <a:pt x="104" y="10"/>
                  </a:lnTo>
                  <a:lnTo>
                    <a:pt x="97" y="8"/>
                  </a:lnTo>
                  <a:lnTo>
                    <a:pt x="89" y="7"/>
                  </a:lnTo>
                  <a:lnTo>
                    <a:pt x="81" y="3"/>
                  </a:lnTo>
                  <a:lnTo>
                    <a:pt x="78" y="1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5" y="1"/>
                  </a:lnTo>
                  <a:lnTo>
                    <a:pt x="62" y="3"/>
                  </a:lnTo>
                  <a:lnTo>
                    <a:pt x="57" y="5"/>
                  </a:lnTo>
                  <a:lnTo>
                    <a:pt x="54" y="5"/>
                  </a:lnTo>
                  <a:lnTo>
                    <a:pt x="48" y="7"/>
                  </a:lnTo>
                  <a:lnTo>
                    <a:pt x="41" y="7"/>
                  </a:lnTo>
                  <a:lnTo>
                    <a:pt x="35" y="7"/>
                  </a:lnTo>
                  <a:lnTo>
                    <a:pt x="27" y="7"/>
                  </a:lnTo>
                  <a:lnTo>
                    <a:pt x="20" y="7"/>
                  </a:lnTo>
                  <a:lnTo>
                    <a:pt x="14" y="5"/>
                  </a:lnTo>
                  <a:lnTo>
                    <a:pt x="7" y="3"/>
                  </a:lnTo>
                  <a:lnTo>
                    <a:pt x="0" y="3"/>
                  </a:lnTo>
                </a:path>
              </a:pathLst>
            </a:custGeom>
            <a:noFill/>
            <a:ln w="12700" cap="rnd" cmpd="sng">
              <a:solidFill>
                <a:srgbClr val="8C3F1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101">
              <a:extLst>
                <a:ext uri="{FF2B5EF4-FFF2-40B4-BE49-F238E27FC236}">
                  <a16:creationId xmlns:a16="http://schemas.microsoft.com/office/drawing/2014/main" id="{3A06914D-8E0F-494D-9060-BC24B5E4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2328"/>
              <a:ext cx="82" cy="17"/>
            </a:xfrm>
            <a:custGeom>
              <a:avLst/>
              <a:gdLst>
                <a:gd name="T0" fmla="*/ 81 w 82"/>
                <a:gd name="T1" fmla="*/ 5 h 17"/>
                <a:gd name="T2" fmla="*/ 81 w 82"/>
                <a:gd name="T3" fmla="*/ 5 h 17"/>
                <a:gd name="T4" fmla="*/ 80 w 82"/>
                <a:gd name="T5" fmla="*/ 13 h 17"/>
                <a:gd name="T6" fmla="*/ 79 w 82"/>
                <a:gd name="T7" fmla="*/ 13 h 17"/>
                <a:gd name="T8" fmla="*/ 75 w 82"/>
                <a:gd name="T9" fmla="*/ 10 h 17"/>
                <a:gd name="T10" fmla="*/ 74 w 82"/>
                <a:gd name="T11" fmla="*/ 10 h 17"/>
                <a:gd name="T12" fmla="*/ 69 w 82"/>
                <a:gd name="T13" fmla="*/ 16 h 17"/>
                <a:gd name="T14" fmla="*/ 62 w 82"/>
                <a:gd name="T15" fmla="*/ 16 h 17"/>
                <a:gd name="T16" fmla="*/ 56 w 82"/>
                <a:gd name="T17" fmla="*/ 13 h 17"/>
                <a:gd name="T18" fmla="*/ 51 w 82"/>
                <a:gd name="T19" fmla="*/ 10 h 17"/>
                <a:gd name="T20" fmla="*/ 44 w 82"/>
                <a:gd name="T21" fmla="*/ 8 h 17"/>
                <a:gd name="T22" fmla="*/ 38 w 82"/>
                <a:gd name="T23" fmla="*/ 5 h 17"/>
                <a:gd name="T24" fmla="*/ 32 w 82"/>
                <a:gd name="T25" fmla="*/ 2 h 17"/>
                <a:gd name="T26" fmla="*/ 26 w 82"/>
                <a:gd name="T27" fmla="*/ 0 h 17"/>
                <a:gd name="T28" fmla="*/ 23 w 82"/>
                <a:gd name="T29" fmla="*/ 2 h 17"/>
                <a:gd name="T30" fmla="*/ 20 w 82"/>
                <a:gd name="T31" fmla="*/ 2 h 17"/>
                <a:gd name="T32" fmla="*/ 16 w 82"/>
                <a:gd name="T33" fmla="*/ 2 h 17"/>
                <a:gd name="T34" fmla="*/ 14 w 82"/>
                <a:gd name="T35" fmla="*/ 2 h 17"/>
                <a:gd name="T36" fmla="*/ 10 w 82"/>
                <a:gd name="T37" fmla="*/ 2 h 17"/>
                <a:gd name="T38" fmla="*/ 7 w 82"/>
                <a:gd name="T39" fmla="*/ 2 h 17"/>
                <a:gd name="T40" fmla="*/ 3 w 82"/>
                <a:gd name="T41" fmla="*/ 2 h 17"/>
                <a:gd name="T42" fmla="*/ 0 w 82"/>
                <a:gd name="T43" fmla="*/ 5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2" h="17">
                  <a:moveTo>
                    <a:pt x="81" y="5"/>
                  </a:moveTo>
                  <a:lnTo>
                    <a:pt x="81" y="5"/>
                  </a:lnTo>
                  <a:lnTo>
                    <a:pt x="80" y="13"/>
                  </a:lnTo>
                  <a:lnTo>
                    <a:pt x="79" y="13"/>
                  </a:lnTo>
                  <a:lnTo>
                    <a:pt x="75" y="10"/>
                  </a:lnTo>
                  <a:lnTo>
                    <a:pt x="74" y="10"/>
                  </a:lnTo>
                  <a:lnTo>
                    <a:pt x="69" y="16"/>
                  </a:lnTo>
                  <a:lnTo>
                    <a:pt x="62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4" y="8"/>
                  </a:lnTo>
                  <a:lnTo>
                    <a:pt x="38" y="5"/>
                  </a:lnTo>
                  <a:lnTo>
                    <a:pt x="32" y="2"/>
                  </a:lnTo>
                  <a:lnTo>
                    <a:pt x="26" y="0"/>
                  </a:lnTo>
                  <a:lnTo>
                    <a:pt x="23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3" y="2"/>
                  </a:lnTo>
                  <a:lnTo>
                    <a:pt x="0" y="5"/>
                  </a:lnTo>
                </a:path>
              </a:pathLst>
            </a:custGeom>
            <a:noFill/>
            <a:ln w="12700" cap="rnd" cmpd="sng">
              <a:solidFill>
                <a:srgbClr val="8C3F1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102">
              <a:extLst>
                <a:ext uri="{FF2B5EF4-FFF2-40B4-BE49-F238E27FC236}">
                  <a16:creationId xmlns:a16="http://schemas.microsoft.com/office/drawing/2014/main" id="{64920861-F716-494B-BBAB-21A8D3EE2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" y="2380"/>
              <a:ext cx="87" cy="17"/>
            </a:xfrm>
            <a:custGeom>
              <a:avLst/>
              <a:gdLst>
                <a:gd name="T0" fmla="*/ 0 w 87"/>
                <a:gd name="T1" fmla="*/ 6 h 17"/>
                <a:gd name="T2" fmla="*/ 0 w 87"/>
                <a:gd name="T3" fmla="*/ 6 h 17"/>
                <a:gd name="T4" fmla="*/ 3 w 87"/>
                <a:gd name="T5" fmla="*/ 6 h 17"/>
                <a:gd name="T6" fmla="*/ 9 w 87"/>
                <a:gd name="T7" fmla="*/ 6 h 17"/>
                <a:gd name="T8" fmla="*/ 15 w 87"/>
                <a:gd name="T9" fmla="*/ 6 h 17"/>
                <a:gd name="T10" fmla="*/ 20 w 87"/>
                <a:gd name="T11" fmla="*/ 6 h 17"/>
                <a:gd name="T12" fmla="*/ 26 w 87"/>
                <a:gd name="T13" fmla="*/ 9 h 17"/>
                <a:gd name="T14" fmla="*/ 33 w 87"/>
                <a:gd name="T15" fmla="*/ 6 h 17"/>
                <a:gd name="T16" fmla="*/ 38 w 87"/>
                <a:gd name="T17" fmla="*/ 6 h 17"/>
                <a:gd name="T18" fmla="*/ 43 w 87"/>
                <a:gd name="T19" fmla="*/ 3 h 17"/>
                <a:gd name="T20" fmla="*/ 49 w 87"/>
                <a:gd name="T21" fmla="*/ 0 h 17"/>
                <a:gd name="T22" fmla="*/ 53 w 87"/>
                <a:gd name="T23" fmla="*/ 0 h 17"/>
                <a:gd name="T24" fmla="*/ 59 w 87"/>
                <a:gd name="T25" fmla="*/ 3 h 17"/>
                <a:gd name="T26" fmla="*/ 65 w 87"/>
                <a:gd name="T27" fmla="*/ 6 h 17"/>
                <a:gd name="T28" fmla="*/ 69 w 87"/>
                <a:gd name="T29" fmla="*/ 12 h 17"/>
                <a:gd name="T30" fmla="*/ 75 w 87"/>
                <a:gd name="T31" fmla="*/ 16 h 17"/>
                <a:gd name="T32" fmla="*/ 80 w 87"/>
                <a:gd name="T33" fmla="*/ 16 h 17"/>
                <a:gd name="T34" fmla="*/ 86 w 87"/>
                <a:gd name="T35" fmla="*/ 16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7" h="17">
                  <a:moveTo>
                    <a:pt x="0" y="6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9" y="6"/>
                  </a:lnTo>
                  <a:lnTo>
                    <a:pt x="15" y="6"/>
                  </a:lnTo>
                  <a:lnTo>
                    <a:pt x="20" y="6"/>
                  </a:lnTo>
                  <a:lnTo>
                    <a:pt x="26" y="9"/>
                  </a:lnTo>
                  <a:lnTo>
                    <a:pt x="33" y="6"/>
                  </a:lnTo>
                  <a:lnTo>
                    <a:pt x="38" y="6"/>
                  </a:lnTo>
                  <a:lnTo>
                    <a:pt x="43" y="3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9" y="3"/>
                  </a:lnTo>
                  <a:lnTo>
                    <a:pt x="65" y="6"/>
                  </a:lnTo>
                  <a:lnTo>
                    <a:pt x="69" y="12"/>
                  </a:lnTo>
                  <a:lnTo>
                    <a:pt x="75" y="16"/>
                  </a:lnTo>
                  <a:lnTo>
                    <a:pt x="80" y="16"/>
                  </a:lnTo>
                  <a:lnTo>
                    <a:pt x="86" y="16"/>
                  </a:lnTo>
                </a:path>
              </a:pathLst>
            </a:custGeom>
            <a:noFill/>
            <a:ln w="12700" cap="rnd" cmpd="sng">
              <a:solidFill>
                <a:srgbClr val="8C3F19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103">
              <a:extLst>
                <a:ext uri="{FF2B5EF4-FFF2-40B4-BE49-F238E27FC236}">
                  <a16:creationId xmlns:a16="http://schemas.microsoft.com/office/drawing/2014/main" id="{BFD370C1-CAF8-47AF-8A5C-0ACB5A80E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4" y="3095"/>
              <a:ext cx="397" cy="155"/>
            </a:xfrm>
            <a:custGeom>
              <a:avLst/>
              <a:gdLst>
                <a:gd name="T0" fmla="*/ 342 w 397"/>
                <a:gd name="T1" fmla="*/ 18 h 155"/>
                <a:gd name="T2" fmla="*/ 319 w 397"/>
                <a:gd name="T3" fmla="*/ 13 h 155"/>
                <a:gd name="T4" fmla="*/ 295 w 397"/>
                <a:gd name="T5" fmla="*/ 9 h 155"/>
                <a:gd name="T6" fmla="*/ 271 w 397"/>
                <a:gd name="T7" fmla="*/ 5 h 155"/>
                <a:gd name="T8" fmla="*/ 248 w 397"/>
                <a:gd name="T9" fmla="*/ 1 h 155"/>
                <a:gd name="T10" fmla="*/ 232 w 397"/>
                <a:gd name="T11" fmla="*/ 4 h 155"/>
                <a:gd name="T12" fmla="*/ 230 w 397"/>
                <a:gd name="T13" fmla="*/ 14 h 155"/>
                <a:gd name="T14" fmla="*/ 226 w 397"/>
                <a:gd name="T15" fmla="*/ 21 h 155"/>
                <a:gd name="T16" fmla="*/ 210 w 397"/>
                <a:gd name="T17" fmla="*/ 27 h 155"/>
                <a:gd name="T18" fmla="*/ 189 w 397"/>
                <a:gd name="T19" fmla="*/ 29 h 155"/>
                <a:gd name="T20" fmla="*/ 166 w 397"/>
                <a:gd name="T21" fmla="*/ 29 h 155"/>
                <a:gd name="T22" fmla="*/ 145 w 397"/>
                <a:gd name="T23" fmla="*/ 28 h 155"/>
                <a:gd name="T24" fmla="*/ 123 w 397"/>
                <a:gd name="T25" fmla="*/ 28 h 155"/>
                <a:gd name="T26" fmla="*/ 102 w 397"/>
                <a:gd name="T27" fmla="*/ 30 h 155"/>
                <a:gd name="T28" fmla="*/ 84 w 397"/>
                <a:gd name="T29" fmla="*/ 28 h 155"/>
                <a:gd name="T30" fmla="*/ 66 w 397"/>
                <a:gd name="T31" fmla="*/ 23 h 155"/>
                <a:gd name="T32" fmla="*/ 49 w 397"/>
                <a:gd name="T33" fmla="*/ 18 h 155"/>
                <a:gd name="T34" fmla="*/ 31 w 397"/>
                <a:gd name="T35" fmla="*/ 18 h 155"/>
                <a:gd name="T36" fmla="*/ 15 w 397"/>
                <a:gd name="T37" fmla="*/ 25 h 155"/>
                <a:gd name="T38" fmla="*/ 3 w 397"/>
                <a:gd name="T39" fmla="*/ 22 h 155"/>
                <a:gd name="T40" fmla="*/ 22 w 397"/>
                <a:gd name="T41" fmla="*/ 37 h 155"/>
                <a:gd name="T42" fmla="*/ 53 w 397"/>
                <a:gd name="T43" fmla="*/ 68 h 155"/>
                <a:gd name="T44" fmla="*/ 85 w 397"/>
                <a:gd name="T45" fmla="*/ 95 h 155"/>
                <a:gd name="T46" fmla="*/ 102 w 397"/>
                <a:gd name="T47" fmla="*/ 93 h 155"/>
                <a:gd name="T48" fmla="*/ 118 w 397"/>
                <a:gd name="T49" fmla="*/ 86 h 155"/>
                <a:gd name="T50" fmla="*/ 133 w 397"/>
                <a:gd name="T51" fmla="*/ 92 h 155"/>
                <a:gd name="T52" fmla="*/ 143 w 397"/>
                <a:gd name="T53" fmla="*/ 86 h 155"/>
                <a:gd name="T54" fmla="*/ 171 w 397"/>
                <a:gd name="T55" fmla="*/ 88 h 155"/>
                <a:gd name="T56" fmla="*/ 200 w 397"/>
                <a:gd name="T57" fmla="*/ 85 h 155"/>
                <a:gd name="T58" fmla="*/ 230 w 397"/>
                <a:gd name="T59" fmla="*/ 85 h 155"/>
                <a:gd name="T60" fmla="*/ 261 w 397"/>
                <a:gd name="T61" fmla="*/ 109 h 155"/>
                <a:gd name="T62" fmla="*/ 290 w 397"/>
                <a:gd name="T63" fmla="*/ 143 h 155"/>
                <a:gd name="T64" fmla="*/ 305 w 397"/>
                <a:gd name="T65" fmla="*/ 145 h 155"/>
                <a:gd name="T66" fmla="*/ 310 w 397"/>
                <a:gd name="T67" fmla="*/ 130 h 155"/>
                <a:gd name="T68" fmla="*/ 310 w 397"/>
                <a:gd name="T69" fmla="*/ 115 h 155"/>
                <a:gd name="T70" fmla="*/ 310 w 397"/>
                <a:gd name="T71" fmla="*/ 99 h 155"/>
                <a:gd name="T72" fmla="*/ 312 w 397"/>
                <a:gd name="T73" fmla="*/ 84 h 155"/>
                <a:gd name="T74" fmla="*/ 316 w 397"/>
                <a:gd name="T75" fmla="*/ 72 h 155"/>
                <a:gd name="T76" fmla="*/ 320 w 397"/>
                <a:gd name="T77" fmla="*/ 74 h 155"/>
                <a:gd name="T78" fmla="*/ 322 w 397"/>
                <a:gd name="T79" fmla="*/ 81 h 155"/>
                <a:gd name="T80" fmla="*/ 341 w 397"/>
                <a:gd name="T81" fmla="*/ 73 h 155"/>
                <a:gd name="T82" fmla="*/ 366 w 397"/>
                <a:gd name="T83" fmla="*/ 83 h 155"/>
                <a:gd name="T84" fmla="*/ 389 w 397"/>
                <a:gd name="T85" fmla="*/ 86 h 155"/>
                <a:gd name="T86" fmla="*/ 395 w 397"/>
                <a:gd name="T87" fmla="*/ 66 h 155"/>
                <a:gd name="T88" fmla="*/ 383 w 397"/>
                <a:gd name="T89" fmla="*/ 39 h 155"/>
                <a:gd name="T90" fmla="*/ 372 w 397"/>
                <a:gd name="T91" fmla="*/ 20 h 155"/>
                <a:gd name="T92" fmla="*/ 358 w 397"/>
                <a:gd name="T93" fmla="*/ 20 h 1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97" h="155">
                  <a:moveTo>
                    <a:pt x="358" y="20"/>
                  </a:moveTo>
                  <a:lnTo>
                    <a:pt x="350" y="19"/>
                  </a:lnTo>
                  <a:lnTo>
                    <a:pt x="342" y="18"/>
                  </a:lnTo>
                  <a:lnTo>
                    <a:pt x="334" y="16"/>
                  </a:lnTo>
                  <a:lnTo>
                    <a:pt x="326" y="15"/>
                  </a:lnTo>
                  <a:lnTo>
                    <a:pt x="319" y="13"/>
                  </a:lnTo>
                  <a:lnTo>
                    <a:pt x="311" y="13"/>
                  </a:lnTo>
                  <a:lnTo>
                    <a:pt x="302" y="11"/>
                  </a:lnTo>
                  <a:lnTo>
                    <a:pt x="295" y="9"/>
                  </a:lnTo>
                  <a:lnTo>
                    <a:pt x="286" y="7"/>
                  </a:lnTo>
                  <a:lnTo>
                    <a:pt x="279" y="6"/>
                  </a:lnTo>
                  <a:lnTo>
                    <a:pt x="271" y="5"/>
                  </a:lnTo>
                  <a:lnTo>
                    <a:pt x="263" y="3"/>
                  </a:lnTo>
                  <a:lnTo>
                    <a:pt x="256" y="2"/>
                  </a:lnTo>
                  <a:lnTo>
                    <a:pt x="248" y="1"/>
                  </a:lnTo>
                  <a:lnTo>
                    <a:pt x="239" y="1"/>
                  </a:lnTo>
                  <a:lnTo>
                    <a:pt x="231" y="0"/>
                  </a:lnTo>
                  <a:lnTo>
                    <a:pt x="232" y="4"/>
                  </a:lnTo>
                  <a:lnTo>
                    <a:pt x="231" y="8"/>
                  </a:lnTo>
                  <a:lnTo>
                    <a:pt x="231" y="12"/>
                  </a:lnTo>
                  <a:lnTo>
                    <a:pt x="230" y="14"/>
                  </a:lnTo>
                  <a:lnTo>
                    <a:pt x="228" y="17"/>
                  </a:lnTo>
                  <a:lnTo>
                    <a:pt x="227" y="19"/>
                  </a:lnTo>
                  <a:lnTo>
                    <a:pt x="226" y="21"/>
                  </a:lnTo>
                  <a:lnTo>
                    <a:pt x="225" y="22"/>
                  </a:lnTo>
                  <a:lnTo>
                    <a:pt x="218" y="25"/>
                  </a:lnTo>
                  <a:lnTo>
                    <a:pt x="210" y="27"/>
                  </a:lnTo>
                  <a:lnTo>
                    <a:pt x="204" y="28"/>
                  </a:lnTo>
                  <a:lnTo>
                    <a:pt x="196" y="29"/>
                  </a:lnTo>
                  <a:lnTo>
                    <a:pt x="189" y="29"/>
                  </a:lnTo>
                  <a:lnTo>
                    <a:pt x="181" y="30"/>
                  </a:lnTo>
                  <a:lnTo>
                    <a:pt x="174" y="30"/>
                  </a:lnTo>
                  <a:lnTo>
                    <a:pt x="166" y="29"/>
                  </a:lnTo>
                  <a:lnTo>
                    <a:pt x="159" y="29"/>
                  </a:lnTo>
                  <a:lnTo>
                    <a:pt x="152" y="29"/>
                  </a:lnTo>
                  <a:lnTo>
                    <a:pt x="145" y="28"/>
                  </a:lnTo>
                  <a:lnTo>
                    <a:pt x="137" y="28"/>
                  </a:lnTo>
                  <a:lnTo>
                    <a:pt x="129" y="28"/>
                  </a:lnTo>
                  <a:lnTo>
                    <a:pt x="123" y="28"/>
                  </a:lnTo>
                  <a:lnTo>
                    <a:pt x="115" y="28"/>
                  </a:lnTo>
                  <a:lnTo>
                    <a:pt x="107" y="29"/>
                  </a:lnTo>
                  <a:lnTo>
                    <a:pt x="102" y="30"/>
                  </a:lnTo>
                  <a:lnTo>
                    <a:pt x="96" y="30"/>
                  </a:lnTo>
                  <a:lnTo>
                    <a:pt x="91" y="29"/>
                  </a:lnTo>
                  <a:lnTo>
                    <a:pt x="84" y="28"/>
                  </a:lnTo>
                  <a:lnTo>
                    <a:pt x="79" y="27"/>
                  </a:lnTo>
                  <a:lnTo>
                    <a:pt x="72" y="25"/>
                  </a:lnTo>
                  <a:lnTo>
                    <a:pt x="66" y="23"/>
                  </a:lnTo>
                  <a:lnTo>
                    <a:pt x="61" y="22"/>
                  </a:lnTo>
                  <a:lnTo>
                    <a:pt x="54" y="20"/>
                  </a:lnTo>
                  <a:lnTo>
                    <a:pt x="49" y="18"/>
                  </a:lnTo>
                  <a:lnTo>
                    <a:pt x="42" y="18"/>
                  </a:lnTo>
                  <a:lnTo>
                    <a:pt x="37" y="17"/>
                  </a:lnTo>
                  <a:lnTo>
                    <a:pt x="31" y="18"/>
                  </a:lnTo>
                  <a:lnTo>
                    <a:pt x="25" y="19"/>
                  </a:lnTo>
                  <a:lnTo>
                    <a:pt x="20" y="22"/>
                  </a:lnTo>
                  <a:lnTo>
                    <a:pt x="15" y="25"/>
                  </a:lnTo>
                  <a:lnTo>
                    <a:pt x="10" y="26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0" y="20"/>
                  </a:lnTo>
                  <a:lnTo>
                    <a:pt x="11" y="27"/>
                  </a:lnTo>
                  <a:lnTo>
                    <a:pt x="22" y="37"/>
                  </a:lnTo>
                  <a:lnTo>
                    <a:pt x="33" y="46"/>
                  </a:lnTo>
                  <a:lnTo>
                    <a:pt x="43" y="57"/>
                  </a:lnTo>
                  <a:lnTo>
                    <a:pt x="53" y="68"/>
                  </a:lnTo>
                  <a:lnTo>
                    <a:pt x="63" y="79"/>
                  </a:lnTo>
                  <a:lnTo>
                    <a:pt x="74" y="89"/>
                  </a:lnTo>
                  <a:lnTo>
                    <a:pt x="85" y="95"/>
                  </a:lnTo>
                  <a:lnTo>
                    <a:pt x="91" y="96"/>
                  </a:lnTo>
                  <a:lnTo>
                    <a:pt x="96" y="95"/>
                  </a:lnTo>
                  <a:lnTo>
                    <a:pt x="102" y="93"/>
                  </a:lnTo>
                  <a:lnTo>
                    <a:pt x="107" y="90"/>
                  </a:lnTo>
                  <a:lnTo>
                    <a:pt x="113" y="88"/>
                  </a:lnTo>
                  <a:lnTo>
                    <a:pt x="118" y="86"/>
                  </a:lnTo>
                  <a:lnTo>
                    <a:pt x="124" y="87"/>
                  </a:lnTo>
                  <a:lnTo>
                    <a:pt x="131" y="91"/>
                  </a:lnTo>
                  <a:lnTo>
                    <a:pt x="133" y="92"/>
                  </a:lnTo>
                  <a:lnTo>
                    <a:pt x="135" y="90"/>
                  </a:lnTo>
                  <a:lnTo>
                    <a:pt x="139" y="88"/>
                  </a:lnTo>
                  <a:lnTo>
                    <a:pt x="143" y="86"/>
                  </a:lnTo>
                  <a:lnTo>
                    <a:pt x="152" y="88"/>
                  </a:lnTo>
                  <a:lnTo>
                    <a:pt x="163" y="88"/>
                  </a:lnTo>
                  <a:lnTo>
                    <a:pt x="171" y="88"/>
                  </a:lnTo>
                  <a:lnTo>
                    <a:pt x="181" y="87"/>
                  </a:lnTo>
                  <a:lnTo>
                    <a:pt x="190" y="86"/>
                  </a:lnTo>
                  <a:lnTo>
                    <a:pt x="200" y="85"/>
                  </a:lnTo>
                  <a:lnTo>
                    <a:pt x="209" y="84"/>
                  </a:lnTo>
                  <a:lnTo>
                    <a:pt x="218" y="84"/>
                  </a:lnTo>
                  <a:lnTo>
                    <a:pt x="230" y="85"/>
                  </a:lnTo>
                  <a:lnTo>
                    <a:pt x="241" y="90"/>
                  </a:lnTo>
                  <a:lnTo>
                    <a:pt x="251" y="98"/>
                  </a:lnTo>
                  <a:lnTo>
                    <a:pt x="261" y="109"/>
                  </a:lnTo>
                  <a:lnTo>
                    <a:pt x="271" y="120"/>
                  </a:lnTo>
                  <a:lnTo>
                    <a:pt x="281" y="133"/>
                  </a:lnTo>
                  <a:lnTo>
                    <a:pt x="290" y="143"/>
                  </a:lnTo>
                  <a:lnTo>
                    <a:pt x="301" y="154"/>
                  </a:lnTo>
                  <a:lnTo>
                    <a:pt x="303" y="149"/>
                  </a:lnTo>
                  <a:lnTo>
                    <a:pt x="305" y="145"/>
                  </a:lnTo>
                  <a:lnTo>
                    <a:pt x="308" y="141"/>
                  </a:lnTo>
                  <a:lnTo>
                    <a:pt x="309" y="136"/>
                  </a:lnTo>
                  <a:lnTo>
                    <a:pt x="310" y="130"/>
                  </a:lnTo>
                  <a:lnTo>
                    <a:pt x="310" y="125"/>
                  </a:lnTo>
                  <a:lnTo>
                    <a:pt x="310" y="120"/>
                  </a:lnTo>
                  <a:lnTo>
                    <a:pt x="310" y="115"/>
                  </a:lnTo>
                  <a:lnTo>
                    <a:pt x="310" y="110"/>
                  </a:lnTo>
                  <a:lnTo>
                    <a:pt x="310" y="105"/>
                  </a:lnTo>
                  <a:lnTo>
                    <a:pt x="310" y="99"/>
                  </a:lnTo>
                  <a:lnTo>
                    <a:pt x="311" y="94"/>
                  </a:lnTo>
                  <a:lnTo>
                    <a:pt x="311" y="89"/>
                  </a:lnTo>
                  <a:lnTo>
                    <a:pt x="312" y="84"/>
                  </a:lnTo>
                  <a:lnTo>
                    <a:pt x="313" y="79"/>
                  </a:lnTo>
                  <a:lnTo>
                    <a:pt x="315" y="74"/>
                  </a:lnTo>
                  <a:lnTo>
                    <a:pt x="316" y="72"/>
                  </a:lnTo>
                  <a:lnTo>
                    <a:pt x="317" y="71"/>
                  </a:lnTo>
                  <a:lnTo>
                    <a:pt x="319" y="72"/>
                  </a:lnTo>
                  <a:lnTo>
                    <a:pt x="320" y="74"/>
                  </a:lnTo>
                  <a:lnTo>
                    <a:pt x="321" y="77"/>
                  </a:lnTo>
                  <a:lnTo>
                    <a:pt x="321" y="79"/>
                  </a:lnTo>
                  <a:lnTo>
                    <a:pt x="322" y="81"/>
                  </a:lnTo>
                  <a:lnTo>
                    <a:pt x="323" y="81"/>
                  </a:lnTo>
                  <a:lnTo>
                    <a:pt x="332" y="75"/>
                  </a:lnTo>
                  <a:lnTo>
                    <a:pt x="341" y="73"/>
                  </a:lnTo>
                  <a:lnTo>
                    <a:pt x="350" y="75"/>
                  </a:lnTo>
                  <a:lnTo>
                    <a:pt x="358" y="79"/>
                  </a:lnTo>
                  <a:lnTo>
                    <a:pt x="366" y="83"/>
                  </a:lnTo>
                  <a:lnTo>
                    <a:pt x="374" y="86"/>
                  </a:lnTo>
                  <a:lnTo>
                    <a:pt x="382" y="88"/>
                  </a:lnTo>
                  <a:lnTo>
                    <a:pt x="389" y="86"/>
                  </a:lnTo>
                  <a:lnTo>
                    <a:pt x="394" y="81"/>
                  </a:lnTo>
                  <a:lnTo>
                    <a:pt x="396" y="74"/>
                  </a:lnTo>
                  <a:lnTo>
                    <a:pt x="395" y="66"/>
                  </a:lnTo>
                  <a:lnTo>
                    <a:pt x="393" y="57"/>
                  </a:lnTo>
                  <a:lnTo>
                    <a:pt x="388" y="47"/>
                  </a:lnTo>
                  <a:lnTo>
                    <a:pt x="383" y="39"/>
                  </a:lnTo>
                  <a:lnTo>
                    <a:pt x="378" y="30"/>
                  </a:lnTo>
                  <a:lnTo>
                    <a:pt x="374" y="22"/>
                  </a:lnTo>
                  <a:lnTo>
                    <a:pt x="372" y="20"/>
                  </a:lnTo>
                  <a:lnTo>
                    <a:pt x="367" y="19"/>
                  </a:lnTo>
                  <a:lnTo>
                    <a:pt x="363" y="20"/>
                  </a:lnTo>
                  <a:lnTo>
                    <a:pt x="358" y="20"/>
                  </a:lnTo>
                </a:path>
              </a:pathLst>
            </a:custGeom>
            <a:solidFill>
              <a:srgbClr val="7F73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Freeform 104">
              <a:extLst>
                <a:ext uri="{FF2B5EF4-FFF2-40B4-BE49-F238E27FC236}">
                  <a16:creationId xmlns:a16="http://schemas.microsoft.com/office/drawing/2014/main" id="{E16C9E06-6232-4531-A7E4-608A351EB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2840"/>
              <a:ext cx="261" cy="109"/>
            </a:xfrm>
            <a:custGeom>
              <a:avLst/>
              <a:gdLst>
                <a:gd name="T0" fmla="*/ 222 w 261"/>
                <a:gd name="T1" fmla="*/ 33 h 109"/>
                <a:gd name="T2" fmla="*/ 216 w 261"/>
                <a:gd name="T3" fmla="*/ 28 h 109"/>
                <a:gd name="T4" fmla="*/ 212 w 261"/>
                <a:gd name="T5" fmla="*/ 25 h 109"/>
                <a:gd name="T6" fmla="*/ 207 w 261"/>
                <a:gd name="T7" fmla="*/ 23 h 109"/>
                <a:gd name="T8" fmla="*/ 197 w 261"/>
                <a:gd name="T9" fmla="*/ 28 h 109"/>
                <a:gd name="T10" fmla="*/ 180 w 261"/>
                <a:gd name="T11" fmla="*/ 33 h 109"/>
                <a:gd name="T12" fmla="*/ 162 w 261"/>
                <a:gd name="T13" fmla="*/ 33 h 109"/>
                <a:gd name="T14" fmla="*/ 145 w 261"/>
                <a:gd name="T15" fmla="*/ 30 h 109"/>
                <a:gd name="T16" fmla="*/ 127 w 261"/>
                <a:gd name="T17" fmla="*/ 27 h 109"/>
                <a:gd name="T18" fmla="*/ 108 w 261"/>
                <a:gd name="T19" fmla="*/ 26 h 109"/>
                <a:gd name="T20" fmla="*/ 89 w 261"/>
                <a:gd name="T21" fmla="*/ 25 h 109"/>
                <a:gd name="T22" fmla="*/ 70 w 261"/>
                <a:gd name="T23" fmla="*/ 23 h 109"/>
                <a:gd name="T24" fmla="*/ 55 w 261"/>
                <a:gd name="T25" fmla="*/ 16 h 109"/>
                <a:gd name="T26" fmla="*/ 43 w 261"/>
                <a:gd name="T27" fmla="*/ 12 h 109"/>
                <a:gd name="T28" fmla="*/ 31 w 261"/>
                <a:gd name="T29" fmla="*/ 9 h 109"/>
                <a:gd name="T30" fmla="*/ 19 w 261"/>
                <a:gd name="T31" fmla="*/ 9 h 109"/>
                <a:gd name="T32" fmla="*/ 10 w 261"/>
                <a:gd name="T33" fmla="*/ 7 h 109"/>
                <a:gd name="T34" fmla="*/ 3 w 261"/>
                <a:gd name="T35" fmla="*/ 2 h 109"/>
                <a:gd name="T36" fmla="*/ 0 w 261"/>
                <a:gd name="T37" fmla="*/ 2 h 109"/>
                <a:gd name="T38" fmla="*/ 0 w 261"/>
                <a:gd name="T39" fmla="*/ 7 h 109"/>
                <a:gd name="T40" fmla="*/ 0 w 261"/>
                <a:gd name="T41" fmla="*/ 11 h 109"/>
                <a:gd name="T42" fmla="*/ 0 w 261"/>
                <a:gd name="T43" fmla="*/ 14 h 109"/>
                <a:gd name="T44" fmla="*/ 3 w 261"/>
                <a:gd name="T45" fmla="*/ 16 h 109"/>
                <a:gd name="T46" fmla="*/ 10 w 261"/>
                <a:gd name="T47" fmla="*/ 18 h 109"/>
                <a:gd name="T48" fmla="*/ 15 w 261"/>
                <a:gd name="T49" fmla="*/ 21 h 109"/>
                <a:gd name="T50" fmla="*/ 21 w 261"/>
                <a:gd name="T51" fmla="*/ 24 h 109"/>
                <a:gd name="T52" fmla="*/ 34 w 261"/>
                <a:gd name="T53" fmla="*/ 33 h 109"/>
                <a:gd name="T54" fmla="*/ 53 w 261"/>
                <a:gd name="T55" fmla="*/ 51 h 109"/>
                <a:gd name="T56" fmla="*/ 70 w 261"/>
                <a:gd name="T57" fmla="*/ 70 h 109"/>
                <a:gd name="T58" fmla="*/ 89 w 261"/>
                <a:gd name="T59" fmla="*/ 87 h 109"/>
                <a:gd name="T60" fmla="*/ 105 w 261"/>
                <a:gd name="T61" fmla="*/ 96 h 109"/>
                <a:gd name="T62" fmla="*/ 116 w 261"/>
                <a:gd name="T63" fmla="*/ 89 h 109"/>
                <a:gd name="T64" fmla="*/ 126 w 261"/>
                <a:gd name="T65" fmla="*/ 79 h 109"/>
                <a:gd name="T66" fmla="*/ 138 w 261"/>
                <a:gd name="T67" fmla="*/ 72 h 109"/>
                <a:gd name="T68" fmla="*/ 151 w 261"/>
                <a:gd name="T69" fmla="*/ 78 h 109"/>
                <a:gd name="T70" fmla="*/ 165 w 261"/>
                <a:gd name="T71" fmla="*/ 85 h 109"/>
                <a:gd name="T72" fmla="*/ 179 w 261"/>
                <a:gd name="T73" fmla="*/ 93 h 109"/>
                <a:gd name="T74" fmla="*/ 193 w 261"/>
                <a:gd name="T75" fmla="*/ 100 h 109"/>
                <a:gd name="T76" fmla="*/ 203 w 261"/>
                <a:gd name="T77" fmla="*/ 108 h 109"/>
                <a:gd name="T78" fmla="*/ 212 w 261"/>
                <a:gd name="T79" fmla="*/ 106 h 109"/>
                <a:gd name="T80" fmla="*/ 219 w 261"/>
                <a:gd name="T81" fmla="*/ 101 h 109"/>
                <a:gd name="T82" fmla="*/ 228 w 261"/>
                <a:gd name="T83" fmla="*/ 98 h 109"/>
                <a:gd name="T84" fmla="*/ 235 w 261"/>
                <a:gd name="T85" fmla="*/ 99 h 109"/>
                <a:gd name="T86" fmla="*/ 240 w 261"/>
                <a:gd name="T87" fmla="*/ 105 h 109"/>
                <a:gd name="T88" fmla="*/ 247 w 261"/>
                <a:gd name="T89" fmla="*/ 107 h 109"/>
                <a:gd name="T90" fmla="*/ 253 w 261"/>
                <a:gd name="T91" fmla="*/ 104 h 109"/>
                <a:gd name="T92" fmla="*/ 259 w 261"/>
                <a:gd name="T93" fmla="*/ 99 h 109"/>
                <a:gd name="T94" fmla="*/ 260 w 261"/>
                <a:gd name="T95" fmla="*/ 93 h 109"/>
                <a:gd name="T96" fmla="*/ 258 w 261"/>
                <a:gd name="T97" fmla="*/ 83 h 109"/>
                <a:gd name="T98" fmla="*/ 253 w 261"/>
                <a:gd name="T99" fmla="*/ 72 h 109"/>
                <a:gd name="T100" fmla="*/ 249 w 261"/>
                <a:gd name="T101" fmla="*/ 61 h 109"/>
                <a:gd name="T102" fmla="*/ 245 w 261"/>
                <a:gd name="T103" fmla="*/ 50 h 109"/>
                <a:gd name="T104" fmla="*/ 238 w 261"/>
                <a:gd name="T105" fmla="*/ 43 h 109"/>
                <a:gd name="T106" fmla="*/ 229 w 261"/>
                <a:gd name="T107" fmla="*/ 37 h 1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61" h="109">
                  <a:moveTo>
                    <a:pt x="225" y="35"/>
                  </a:moveTo>
                  <a:lnTo>
                    <a:pt x="222" y="33"/>
                  </a:lnTo>
                  <a:lnTo>
                    <a:pt x="219" y="31"/>
                  </a:lnTo>
                  <a:lnTo>
                    <a:pt x="216" y="28"/>
                  </a:lnTo>
                  <a:lnTo>
                    <a:pt x="214" y="27"/>
                  </a:lnTo>
                  <a:lnTo>
                    <a:pt x="212" y="25"/>
                  </a:lnTo>
                  <a:lnTo>
                    <a:pt x="210" y="23"/>
                  </a:lnTo>
                  <a:lnTo>
                    <a:pt x="207" y="23"/>
                  </a:lnTo>
                  <a:lnTo>
                    <a:pt x="205" y="23"/>
                  </a:lnTo>
                  <a:lnTo>
                    <a:pt x="197" y="28"/>
                  </a:lnTo>
                  <a:lnTo>
                    <a:pt x="189" y="31"/>
                  </a:lnTo>
                  <a:lnTo>
                    <a:pt x="180" y="33"/>
                  </a:lnTo>
                  <a:lnTo>
                    <a:pt x="171" y="34"/>
                  </a:lnTo>
                  <a:lnTo>
                    <a:pt x="162" y="33"/>
                  </a:lnTo>
                  <a:lnTo>
                    <a:pt x="154" y="32"/>
                  </a:lnTo>
                  <a:lnTo>
                    <a:pt x="145" y="30"/>
                  </a:lnTo>
                  <a:lnTo>
                    <a:pt x="137" y="28"/>
                  </a:lnTo>
                  <a:lnTo>
                    <a:pt x="127" y="27"/>
                  </a:lnTo>
                  <a:lnTo>
                    <a:pt x="117" y="26"/>
                  </a:lnTo>
                  <a:lnTo>
                    <a:pt x="108" y="26"/>
                  </a:lnTo>
                  <a:lnTo>
                    <a:pt x="98" y="25"/>
                  </a:lnTo>
                  <a:lnTo>
                    <a:pt x="89" y="25"/>
                  </a:lnTo>
                  <a:lnTo>
                    <a:pt x="79" y="24"/>
                  </a:lnTo>
                  <a:lnTo>
                    <a:pt x="70" y="23"/>
                  </a:lnTo>
                  <a:lnTo>
                    <a:pt x="60" y="19"/>
                  </a:lnTo>
                  <a:lnTo>
                    <a:pt x="55" y="16"/>
                  </a:lnTo>
                  <a:lnTo>
                    <a:pt x="48" y="14"/>
                  </a:lnTo>
                  <a:lnTo>
                    <a:pt x="43" y="12"/>
                  </a:lnTo>
                  <a:lnTo>
                    <a:pt x="36" y="11"/>
                  </a:lnTo>
                  <a:lnTo>
                    <a:pt x="31" y="9"/>
                  </a:lnTo>
                  <a:lnTo>
                    <a:pt x="25" y="9"/>
                  </a:lnTo>
                  <a:lnTo>
                    <a:pt x="19" y="9"/>
                  </a:lnTo>
                  <a:lnTo>
                    <a:pt x="13" y="9"/>
                  </a:lnTo>
                  <a:lnTo>
                    <a:pt x="10" y="7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3" y="16"/>
                  </a:lnTo>
                  <a:lnTo>
                    <a:pt x="7" y="17"/>
                  </a:lnTo>
                  <a:lnTo>
                    <a:pt x="10" y="18"/>
                  </a:lnTo>
                  <a:lnTo>
                    <a:pt x="12" y="19"/>
                  </a:lnTo>
                  <a:lnTo>
                    <a:pt x="15" y="21"/>
                  </a:lnTo>
                  <a:lnTo>
                    <a:pt x="19" y="22"/>
                  </a:lnTo>
                  <a:lnTo>
                    <a:pt x="21" y="24"/>
                  </a:lnTo>
                  <a:lnTo>
                    <a:pt x="24" y="26"/>
                  </a:lnTo>
                  <a:lnTo>
                    <a:pt x="34" y="33"/>
                  </a:lnTo>
                  <a:lnTo>
                    <a:pt x="44" y="42"/>
                  </a:lnTo>
                  <a:lnTo>
                    <a:pt x="53" y="51"/>
                  </a:lnTo>
                  <a:lnTo>
                    <a:pt x="61" y="61"/>
                  </a:lnTo>
                  <a:lnTo>
                    <a:pt x="70" y="70"/>
                  </a:lnTo>
                  <a:lnTo>
                    <a:pt x="79" y="80"/>
                  </a:lnTo>
                  <a:lnTo>
                    <a:pt x="89" y="87"/>
                  </a:lnTo>
                  <a:lnTo>
                    <a:pt x="99" y="94"/>
                  </a:lnTo>
                  <a:lnTo>
                    <a:pt x="105" y="96"/>
                  </a:lnTo>
                  <a:lnTo>
                    <a:pt x="111" y="94"/>
                  </a:lnTo>
                  <a:lnTo>
                    <a:pt x="116" y="89"/>
                  </a:lnTo>
                  <a:lnTo>
                    <a:pt x="122" y="83"/>
                  </a:lnTo>
                  <a:lnTo>
                    <a:pt x="126" y="79"/>
                  </a:lnTo>
                  <a:lnTo>
                    <a:pt x="133" y="74"/>
                  </a:lnTo>
                  <a:lnTo>
                    <a:pt x="138" y="72"/>
                  </a:lnTo>
                  <a:lnTo>
                    <a:pt x="144" y="73"/>
                  </a:lnTo>
                  <a:lnTo>
                    <a:pt x="151" y="78"/>
                  </a:lnTo>
                  <a:lnTo>
                    <a:pt x="158" y="81"/>
                  </a:lnTo>
                  <a:lnTo>
                    <a:pt x="165" y="85"/>
                  </a:lnTo>
                  <a:lnTo>
                    <a:pt x="172" y="89"/>
                  </a:lnTo>
                  <a:lnTo>
                    <a:pt x="179" y="93"/>
                  </a:lnTo>
                  <a:lnTo>
                    <a:pt x="185" y="97"/>
                  </a:lnTo>
                  <a:lnTo>
                    <a:pt x="193" y="100"/>
                  </a:lnTo>
                  <a:lnTo>
                    <a:pt x="200" y="106"/>
                  </a:lnTo>
                  <a:lnTo>
                    <a:pt x="203" y="108"/>
                  </a:lnTo>
                  <a:lnTo>
                    <a:pt x="207" y="107"/>
                  </a:lnTo>
                  <a:lnTo>
                    <a:pt x="212" y="106"/>
                  </a:lnTo>
                  <a:lnTo>
                    <a:pt x="216" y="104"/>
                  </a:lnTo>
                  <a:lnTo>
                    <a:pt x="219" y="101"/>
                  </a:lnTo>
                  <a:lnTo>
                    <a:pt x="225" y="99"/>
                  </a:lnTo>
                  <a:lnTo>
                    <a:pt x="228" y="98"/>
                  </a:lnTo>
                  <a:lnTo>
                    <a:pt x="233" y="98"/>
                  </a:lnTo>
                  <a:lnTo>
                    <a:pt x="235" y="99"/>
                  </a:lnTo>
                  <a:lnTo>
                    <a:pt x="237" y="102"/>
                  </a:lnTo>
                  <a:lnTo>
                    <a:pt x="240" y="105"/>
                  </a:lnTo>
                  <a:lnTo>
                    <a:pt x="242" y="107"/>
                  </a:lnTo>
                  <a:lnTo>
                    <a:pt x="247" y="107"/>
                  </a:lnTo>
                  <a:lnTo>
                    <a:pt x="250" y="106"/>
                  </a:lnTo>
                  <a:lnTo>
                    <a:pt x="253" y="104"/>
                  </a:lnTo>
                  <a:lnTo>
                    <a:pt x="257" y="102"/>
                  </a:lnTo>
                  <a:lnTo>
                    <a:pt x="259" y="99"/>
                  </a:lnTo>
                  <a:lnTo>
                    <a:pt x="260" y="96"/>
                  </a:lnTo>
                  <a:lnTo>
                    <a:pt x="260" y="93"/>
                  </a:lnTo>
                  <a:lnTo>
                    <a:pt x="260" y="90"/>
                  </a:lnTo>
                  <a:lnTo>
                    <a:pt x="258" y="83"/>
                  </a:lnTo>
                  <a:lnTo>
                    <a:pt x="256" y="78"/>
                  </a:lnTo>
                  <a:lnTo>
                    <a:pt x="253" y="72"/>
                  </a:lnTo>
                  <a:lnTo>
                    <a:pt x="251" y="66"/>
                  </a:lnTo>
                  <a:lnTo>
                    <a:pt x="249" y="61"/>
                  </a:lnTo>
                  <a:lnTo>
                    <a:pt x="247" y="55"/>
                  </a:lnTo>
                  <a:lnTo>
                    <a:pt x="245" y="50"/>
                  </a:lnTo>
                  <a:lnTo>
                    <a:pt x="241" y="45"/>
                  </a:lnTo>
                  <a:lnTo>
                    <a:pt x="238" y="43"/>
                  </a:lnTo>
                  <a:lnTo>
                    <a:pt x="234" y="40"/>
                  </a:lnTo>
                  <a:lnTo>
                    <a:pt x="229" y="37"/>
                  </a:lnTo>
                  <a:lnTo>
                    <a:pt x="225" y="35"/>
                  </a:lnTo>
                </a:path>
              </a:pathLst>
            </a:custGeom>
            <a:solidFill>
              <a:srgbClr val="7F73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105">
              <a:extLst>
                <a:ext uri="{FF2B5EF4-FFF2-40B4-BE49-F238E27FC236}">
                  <a16:creationId xmlns:a16="http://schemas.microsoft.com/office/drawing/2014/main" id="{75F89641-3622-48E1-8A31-927F9A140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2495"/>
              <a:ext cx="456" cy="327"/>
            </a:xfrm>
            <a:custGeom>
              <a:avLst/>
              <a:gdLst>
                <a:gd name="T0" fmla="*/ 427 w 456"/>
                <a:gd name="T1" fmla="*/ 319 h 327"/>
                <a:gd name="T2" fmla="*/ 397 w 456"/>
                <a:gd name="T3" fmla="*/ 302 h 327"/>
                <a:gd name="T4" fmla="*/ 364 w 456"/>
                <a:gd name="T5" fmla="*/ 284 h 327"/>
                <a:gd name="T6" fmla="*/ 327 w 456"/>
                <a:gd name="T7" fmla="*/ 275 h 327"/>
                <a:gd name="T8" fmla="*/ 292 w 456"/>
                <a:gd name="T9" fmla="*/ 265 h 327"/>
                <a:gd name="T10" fmla="*/ 252 w 456"/>
                <a:gd name="T11" fmla="*/ 240 h 327"/>
                <a:gd name="T12" fmla="*/ 204 w 456"/>
                <a:gd name="T13" fmla="*/ 226 h 327"/>
                <a:gd name="T14" fmla="*/ 214 w 456"/>
                <a:gd name="T15" fmla="*/ 217 h 327"/>
                <a:gd name="T16" fmla="*/ 242 w 456"/>
                <a:gd name="T17" fmla="*/ 210 h 327"/>
                <a:gd name="T18" fmla="*/ 243 w 456"/>
                <a:gd name="T19" fmla="*/ 202 h 327"/>
                <a:gd name="T20" fmla="*/ 247 w 456"/>
                <a:gd name="T21" fmla="*/ 198 h 327"/>
                <a:gd name="T22" fmla="*/ 257 w 456"/>
                <a:gd name="T23" fmla="*/ 194 h 327"/>
                <a:gd name="T24" fmla="*/ 241 w 456"/>
                <a:gd name="T25" fmla="*/ 187 h 327"/>
                <a:gd name="T26" fmla="*/ 213 w 456"/>
                <a:gd name="T27" fmla="*/ 181 h 327"/>
                <a:gd name="T28" fmla="*/ 185 w 456"/>
                <a:gd name="T29" fmla="*/ 179 h 327"/>
                <a:gd name="T30" fmla="*/ 159 w 456"/>
                <a:gd name="T31" fmla="*/ 179 h 327"/>
                <a:gd name="T32" fmla="*/ 133 w 456"/>
                <a:gd name="T33" fmla="*/ 180 h 327"/>
                <a:gd name="T34" fmla="*/ 107 w 456"/>
                <a:gd name="T35" fmla="*/ 180 h 327"/>
                <a:gd name="T36" fmla="*/ 80 w 456"/>
                <a:gd name="T37" fmla="*/ 178 h 327"/>
                <a:gd name="T38" fmla="*/ 53 w 456"/>
                <a:gd name="T39" fmla="*/ 175 h 327"/>
                <a:gd name="T40" fmla="*/ 69 w 456"/>
                <a:gd name="T41" fmla="*/ 169 h 327"/>
                <a:gd name="T42" fmla="*/ 100 w 456"/>
                <a:gd name="T43" fmla="*/ 164 h 327"/>
                <a:gd name="T44" fmla="*/ 101 w 456"/>
                <a:gd name="T45" fmla="*/ 156 h 327"/>
                <a:gd name="T46" fmla="*/ 118 w 456"/>
                <a:gd name="T47" fmla="*/ 155 h 327"/>
                <a:gd name="T48" fmla="*/ 145 w 456"/>
                <a:gd name="T49" fmla="*/ 153 h 327"/>
                <a:gd name="T50" fmla="*/ 172 w 456"/>
                <a:gd name="T51" fmla="*/ 153 h 327"/>
                <a:gd name="T52" fmla="*/ 199 w 456"/>
                <a:gd name="T53" fmla="*/ 153 h 327"/>
                <a:gd name="T54" fmla="*/ 200 w 456"/>
                <a:gd name="T55" fmla="*/ 143 h 327"/>
                <a:gd name="T56" fmla="*/ 192 w 456"/>
                <a:gd name="T57" fmla="*/ 133 h 327"/>
                <a:gd name="T58" fmla="*/ 158 w 456"/>
                <a:gd name="T59" fmla="*/ 123 h 327"/>
                <a:gd name="T60" fmla="*/ 115 w 456"/>
                <a:gd name="T61" fmla="*/ 112 h 327"/>
                <a:gd name="T62" fmla="*/ 102 w 456"/>
                <a:gd name="T63" fmla="*/ 97 h 327"/>
                <a:gd name="T64" fmla="*/ 94 w 456"/>
                <a:gd name="T65" fmla="*/ 84 h 327"/>
                <a:gd name="T66" fmla="*/ 68 w 456"/>
                <a:gd name="T67" fmla="*/ 82 h 327"/>
                <a:gd name="T68" fmla="*/ 36 w 456"/>
                <a:gd name="T69" fmla="*/ 72 h 327"/>
                <a:gd name="T70" fmla="*/ 19 w 456"/>
                <a:gd name="T71" fmla="*/ 47 h 327"/>
                <a:gd name="T72" fmla="*/ 13 w 456"/>
                <a:gd name="T73" fmla="*/ 18 h 327"/>
                <a:gd name="T74" fmla="*/ 2 w 456"/>
                <a:gd name="T75" fmla="*/ 5 h 327"/>
                <a:gd name="T76" fmla="*/ 22 w 456"/>
                <a:gd name="T77" fmla="*/ 10 h 327"/>
                <a:gd name="T78" fmla="*/ 55 w 456"/>
                <a:gd name="T79" fmla="*/ 16 h 327"/>
                <a:gd name="T80" fmla="*/ 72 w 456"/>
                <a:gd name="T81" fmla="*/ 17 h 327"/>
                <a:gd name="T82" fmla="*/ 108 w 456"/>
                <a:gd name="T83" fmla="*/ 36 h 327"/>
                <a:gd name="T84" fmla="*/ 151 w 456"/>
                <a:gd name="T85" fmla="*/ 68 h 327"/>
                <a:gd name="T86" fmla="*/ 176 w 456"/>
                <a:gd name="T87" fmla="*/ 80 h 327"/>
                <a:gd name="T88" fmla="*/ 195 w 456"/>
                <a:gd name="T89" fmla="*/ 88 h 327"/>
                <a:gd name="T90" fmla="*/ 204 w 456"/>
                <a:gd name="T91" fmla="*/ 97 h 327"/>
                <a:gd name="T92" fmla="*/ 209 w 456"/>
                <a:gd name="T93" fmla="*/ 105 h 327"/>
                <a:gd name="T94" fmla="*/ 231 w 456"/>
                <a:gd name="T95" fmla="*/ 118 h 327"/>
                <a:gd name="T96" fmla="*/ 260 w 456"/>
                <a:gd name="T97" fmla="*/ 130 h 327"/>
                <a:gd name="T98" fmla="*/ 291 w 456"/>
                <a:gd name="T99" fmla="*/ 163 h 327"/>
                <a:gd name="T100" fmla="*/ 323 w 456"/>
                <a:gd name="T101" fmla="*/ 199 h 327"/>
                <a:gd name="T102" fmla="*/ 356 w 456"/>
                <a:gd name="T103" fmla="*/ 226 h 327"/>
                <a:gd name="T104" fmla="*/ 394 w 456"/>
                <a:gd name="T105" fmla="*/ 240 h 327"/>
                <a:gd name="T106" fmla="*/ 424 w 456"/>
                <a:gd name="T107" fmla="*/ 263 h 327"/>
                <a:gd name="T108" fmla="*/ 445 w 456"/>
                <a:gd name="T109" fmla="*/ 301 h 327"/>
                <a:gd name="T110" fmla="*/ 455 w 456"/>
                <a:gd name="T111" fmla="*/ 320 h 327"/>
                <a:gd name="T112" fmla="*/ 443 w 456"/>
                <a:gd name="T113" fmla="*/ 321 h 3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6" h="327">
                  <a:moveTo>
                    <a:pt x="438" y="318"/>
                  </a:moveTo>
                  <a:lnTo>
                    <a:pt x="434" y="318"/>
                  </a:lnTo>
                  <a:lnTo>
                    <a:pt x="431" y="319"/>
                  </a:lnTo>
                  <a:lnTo>
                    <a:pt x="427" y="319"/>
                  </a:lnTo>
                  <a:lnTo>
                    <a:pt x="424" y="318"/>
                  </a:lnTo>
                  <a:lnTo>
                    <a:pt x="415" y="313"/>
                  </a:lnTo>
                  <a:lnTo>
                    <a:pt x="406" y="308"/>
                  </a:lnTo>
                  <a:lnTo>
                    <a:pt x="397" y="302"/>
                  </a:lnTo>
                  <a:lnTo>
                    <a:pt x="390" y="298"/>
                  </a:lnTo>
                  <a:lnTo>
                    <a:pt x="381" y="293"/>
                  </a:lnTo>
                  <a:lnTo>
                    <a:pt x="372" y="288"/>
                  </a:lnTo>
                  <a:lnTo>
                    <a:pt x="364" y="284"/>
                  </a:lnTo>
                  <a:lnTo>
                    <a:pt x="355" y="281"/>
                  </a:lnTo>
                  <a:lnTo>
                    <a:pt x="346" y="278"/>
                  </a:lnTo>
                  <a:lnTo>
                    <a:pt x="336" y="276"/>
                  </a:lnTo>
                  <a:lnTo>
                    <a:pt x="327" y="275"/>
                  </a:lnTo>
                  <a:lnTo>
                    <a:pt x="319" y="274"/>
                  </a:lnTo>
                  <a:lnTo>
                    <a:pt x="309" y="272"/>
                  </a:lnTo>
                  <a:lnTo>
                    <a:pt x="301" y="269"/>
                  </a:lnTo>
                  <a:lnTo>
                    <a:pt x="292" y="265"/>
                  </a:lnTo>
                  <a:lnTo>
                    <a:pt x="284" y="258"/>
                  </a:lnTo>
                  <a:lnTo>
                    <a:pt x="274" y="249"/>
                  </a:lnTo>
                  <a:lnTo>
                    <a:pt x="263" y="244"/>
                  </a:lnTo>
                  <a:lnTo>
                    <a:pt x="252" y="240"/>
                  </a:lnTo>
                  <a:lnTo>
                    <a:pt x="240" y="237"/>
                  </a:lnTo>
                  <a:lnTo>
                    <a:pt x="228" y="234"/>
                  </a:lnTo>
                  <a:lnTo>
                    <a:pt x="215" y="231"/>
                  </a:lnTo>
                  <a:lnTo>
                    <a:pt x="204" y="226"/>
                  </a:lnTo>
                  <a:lnTo>
                    <a:pt x="193" y="219"/>
                  </a:lnTo>
                  <a:lnTo>
                    <a:pt x="200" y="218"/>
                  </a:lnTo>
                  <a:lnTo>
                    <a:pt x="208" y="217"/>
                  </a:lnTo>
                  <a:lnTo>
                    <a:pt x="214" y="217"/>
                  </a:lnTo>
                  <a:lnTo>
                    <a:pt x="222" y="217"/>
                  </a:lnTo>
                  <a:lnTo>
                    <a:pt x="229" y="216"/>
                  </a:lnTo>
                  <a:lnTo>
                    <a:pt x="236" y="214"/>
                  </a:lnTo>
                  <a:lnTo>
                    <a:pt x="242" y="210"/>
                  </a:lnTo>
                  <a:lnTo>
                    <a:pt x="247" y="202"/>
                  </a:lnTo>
                  <a:lnTo>
                    <a:pt x="246" y="202"/>
                  </a:lnTo>
                  <a:lnTo>
                    <a:pt x="244" y="202"/>
                  </a:lnTo>
                  <a:lnTo>
                    <a:pt x="243" y="202"/>
                  </a:lnTo>
                  <a:lnTo>
                    <a:pt x="242" y="202"/>
                  </a:lnTo>
                  <a:lnTo>
                    <a:pt x="244" y="201"/>
                  </a:lnTo>
                  <a:lnTo>
                    <a:pt x="246" y="200"/>
                  </a:lnTo>
                  <a:lnTo>
                    <a:pt x="247" y="198"/>
                  </a:lnTo>
                  <a:lnTo>
                    <a:pt x="251" y="196"/>
                  </a:lnTo>
                  <a:lnTo>
                    <a:pt x="253" y="195"/>
                  </a:lnTo>
                  <a:lnTo>
                    <a:pt x="255" y="194"/>
                  </a:lnTo>
                  <a:lnTo>
                    <a:pt x="257" y="194"/>
                  </a:lnTo>
                  <a:lnTo>
                    <a:pt x="261" y="194"/>
                  </a:lnTo>
                  <a:lnTo>
                    <a:pt x="254" y="191"/>
                  </a:lnTo>
                  <a:lnTo>
                    <a:pt x="247" y="189"/>
                  </a:lnTo>
                  <a:lnTo>
                    <a:pt x="241" y="187"/>
                  </a:lnTo>
                  <a:lnTo>
                    <a:pt x="234" y="185"/>
                  </a:lnTo>
                  <a:lnTo>
                    <a:pt x="226" y="183"/>
                  </a:lnTo>
                  <a:lnTo>
                    <a:pt x="221" y="182"/>
                  </a:lnTo>
                  <a:lnTo>
                    <a:pt x="213" y="181"/>
                  </a:lnTo>
                  <a:lnTo>
                    <a:pt x="206" y="180"/>
                  </a:lnTo>
                  <a:lnTo>
                    <a:pt x="200" y="180"/>
                  </a:lnTo>
                  <a:lnTo>
                    <a:pt x="193" y="179"/>
                  </a:lnTo>
                  <a:lnTo>
                    <a:pt x="185" y="179"/>
                  </a:lnTo>
                  <a:lnTo>
                    <a:pt x="179" y="178"/>
                  </a:lnTo>
                  <a:lnTo>
                    <a:pt x="172" y="179"/>
                  </a:lnTo>
                  <a:lnTo>
                    <a:pt x="165" y="179"/>
                  </a:lnTo>
                  <a:lnTo>
                    <a:pt x="159" y="179"/>
                  </a:lnTo>
                  <a:lnTo>
                    <a:pt x="152" y="180"/>
                  </a:lnTo>
                  <a:lnTo>
                    <a:pt x="146" y="180"/>
                  </a:lnTo>
                  <a:lnTo>
                    <a:pt x="140" y="180"/>
                  </a:lnTo>
                  <a:lnTo>
                    <a:pt x="133" y="180"/>
                  </a:lnTo>
                  <a:lnTo>
                    <a:pt x="127" y="181"/>
                  </a:lnTo>
                  <a:lnTo>
                    <a:pt x="120" y="181"/>
                  </a:lnTo>
                  <a:lnTo>
                    <a:pt x="113" y="181"/>
                  </a:lnTo>
                  <a:lnTo>
                    <a:pt x="107" y="180"/>
                  </a:lnTo>
                  <a:lnTo>
                    <a:pt x="100" y="180"/>
                  </a:lnTo>
                  <a:lnTo>
                    <a:pt x="93" y="180"/>
                  </a:lnTo>
                  <a:lnTo>
                    <a:pt x="87" y="179"/>
                  </a:lnTo>
                  <a:lnTo>
                    <a:pt x="80" y="178"/>
                  </a:lnTo>
                  <a:lnTo>
                    <a:pt x="72" y="178"/>
                  </a:lnTo>
                  <a:lnTo>
                    <a:pt x="67" y="177"/>
                  </a:lnTo>
                  <a:lnTo>
                    <a:pt x="59" y="176"/>
                  </a:lnTo>
                  <a:lnTo>
                    <a:pt x="53" y="175"/>
                  </a:lnTo>
                  <a:lnTo>
                    <a:pt x="47" y="174"/>
                  </a:lnTo>
                  <a:lnTo>
                    <a:pt x="54" y="171"/>
                  </a:lnTo>
                  <a:lnTo>
                    <a:pt x="61" y="169"/>
                  </a:lnTo>
                  <a:lnTo>
                    <a:pt x="69" y="169"/>
                  </a:lnTo>
                  <a:lnTo>
                    <a:pt x="77" y="168"/>
                  </a:lnTo>
                  <a:lnTo>
                    <a:pt x="84" y="168"/>
                  </a:lnTo>
                  <a:lnTo>
                    <a:pt x="92" y="167"/>
                  </a:lnTo>
                  <a:lnTo>
                    <a:pt x="100" y="164"/>
                  </a:lnTo>
                  <a:lnTo>
                    <a:pt x="108" y="161"/>
                  </a:lnTo>
                  <a:lnTo>
                    <a:pt x="105" y="160"/>
                  </a:lnTo>
                  <a:lnTo>
                    <a:pt x="103" y="158"/>
                  </a:lnTo>
                  <a:lnTo>
                    <a:pt x="101" y="156"/>
                  </a:lnTo>
                  <a:lnTo>
                    <a:pt x="98" y="157"/>
                  </a:lnTo>
                  <a:lnTo>
                    <a:pt x="104" y="156"/>
                  </a:lnTo>
                  <a:lnTo>
                    <a:pt x="112" y="155"/>
                  </a:lnTo>
                  <a:lnTo>
                    <a:pt x="118" y="155"/>
                  </a:lnTo>
                  <a:lnTo>
                    <a:pt x="125" y="154"/>
                  </a:lnTo>
                  <a:lnTo>
                    <a:pt x="132" y="154"/>
                  </a:lnTo>
                  <a:lnTo>
                    <a:pt x="139" y="154"/>
                  </a:lnTo>
                  <a:lnTo>
                    <a:pt x="145" y="153"/>
                  </a:lnTo>
                  <a:lnTo>
                    <a:pt x="152" y="153"/>
                  </a:lnTo>
                  <a:lnTo>
                    <a:pt x="159" y="153"/>
                  </a:lnTo>
                  <a:lnTo>
                    <a:pt x="165" y="153"/>
                  </a:lnTo>
                  <a:lnTo>
                    <a:pt x="172" y="153"/>
                  </a:lnTo>
                  <a:lnTo>
                    <a:pt x="179" y="153"/>
                  </a:lnTo>
                  <a:lnTo>
                    <a:pt x="185" y="153"/>
                  </a:lnTo>
                  <a:lnTo>
                    <a:pt x="192" y="153"/>
                  </a:lnTo>
                  <a:lnTo>
                    <a:pt x="199" y="153"/>
                  </a:lnTo>
                  <a:lnTo>
                    <a:pt x="206" y="153"/>
                  </a:lnTo>
                  <a:lnTo>
                    <a:pt x="204" y="149"/>
                  </a:lnTo>
                  <a:lnTo>
                    <a:pt x="202" y="146"/>
                  </a:lnTo>
                  <a:lnTo>
                    <a:pt x="200" y="143"/>
                  </a:lnTo>
                  <a:lnTo>
                    <a:pt x="198" y="139"/>
                  </a:lnTo>
                  <a:lnTo>
                    <a:pt x="196" y="136"/>
                  </a:lnTo>
                  <a:lnTo>
                    <a:pt x="194" y="135"/>
                  </a:lnTo>
                  <a:lnTo>
                    <a:pt x="192" y="133"/>
                  </a:lnTo>
                  <a:lnTo>
                    <a:pt x="190" y="131"/>
                  </a:lnTo>
                  <a:lnTo>
                    <a:pt x="180" y="127"/>
                  </a:lnTo>
                  <a:lnTo>
                    <a:pt x="169" y="125"/>
                  </a:lnTo>
                  <a:lnTo>
                    <a:pt x="158" y="123"/>
                  </a:lnTo>
                  <a:lnTo>
                    <a:pt x="146" y="121"/>
                  </a:lnTo>
                  <a:lnTo>
                    <a:pt x="135" y="119"/>
                  </a:lnTo>
                  <a:lnTo>
                    <a:pt x="125" y="116"/>
                  </a:lnTo>
                  <a:lnTo>
                    <a:pt x="115" y="112"/>
                  </a:lnTo>
                  <a:lnTo>
                    <a:pt x="107" y="104"/>
                  </a:lnTo>
                  <a:lnTo>
                    <a:pt x="105" y="103"/>
                  </a:lnTo>
                  <a:lnTo>
                    <a:pt x="104" y="100"/>
                  </a:lnTo>
                  <a:lnTo>
                    <a:pt x="102" y="97"/>
                  </a:lnTo>
                  <a:lnTo>
                    <a:pt x="101" y="93"/>
                  </a:lnTo>
                  <a:lnTo>
                    <a:pt x="99" y="90"/>
                  </a:lnTo>
                  <a:lnTo>
                    <a:pt x="98" y="87"/>
                  </a:lnTo>
                  <a:lnTo>
                    <a:pt x="94" y="84"/>
                  </a:lnTo>
                  <a:lnTo>
                    <a:pt x="91" y="83"/>
                  </a:lnTo>
                  <a:lnTo>
                    <a:pt x="83" y="83"/>
                  </a:lnTo>
                  <a:lnTo>
                    <a:pt x="75" y="82"/>
                  </a:lnTo>
                  <a:lnTo>
                    <a:pt x="68" y="82"/>
                  </a:lnTo>
                  <a:lnTo>
                    <a:pt x="59" y="80"/>
                  </a:lnTo>
                  <a:lnTo>
                    <a:pt x="51" y="78"/>
                  </a:lnTo>
                  <a:lnTo>
                    <a:pt x="43" y="76"/>
                  </a:lnTo>
                  <a:lnTo>
                    <a:pt x="36" y="72"/>
                  </a:lnTo>
                  <a:lnTo>
                    <a:pt x="28" y="66"/>
                  </a:lnTo>
                  <a:lnTo>
                    <a:pt x="23" y="61"/>
                  </a:lnTo>
                  <a:lnTo>
                    <a:pt x="21" y="54"/>
                  </a:lnTo>
                  <a:lnTo>
                    <a:pt x="19" y="47"/>
                  </a:lnTo>
                  <a:lnTo>
                    <a:pt x="18" y="40"/>
                  </a:lnTo>
                  <a:lnTo>
                    <a:pt x="17" y="32"/>
                  </a:lnTo>
                  <a:lnTo>
                    <a:pt x="16" y="25"/>
                  </a:lnTo>
                  <a:lnTo>
                    <a:pt x="13" y="18"/>
                  </a:lnTo>
                  <a:lnTo>
                    <a:pt x="11" y="10"/>
                  </a:lnTo>
                  <a:lnTo>
                    <a:pt x="9" y="8"/>
                  </a:lnTo>
                  <a:lnTo>
                    <a:pt x="6" y="6"/>
                  </a:lnTo>
                  <a:lnTo>
                    <a:pt x="2" y="5"/>
                  </a:lnTo>
                  <a:lnTo>
                    <a:pt x="0" y="0"/>
                  </a:lnTo>
                  <a:lnTo>
                    <a:pt x="7" y="5"/>
                  </a:lnTo>
                  <a:lnTo>
                    <a:pt x="14" y="8"/>
                  </a:lnTo>
                  <a:lnTo>
                    <a:pt x="22" y="10"/>
                  </a:lnTo>
                  <a:lnTo>
                    <a:pt x="31" y="11"/>
                  </a:lnTo>
                  <a:lnTo>
                    <a:pt x="39" y="12"/>
                  </a:lnTo>
                  <a:lnTo>
                    <a:pt x="48" y="14"/>
                  </a:lnTo>
                  <a:lnTo>
                    <a:pt x="55" y="16"/>
                  </a:lnTo>
                  <a:lnTo>
                    <a:pt x="63" y="21"/>
                  </a:lnTo>
                  <a:lnTo>
                    <a:pt x="67" y="22"/>
                  </a:lnTo>
                  <a:lnTo>
                    <a:pt x="69" y="19"/>
                  </a:lnTo>
                  <a:lnTo>
                    <a:pt x="72" y="17"/>
                  </a:lnTo>
                  <a:lnTo>
                    <a:pt x="75" y="17"/>
                  </a:lnTo>
                  <a:lnTo>
                    <a:pt x="87" y="23"/>
                  </a:lnTo>
                  <a:lnTo>
                    <a:pt x="98" y="29"/>
                  </a:lnTo>
                  <a:lnTo>
                    <a:pt x="108" y="36"/>
                  </a:lnTo>
                  <a:lnTo>
                    <a:pt x="119" y="45"/>
                  </a:lnTo>
                  <a:lnTo>
                    <a:pt x="130" y="52"/>
                  </a:lnTo>
                  <a:lnTo>
                    <a:pt x="140" y="61"/>
                  </a:lnTo>
                  <a:lnTo>
                    <a:pt x="151" y="68"/>
                  </a:lnTo>
                  <a:lnTo>
                    <a:pt x="162" y="74"/>
                  </a:lnTo>
                  <a:lnTo>
                    <a:pt x="166" y="76"/>
                  </a:lnTo>
                  <a:lnTo>
                    <a:pt x="172" y="78"/>
                  </a:lnTo>
                  <a:lnTo>
                    <a:pt x="176" y="80"/>
                  </a:lnTo>
                  <a:lnTo>
                    <a:pt x="181" y="82"/>
                  </a:lnTo>
                  <a:lnTo>
                    <a:pt x="185" y="84"/>
                  </a:lnTo>
                  <a:lnTo>
                    <a:pt x="191" y="86"/>
                  </a:lnTo>
                  <a:lnTo>
                    <a:pt x="195" y="88"/>
                  </a:lnTo>
                  <a:lnTo>
                    <a:pt x="200" y="91"/>
                  </a:lnTo>
                  <a:lnTo>
                    <a:pt x="201" y="93"/>
                  </a:lnTo>
                  <a:lnTo>
                    <a:pt x="203" y="94"/>
                  </a:lnTo>
                  <a:lnTo>
                    <a:pt x="204" y="97"/>
                  </a:lnTo>
                  <a:lnTo>
                    <a:pt x="205" y="99"/>
                  </a:lnTo>
                  <a:lnTo>
                    <a:pt x="206" y="101"/>
                  </a:lnTo>
                  <a:lnTo>
                    <a:pt x="208" y="103"/>
                  </a:lnTo>
                  <a:lnTo>
                    <a:pt x="209" y="105"/>
                  </a:lnTo>
                  <a:lnTo>
                    <a:pt x="211" y="107"/>
                  </a:lnTo>
                  <a:lnTo>
                    <a:pt x="216" y="112"/>
                  </a:lnTo>
                  <a:lnTo>
                    <a:pt x="224" y="115"/>
                  </a:lnTo>
                  <a:lnTo>
                    <a:pt x="231" y="118"/>
                  </a:lnTo>
                  <a:lnTo>
                    <a:pt x="239" y="120"/>
                  </a:lnTo>
                  <a:lnTo>
                    <a:pt x="245" y="122"/>
                  </a:lnTo>
                  <a:lnTo>
                    <a:pt x="253" y="125"/>
                  </a:lnTo>
                  <a:lnTo>
                    <a:pt x="260" y="130"/>
                  </a:lnTo>
                  <a:lnTo>
                    <a:pt x="266" y="135"/>
                  </a:lnTo>
                  <a:lnTo>
                    <a:pt x="274" y="144"/>
                  </a:lnTo>
                  <a:lnTo>
                    <a:pt x="283" y="154"/>
                  </a:lnTo>
                  <a:lnTo>
                    <a:pt x="291" y="163"/>
                  </a:lnTo>
                  <a:lnTo>
                    <a:pt x="299" y="173"/>
                  </a:lnTo>
                  <a:lnTo>
                    <a:pt x="306" y="182"/>
                  </a:lnTo>
                  <a:lnTo>
                    <a:pt x="315" y="190"/>
                  </a:lnTo>
                  <a:lnTo>
                    <a:pt x="323" y="199"/>
                  </a:lnTo>
                  <a:lnTo>
                    <a:pt x="332" y="208"/>
                  </a:lnTo>
                  <a:lnTo>
                    <a:pt x="340" y="215"/>
                  </a:lnTo>
                  <a:lnTo>
                    <a:pt x="348" y="222"/>
                  </a:lnTo>
                  <a:lnTo>
                    <a:pt x="356" y="226"/>
                  </a:lnTo>
                  <a:lnTo>
                    <a:pt x="366" y="230"/>
                  </a:lnTo>
                  <a:lnTo>
                    <a:pt x="375" y="234"/>
                  </a:lnTo>
                  <a:lnTo>
                    <a:pt x="384" y="237"/>
                  </a:lnTo>
                  <a:lnTo>
                    <a:pt x="394" y="240"/>
                  </a:lnTo>
                  <a:lnTo>
                    <a:pt x="403" y="243"/>
                  </a:lnTo>
                  <a:lnTo>
                    <a:pt x="412" y="247"/>
                  </a:lnTo>
                  <a:lnTo>
                    <a:pt x="418" y="254"/>
                  </a:lnTo>
                  <a:lnTo>
                    <a:pt x="424" y="263"/>
                  </a:lnTo>
                  <a:lnTo>
                    <a:pt x="429" y="272"/>
                  </a:lnTo>
                  <a:lnTo>
                    <a:pt x="434" y="282"/>
                  </a:lnTo>
                  <a:lnTo>
                    <a:pt x="439" y="293"/>
                  </a:lnTo>
                  <a:lnTo>
                    <a:pt x="445" y="301"/>
                  </a:lnTo>
                  <a:lnTo>
                    <a:pt x="452" y="309"/>
                  </a:lnTo>
                  <a:lnTo>
                    <a:pt x="453" y="312"/>
                  </a:lnTo>
                  <a:lnTo>
                    <a:pt x="454" y="316"/>
                  </a:lnTo>
                  <a:lnTo>
                    <a:pt x="455" y="320"/>
                  </a:lnTo>
                  <a:lnTo>
                    <a:pt x="454" y="324"/>
                  </a:lnTo>
                  <a:lnTo>
                    <a:pt x="449" y="326"/>
                  </a:lnTo>
                  <a:lnTo>
                    <a:pt x="446" y="324"/>
                  </a:lnTo>
                  <a:lnTo>
                    <a:pt x="443" y="321"/>
                  </a:lnTo>
                  <a:lnTo>
                    <a:pt x="438" y="318"/>
                  </a:lnTo>
                </a:path>
              </a:pathLst>
            </a:custGeom>
            <a:solidFill>
              <a:srgbClr val="7F73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106">
              <a:extLst>
                <a:ext uri="{FF2B5EF4-FFF2-40B4-BE49-F238E27FC236}">
                  <a16:creationId xmlns:a16="http://schemas.microsoft.com/office/drawing/2014/main" id="{3968F1E0-0621-4BCC-BC51-2E33AB82A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" y="1628"/>
              <a:ext cx="3950" cy="536"/>
            </a:xfrm>
            <a:custGeom>
              <a:avLst/>
              <a:gdLst>
                <a:gd name="T0" fmla="*/ 0 w 3950"/>
                <a:gd name="T1" fmla="*/ 0 h 536"/>
                <a:gd name="T2" fmla="*/ 2888 w 3950"/>
                <a:gd name="T3" fmla="*/ 298 h 536"/>
                <a:gd name="T4" fmla="*/ 3949 w 3950"/>
                <a:gd name="T5" fmla="*/ 477 h 536"/>
                <a:gd name="T6" fmla="*/ 2448 w 3950"/>
                <a:gd name="T7" fmla="*/ 535 h 536"/>
                <a:gd name="T8" fmla="*/ 0 w 3950"/>
                <a:gd name="T9" fmla="*/ 448 h 536"/>
                <a:gd name="T10" fmla="*/ 0 w 3950"/>
                <a:gd name="T11" fmla="*/ 0 h 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50" h="536">
                  <a:moveTo>
                    <a:pt x="0" y="0"/>
                  </a:moveTo>
                  <a:lnTo>
                    <a:pt x="2888" y="298"/>
                  </a:lnTo>
                  <a:lnTo>
                    <a:pt x="3949" y="477"/>
                  </a:lnTo>
                  <a:lnTo>
                    <a:pt x="2448" y="535"/>
                  </a:lnTo>
                  <a:lnTo>
                    <a:pt x="0" y="448"/>
                  </a:lnTo>
                  <a:lnTo>
                    <a:pt x="0" y="0"/>
                  </a:lnTo>
                </a:path>
              </a:pathLst>
            </a:cu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107">
              <a:extLst>
                <a:ext uri="{FF2B5EF4-FFF2-40B4-BE49-F238E27FC236}">
                  <a16:creationId xmlns:a16="http://schemas.microsoft.com/office/drawing/2014/main" id="{7ECC86EA-8E08-422C-8815-3A2D18F8A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" y="1626"/>
              <a:ext cx="3396" cy="524"/>
            </a:xfrm>
            <a:custGeom>
              <a:avLst/>
              <a:gdLst>
                <a:gd name="T0" fmla="*/ 35 w 3396"/>
                <a:gd name="T1" fmla="*/ 12 h 524"/>
                <a:gd name="T2" fmla="*/ 168 w 3396"/>
                <a:gd name="T3" fmla="*/ 28 h 524"/>
                <a:gd name="T4" fmla="*/ 338 w 3396"/>
                <a:gd name="T5" fmla="*/ 44 h 524"/>
                <a:gd name="T6" fmla="*/ 474 w 3396"/>
                <a:gd name="T7" fmla="*/ 60 h 524"/>
                <a:gd name="T8" fmla="*/ 522 w 3396"/>
                <a:gd name="T9" fmla="*/ 72 h 524"/>
                <a:gd name="T10" fmla="*/ 573 w 3396"/>
                <a:gd name="T11" fmla="*/ 60 h 524"/>
                <a:gd name="T12" fmla="*/ 619 w 3396"/>
                <a:gd name="T13" fmla="*/ 55 h 524"/>
                <a:gd name="T14" fmla="*/ 590 w 3396"/>
                <a:gd name="T15" fmla="*/ 80 h 524"/>
                <a:gd name="T16" fmla="*/ 518 w 3396"/>
                <a:gd name="T17" fmla="*/ 101 h 524"/>
                <a:gd name="T18" fmla="*/ 581 w 3396"/>
                <a:gd name="T19" fmla="*/ 117 h 524"/>
                <a:gd name="T20" fmla="*/ 638 w 3396"/>
                <a:gd name="T21" fmla="*/ 138 h 524"/>
                <a:gd name="T22" fmla="*/ 469 w 3396"/>
                <a:gd name="T23" fmla="*/ 162 h 524"/>
                <a:gd name="T24" fmla="*/ 270 w 3396"/>
                <a:gd name="T25" fmla="*/ 152 h 524"/>
                <a:gd name="T26" fmla="*/ 184 w 3396"/>
                <a:gd name="T27" fmla="*/ 182 h 524"/>
                <a:gd name="T28" fmla="*/ 392 w 3396"/>
                <a:gd name="T29" fmla="*/ 260 h 524"/>
                <a:gd name="T30" fmla="*/ 842 w 3396"/>
                <a:gd name="T31" fmla="*/ 287 h 524"/>
                <a:gd name="T32" fmla="*/ 1386 w 3396"/>
                <a:gd name="T33" fmla="*/ 297 h 524"/>
                <a:gd name="T34" fmla="*/ 1873 w 3396"/>
                <a:gd name="T35" fmla="*/ 322 h 524"/>
                <a:gd name="T36" fmla="*/ 2077 w 3396"/>
                <a:gd name="T37" fmla="*/ 355 h 524"/>
                <a:gd name="T38" fmla="*/ 2208 w 3396"/>
                <a:gd name="T39" fmla="*/ 362 h 524"/>
                <a:gd name="T40" fmla="*/ 2372 w 3396"/>
                <a:gd name="T41" fmla="*/ 368 h 524"/>
                <a:gd name="T42" fmla="*/ 2535 w 3396"/>
                <a:gd name="T43" fmla="*/ 375 h 524"/>
                <a:gd name="T44" fmla="*/ 2665 w 3396"/>
                <a:gd name="T45" fmla="*/ 387 h 524"/>
                <a:gd name="T46" fmla="*/ 2824 w 3396"/>
                <a:gd name="T47" fmla="*/ 410 h 524"/>
                <a:gd name="T48" fmla="*/ 3037 w 3396"/>
                <a:gd name="T49" fmla="*/ 440 h 524"/>
                <a:gd name="T50" fmla="*/ 3240 w 3396"/>
                <a:gd name="T51" fmla="*/ 468 h 524"/>
                <a:gd name="T52" fmla="*/ 3374 w 3396"/>
                <a:gd name="T53" fmla="*/ 482 h 524"/>
                <a:gd name="T54" fmla="*/ 2984 w 3396"/>
                <a:gd name="T55" fmla="*/ 513 h 524"/>
                <a:gd name="T56" fmla="*/ 2867 w 3396"/>
                <a:gd name="T57" fmla="*/ 496 h 524"/>
                <a:gd name="T58" fmla="*/ 2767 w 3396"/>
                <a:gd name="T59" fmla="*/ 492 h 524"/>
                <a:gd name="T60" fmla="*/ 2674 w 3396"/>
                <a:gd name="T61" fmla="*/ 488 h 524"/>
                <a:gd name="T62" fmla="*/ 2577 w 3396"/>
                <a:gd name="T63" fmla="*/ 473 h 524"/>
                <a:gd name="T64" fmla="*/ 2454 w 3396"/>
                <a:gd name="T65" fmla="*/ 440 h 524"/>
                <a:gd name="T66" fmla="*/ 2320 w 3396"/>
                <a:gd name="T67" fmla="*/ 414 h 524"/>
                <a:gd name="T68" fmla="*/ 2193 w 3396"/>
                <a:gd name="T69" fmla="*/ 397 h 524"/>
                <a:gd name="T70" fmla="*/ 2086 w 3396"/>
                <a:gd name="T71" fmla="*/ 388 h 524"/>
                <a:gd name="T72" fmla="*/ 1884 w 3396"/>
                <a:gd name="T73" fmla="*/ 367 h 524"/>
                <a:gd name="T74" fmla="*/ 1175 w 3396"/>
                <a:gd name="T75" fmla="*/ 309 h 524"/>
                <a:gd name="T76" fmla="*/ 759 w 3396"/>
                <a:gd name="T77" fmla="*/ 295 h 524"/>
                <a:gd name="T78" fmla="*/ 520 w 3396"/>
                <a:gd name="T79" fmla="*/ 277 h 524"/>
                <a:gd name="T80" fmla="*/ 338 w 3396"/>
                <a:gd name="T81" fmla="*/ 212 h 524"/>
                <a:gd name="T82" fmla="*/ 280 w 3396"/>
                <a:gd name="T83" fmla="*/ 146 h 524"/>
                <a:gd name="T84" fmla="*/ 425 w 3396"/>
                <a:gd name="T85" fmla="*/ 168 h 524"/>
                <a:gd name="T86" fmla="*/ 573 w 3396"/>
                <a:gd name="T87" fmla="*/ 143 h 524"/>
                <a:gd name="T88" fmla="*/ 529 w 3396"/>
                <a:gd name="T89" fmla="*/ 123 h 524"/>
                <a:gd name="T90" fmla="*/ 449 w 3396"/>
                <a:gd name="T91" fmla="*/ 108 h 524"/>
                <a:gd name="T92" fmla="*/ 544 w 3396"/>
                <a:gd name="T93" fmla="*/ 86 h 524"/>
                <a:gd name="T94" fmla="*/ 615 w 3396"/>
                <a:gd name="T95" fmla="*/ 64 h 524"/>
                <a:gd name="T96" fmla="*/ 590 w 3396"/>
                <a:gd name="T97" fmla="*/ 53 h 524"/>
                <a:gd name="T98" fmla="*/ 542 w 3396"/>
                <a:gd name="T99" fmla="*/ 58 h 524"/>
                <a:gd name="T100" fmla="*/ 505 w 3396"/>
                <a:gd name="T101" fmla="*/ 50 h 524"/>
                <a:gd name="T102" fmla="*/ 391 w 3396"/>
                <a:gd name="T103" fmla="*/ 39 h 524"/>
                <a:gd name="T104" fmla="*/ 221 w 3396"/>
                <a:gd name="T105" fmla="*/ 26 h 524"/>
                <a:gd name="T106" fmla="*/ 67 w 3396"/>
                <a:gd name="T107" fmla="*/ 14 h 524"/>
                <a:gd name="T108" fmla="*/ 0 w 3396"/>
                <a:gd name="T109" fmla="*/ 2 h 5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396" h="524">
                  <a:moveTo>
                    <a:pt x="1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6" y="6"/>
                  </a:lnTo>
                  <a:lnTo>
                    <a:pt x="13" y="8"/>
                  </a:lnTo>
                  <a:lnTo>
                    <a:pt x="22" y="10"/>
                  </a:lnTo>
                  <a:lnTo>
                    <a:pt x="35" y="12"/>
                  </a:lnTo>
                  <a:lnTo>
                    <a:pt x="49" y="14"/>
                  </a:lnTo>
                  <a:lnTo>
                    <a:pt x="66" y="17"/>
                  </a:lnTo>
                  <a:lnTo>
                    <a:pt x="84" y="19"/>
                  </a:lnTo>
                  <a:lnTo>
                    <a:pt x="103" y="21"/>
                  </a:lnTo>
                  <a:lnTo>
                    <a:pt x="125" y="23"/>
                  </a:lnTo>
                  <a:lnTo>
                    <a:pt x="146" y="26"/>
                  </a:lnTo>
                  <a:lnTo>
                    <a:pt x="168" y="28"/>
                  </a:lnTo>
                  <a:lnTo>
                    <a:pt x="193" y="31"/>
                  </a:lnTo>
                  <a:lnTo>
                    <a:pt x="217" y="33"/>
                  </a:lnTo>
                  <a:lnTo>
                    <a:pt x="241" y="35"/>
                  </a:lnTo>
                  <a:lnTo>
                    <a:pt x="266" y="38"/>
                  </a:lnTo>
                  <a:lnTo>
                    <a:pt x="290" y="40"/>
                  </a:lnTo>
                  <a:lnTo>
                    <a:pt x="314" y="42"/>
                  </a:lnTo>
                  <a:lnTo>
                    <a:pt x="338" y="44"/>
                  </a:lnTo>
                  <a:lnTo>
                    <a:pt x="362" y="46"/>
                  </a:lnTo>
                  <a:lnTo>
                    <a:pt x="383" y="49"/>
                  </a:lnTo>
                  <a:lnTo>
                    <a:pt x="404" y="51"/>
                  </a:lnTo>
                  <a:lnTo>
                    <a:pt x="425" y="53"/>
                  </a:lnTo>
                  <a:lnTo>
                    <a:pt x="442" y="55"/>
                  </a:lnTo>
                  <a:lnTo>
                    <a:pt x="459" y="58"/>
                  </a:lnTo>
                  <a:lnTo>
                    <a:pt x="474" y="60"/>
                  </a:lnTo>
                  <a:lnTo>
                    <a:pt x="486" y="62"/>
                  </a:lnTo>
                  <a:lnTo>
                    <a:pt x="496" y="64"/>
                  </a:lnTo>
                  <a:lnTo>
                    <a:pt x="504" y="66"/>
                  </a:lnTo>
                  <a:lnTo>
                    <a:pt x="509" y="68"/>
                  </a:lnTo>
                  <a:lnTo>
                    <a:pt x="511" y="70"/>
                  </a:lnTo>
                  <a:lnTo>
                    <a:pt x="517" y="72"/>
                  </a:lnTo>
                  <a:lnTo>
                    <a:pt x="522" y="72"/>
                  </a:lnTo>
                  <a:lnTo>
                    <a:pt x="528" y="72"/>
                  </a:lnTo>
                  <a:lnTo>
                    <a:pt x="536" y="70"/>
                  </a:lnTo>
                  <a:lnTo>
                    <a:pt x="542" y="69"/>
                  </a:lnTo>
                  <a:lnTo>
                    <a:pt x="550" y="67"/>
                  </a:lnTo>
                  <a:lnTo>
                    <a:pt x="557" y="65"/>
                  </a:lnTo>
                  <a:lnTo>
                    <a:pt x="565" y="62"/>
                  </a:lnTo>
                  <a:lnTo>
                    <a:pt x="573" y="60"/>
                  </a:lnTo>
                  <a:lnTo>
                    <a:pt x="581" y="58"/>
                  </a:lnTo>
                  <a:lnTo>
                    <a:pt x="588" y="56"/>
                  </a:lnTo>
                  <a:lnTo>
                    <a:pt x="595" y="54"/>
                  </a:lnTo>
                  <a:lnTo>
                    <a:pt x="602" y="53"/>
                  </a:lnTo>
                  <a:lnTo>
                    <a:pt x="608" y="53"/>
                  </a:lnTo>
                  <a:lnTo>
                    <a:pt x="614" y="53"/>
                  </a:lnTo>
                  <a:lnTo>
                    <a:pt x="619" y="55"/>
                  </a:lnTo>
                  <a:lnTo>
                    <a:pt x="619" y="60"/>
                  </a:lnTo>
                  <a:lnTo>
                    <a:pt x="618" y="64"/>
                  </a:lnTo>
                  <a:lnTo>
                    <a:pt x="614" y="67"/>
                  </a:lnTo>
                  <a:lnTo>
                    <a:pt x="610" y="71"/>
                  </a:lnTo>
                  <a:lnTo>
                    <a:pt x="604" y="74"/>
                  </a:lnTo>
                  <a:lnTo>
                    <a:pt x="597" y="77"/>
                  </a:lnTo>
                  <a:lnTo>
                    <a:pt x="590" y="80"/>
                  </a:lnTo>
                  <a:lnTo>
                    <a:pt x="582" y="83"/>
                  </a:lnTo>
                  <a:lnTo>
                    <a:pt x="572" y="86"/>
                  </a:lnTo>
                  <a:lnTo>
                    <a:pt x="562" y="89"/>
                  </a:lnTo>
                  <a:lnTo>
                    <a:pt x="551" y="92"/>
                  </a:lnTo>
                  <a:lnTo>
                    <a:pt x="540" y="94"/>
                  </a:lnTo>
                  <a:lnTo>
                    <a:pt x="529" y="97"/>
                  </a:lnTo>
                  <a:lnTo>
                    <a:pt x="518" y="101"/>
                  </a:lnTo>
                  <a:lnTo>
                    <a:pt x="506" y="104"/>
                  </a:lnTo>
                  <a:lnTo>
                    <a:pt x="496" y="108"/>
                  </a:lnTo>
                  <a:lnTo>
                    <a:pt x="510" y="109"/>
                  </a:lnTo>
                  <a:lnTo>
                    <a:pt x="526" y="111"/>
                  </a:lnTo>
                  <a:lnTo>
                    <a:pt x="544" y="113"/>
                  </a:lnTo>
                  <a:lnTo>
                    <a:pt x="562" y="115"/>
                  </a:lnTo>
                  <a:lnTo>
                    <a:pt x="581" y="117"/>
                  </a:lnTo>
                  <a:lnTo>
                    <a:pt x="599" y="119"/>
                  </a:lnTo>
                  <a:lnTo>
                    <a:pt x="614" y="121"/>
                  </a:lnTo>
                  <a:lnTo>
                    <a:pt x="627" y="124"/>
                  </a:lnTo>
                  <a:lnTo>
                    <a:pt x="637" y="127"/>
                  </a:lnTo>
                  <a:lnTo>
                    <a:pt x="642" y="131"/>
                  </a:lnTo>
                  <a:lnTo>
                    <a:pt x="644" y="133"/>
                  </a:lnTo>
                  <a:lnTo>
                    <a:pt x="638" y="138"/>
                  </a:lnTo>
                  <a:lnTo>
                    <a:pt x="627" y="143"/>
                  </a:lnTo>
                  <a:lnTo>
                    <a:pt x="608" y="148"/>
                  </a:lnTo>
                  <a:lnTo>
                    <a:pt x="581" y="154"/>
                  </a:lnTo>
                  <a:lnTo>
                    <a:pt x="544" y="161"/>
                  </a:lnTo>
                  <a:lnTo>
                    <a:pt x="522" y="162"/>
                  </a:lnTo>
                  <a:lnTo>
                    <a:pt x="496" y="162"/>
                  </a:lnTo>
                  <a:lnTo>
                    <a:pt x="469" y="162"/>
                  </a:lnTo>
                  <a:lnTo>
                    <a:pt x="441" y="161"/>
                  </a:lnTo>
                  <a:lnTo>
                    <a:pt x="412" y="160"/>
                  </a:lnTo>
                  <a:lnTo>
                    <a:pt x="383" y="158"/>
                  </a:lnTo>
                  <a:lnTo>
                    <a:pt x="353" y="156"/>
                  </a:lnTo>
                  <a:lnTo>
                    <a:pt x="323" y="154"/>
                  </a:lnTo>
                  <a:lnTo>
                    <a:pt x="295" y="153"/>
                  </a:lnTo>
                  <a:lnTo>
                    <a:pt x="270" y="152"/>
                  </a:lnTo>
                  <a:lnTo>
                    <a:pt x="246" y="151"/>
                  </a:lnTo>
                  <a:lnTo>
                    <a:pt x="226" y="152"/>
                  </a:lnTo>
                  <a:lnTo>
                    <a:pt x="209" y="153"/>
                  </a:lnTo>
                  <a:lnTo>
                    <a:pt x="195" y="156"/>
                  </a:lnTo>
                  <a:lnTo>
                    <a:pt x="186" y="159"/>
                  </a:lnTo>
                  <a:lnTo>
                    <a:pt x="183" y="164"/>
                  </a:lnTo>
                  <a:lnTo>
                    <a:pt x="184" y="182"/>
                  </a:lnTo>
                  <a:lnTo>
                    <a:pt x="193" y="198"/>
                  </a:lnTo>
                  <a:lnTo>
                    <a:pt x="210" y="212"/>
                  </a:lnTo>
                  <a:lnTo>
                    <a:pt x="234" y="224"/>
                  </a:lnTo>
                  <a:lnTo>
                    <a:pt x="264" y="235"/>
                  </a:lnTo>
                  <a:lnTo>
                    <a:pt x="301" y="245"/>
                  </a:lnTo>
                  <a:lnTo>
                    <a:pt x="344" y="253"/>
                  </a:lnTo>
                  <a:lnTo>
                    <a:pt x="392" y="260"/>
                  </a:lnTo>
                  <a:lnTo>
                    <a:pt x="445" y="266"/>
                  </a:lnTo>
                  <a:lnTo>
                    <a:pt x="502" y="272"/>
                  </a:lnTo>
                  <a:lnTo>
                    <a:pt x="564" y="276"/>
                  </a:lnTo>
                  <a:lnTo>
                    <a:pt x="629" y="280"/>
                  </a:lnTo>
                  <a:lnTo>
                    <a:pt x="697" y="283"/>
                  </a:lnTo>
                  <a:lnTo>
                    <a:pt x="768" y="285"/>
                  </a:lnTo>
                  <a:lnTo>
                    <a:pt x="842" y="287"/>
                  </a:lnTo>
                  <a:lnTo>
                    <a:pt x="918" y="289"/>
                  </a:lnTo>
                  <a:lnTo>
                    <a:pt x="995" y="290"/>
                  </a:lnTo>
                  <a:lnTo>
                    <a:pt x="1073" y="291"/>
                  </a:lnTo>
                  <a:lnTo>
                    <a:pt x="1151" y="292"/>
                  </a:lnTo>
                  <a:lnTo>
                    <a:pt x="1230" y="293"/>
                  </a:lnTo>
                  <a:lnTo>
                    <a:pt x="1307" y="295"/>
                  </a:lnTo>
                  <a:lnTo>
                    <a:pt x="1386" y="297"/>
                  </a:lnTo>
                  <a:lnTo>
                    <a:pt x="1462" y="299"/>
                  </a:lnTo>
                  <a:lnTo>
                    <a:pt x="1537" y="301"/>
                  </a:lnTo>
                  <a:lnTo>
                    <a:pt x="1610" y="304"/>
                  </a:lnTo>
                  <a:lnTo>
                    <a:pt x="1681" y="306"/>
                  </a:lnTo>
                  <a:lnTo>
                    <a:pt x="1749" y="311"/>
                  </a:lnTo>
                  <a:lnTo>
                    <a:pt x="1813" y="316"/>
                  </a:lnTo>
                  <a:lnTo>
                    <a:pt x="1873" y="322"/>
                  </a:lnTo>
                  <a:lnTo>
                    <a:pt x="1931" y="329"/>
                  </a:lnTo>
                  <a:lnTo>
                    <a:pt x="1982" y="338"/>
                  </a:lnTo>
                  <a:lnTo>
                    <a:pt x="2028" y="347"/>
                  </a:lnTo>
                  <a:lnTo>
                    <a:pt x="2038" y="349"/>
                  </a:lnTo>
                  <a:lnTo>
                    <a:pt x="2050" y="351"/>
                  </a:lnTo>
                  <a:lnTo>
                    <a:pt x="2062" y="353"/>
                  </a:lnTo>
                  <a:lnTo>
                    <a:pt x="2077" y="355"/>
                  </a:lnTo>
                  <a:lnTo>
                    <a:pt x="2092" y="356"/>
                  </a:lnTo>
                  <a:lnTo>
                    <a:pt x="2109" y="357"/>
                  </a:lnTo>
                  <a:lnTo>
                    <a:pt x="2127" y="359"/>
                  </a:lnTo>
                  <a:lnTo>
                    <a:pt x="2146" y="360"/>
                  </a:lnTo>
                  <a:lnTo>
                    <a:pt x="2166" y="361"/>
                  </a:lnTo>
                  <a:lnTo>
                    <a:pt x="2187" y="362"/>
                  </a:lnTo>
                  <a:lnTo>
                    <a:pt x="2208" y="362"/>
                  </a:lnTo>
                  <a:lnTo>
                    <a:pt x="2230" y="363"/>
                  </a:lnTo>
                  <a:lnTo>
                    <a:pt x="2253" y="364"/>
                  </a:lnTo>
                  <a:lnTo>
                    <a:pt x="2276" y="365"/>
                  </a:lnTo>
                  <a:lnTo>
                    <a:pt x="2300" y="366"/>
                  </a:lnTo>
                  <a:lnTo>
                    <a:pt x="2324" y="367"/>
                  </a:lnTo>
                  <a:lnTo>
                    <a:pt x="2347" y="368"/>
                  </a:lnTo>
                  <a:lnTo>
                    <a:pt x="2372" y="368"/>
                  </a:lnTo>
                  <a:lnTo>
                    <a:pt x="2395" y="369"/>
                  </a:lnTo>
                  <a:lnTo>
                    <a:pt x="2420" y="370"/>
                  </a:lnTo>
                  <a:lnTo>
                    <a:pt x="2444" y="371"/>
                  </a:lnTo>
                  <a:lnTo>
                    <a:pt x="2467" y="372"/>
                  </a:lnTo>
                  <a:lnTo>
                    <a:pt x="2490" y="373"/>
                  </a:lnTo>
                  <a:lnTo>
                    <a:pt x="2513" y="374"/>
                  </a:lnTo>
                  <a:lnTo>
                    <a:pt x="2535" y="375"/>
                  </a:lnTo>
                  <a:lnTo>
                    <a:pt x="2556" y="376"/>
                  </a:lnTo>
                  <a:lnTo>
                    <a:pt x="2577" y="378"/>
                  </a:lnTo>
                  <a:lnTo>
                    <a:pt x="2597" y="379"/>
                  </a:lnTo>
                  <a:lnTo>
                    <a:pt x="2616" y="381"/>
                  </a:lnTo>
                  <a:lnTo>
                    <a:pt x="2632" y="383"/>
                  </a:lnTo>
                  <a:lnTo>
                    <a:pt x="2649" y="385"/>
                  </a:lnTo>
                  <a:lnTo>
                    <a:pt x="2665" y="387"/>
                  </a:lnTo>
                  <a:lnTo>
                    <a:pt x="2682" y="390"/>
                  </a:lnTo>
                  <a:lnTo>
                    <a:pt x="2702" y="392"/>
                  </a:lnTo>
                  <a:lnTo>
                    <a:pt x="2723" y="395"/>
                  </a:lnTo>
                  <a:lnTo>
                    <a:pt x="2746" y="399"/>
                  </a:lnTo>
                  <a:lnTo>
                    <a:pt x="2771" y="402"/>
                  </a:lnTo>
                  <a:lnTo>
                    <a:pt x="2798" y="406"/>
                  </a:lnTo>
                  <a:lnTo>
                    <a:pt x="2824" y="410"/>
                  </a:lnTo>
                  <a:lnTo>
                    <a:pt x="2853" y="414"/>
                  </a:lnTo>
                  <a:lnTo>
                    <a:pt x="2883" y="418"/>
                  </a:lnTo>
                  <a:lnTo>
                    <a:pt x="2912" y="423"/>
                  </a:lnTo>
                  <a:lnTo>
                    <a:pt x="2944" y="427"/>
                  </a:lnTo>
                  <a:lnTo>
                    <a:pt x="2974" y="431"/>
                  </a:lnTo>
                  <a:lnTo>
                    <a:pt x="3005" y="435"/>
                  </a:lnTo>
                  <a:lnTo>
                    <a:pt x="3037" y="440"/>
                  </a:lnTo>
                  <a:lnTo>
                    <a:pt x="3068" y="444"/>
                  </a:lnTo>
                  <a:lnTo>
                    <a:pt x="3099" y="448"/>
                  </a:lnTo>
                  <a:lnTo>
                    <a:pt x="3129" y="453"/>
                  </a:lnTo>
                  <a:lnTo>
                    <a:pt x="3158" y="457"/>
                  </a:lnTo>
                  <a:lnTo>
                    <a:pt x="3186" y="460"/>
                  </a:lnTo>
                  <a:lnTo>
                    <a:pt x="3214" y="464"/>
                  </a:lnTo>
                  <a:lnTo>
                    <a:pt x="3240" y="468"/>
                  </a:lnTo>
                  <a:lnTo>
                    <a:pt x="3265" y="471"/>
                  </a:lnTo>
                  <a:lnTo>
                    <a:pt x="3288" y="473"/>
                  </a:lnTo>
                  <a:lnTo>
                    <a:pt x="3310" y="476"/>
                  </a:lnTo>
                  <a:lnTo>
                    <a:pt x="3329" y="478"/>
                  </a:lnTo>
                  <a:lnTo>
                    <a:pt x="3346" y="479"/>
                  </a:lnTo>
                  <a:lnTo>
                    <a:pt x="3361" y="481"/>
                  </a:lnTo>
                  <a:lnTo>
                    <a:pt x="3374" y="482"/>
                  </a:lnTo>
                  <a:lnTo>
                    <a:pt x="3384" y="482"/>
                  </a:lnTo>
                  <a:lnTo>
                    <a:pt x="3391" y="482"/>
                  </a:lnTo>
                  <a:lnTo>
                    <a:pt x="3394" y="482"/>
                  </a:lnTo>
                  <a:lnTo>
                    <a:pt x="3395" y="481"/>
                  </a:lnTo>
                  <a:lnTo>
                    <a:pt x="3022" y="523"/>
                  </a:lnTo>
                  <a:lnTo>
                    <a:pt x="3003" y="518"/>
                  </a:lnTo>
                  <a:lnTo>
                    <a:pt x="2984" y="513"/>
                  </a:lnTo>
                  <a:lnTo>
                    <a:pt x="2966" y="510"/>
                  </a:lnTo>
                  <a:lnTo>
                    <a:pt x="2948" y="507"/>
                  </a:lnTo>
                  <a:lnTo>
                    <a:pt x="2931" y="503"/>
                  </a:lnTo>
                  <a:lnTo>
                    <a:pt x="2914" y="501"/>
                  </a:lnTo>
                  <a:lnTo>
                    <a:pt x="2899" y="499"/>
                  </a:lnTo>
                  <a:lnTo>
                    <a:pt x="2883" y="498"/>
                  </a:lnTo>
                  <a:lnTo>
                    <a:pt x="2867" y="496"/>
                  </a:lnTo>
                  <a:lnTo>
                    <a:pt x="2853" y="495"/>
                  </a:lnTo>
                  <a:lnTo>
                    <a:pt x="2837" y="494"/>
                  </a:lnTo>
                  <a:lnTo>
                    <a:pt x="2823" y="494"/>
                  </a:lnTo>
                  <a:lnTo>
                    <a:pt x="2809" y="493"/>
                  </a:lnTo>
                  <a:lnTo>
                    <a:pt x="2794" y="493"/>
                  </a:lnTo>
                  <a:lnTo>
                    <a:pt x="2781" y="492"/>
                  </a:lnTo>
                  <a:lnTo>
                    <a:pt x="2767" y="492"/>
                  </a:lnTo>
                  <a:lnTo>
                    <a:pt x="2754" y="491"/>
                  </a:lnTo>
                  <a:lnTo>
                    <a:pt x="2740" y="491"/>
                  </a:lnTo>
                  <a:lnTo>
                    <a:pt x="2727" y="491"/>
                  </a:lnTo>
                  <a:lnTo>
                    <a:pt x="2713" y="490"/>
                  </a:lnTo>
                  <a:lnTo>
                    <a:pt x="2701" y="490"/>
                  </a:lnTo>
                  <a:lnTo>
                    <a:pt x="2687" y="489"/>
                  </a:lnTo>
                  <a:lnTo>
                    <a:pt x="2674" y="488"/>
                  </a:lnTo>
                  <a:lnTo>
                    <a:pt x="2661" y="487"/>
                  </a:lnTo>
                  <a:lnTo>
                    <a:pt x="2647" y="485"/>
                  </a:lnTo>
                  <a:lnTo>
                    <a:pt x="2634" y="484"/>
                  </a:lnTo>
                  <a:lnTo>
                    <a:pt x="2619" y="481"/>
                  </a:lnTo>
                  <a:lnTo>
                    <a:pt x="2605" y="479"/>
                  </a:lnTo>
                  <a:lnTo>
                    <a:pt x="2592" y="476"/>
                  </a:lnTo>
                  <a:lnTo>
                    <a:pt x="2577" y="473"/>
                  </a:lnTo>
                  <a:lnTo>
                    <a:pt x="2563" y="469"/>
                  </a:lnTo>
                  <a:lnTo>
                    <a:pt x="2547" y="465"/>
                  </a:lnTo>
                  <a:lnTo>
                    <a:pt x="2529" y="459"/>
                  </a:lnTo>
                  <a:lnTo>
                    <a:pt x="2511" y="454"/>
                  </a:lnTo>
                  <a:lnTo>
                    <a:pt x="2492" y="448"/>
                  </a:lnTo>
                  <a:lnTo>
                    <a:pt x="2473" y="444"/>
                  </a:lnTo>
                  <a:lnTo>
                    <a:pt x="2454" y="440"/>
                  </a:lnTo>
                  <a:lnTo>
                    <a:pt x="2435" y="435"/>
                  </a:lnTo>
                  <a:lnTo>
                    <a:pt x="2416" y="431"/>
                  </a:lnTo>
                  <a:lnTo>
                    <a:pt x="2397" y="427"/>
                  </a:lnTo>
                  <a:lnTo>
                    <a:pt x="2378" y="424"/>
                  </a:lnTo>
                  <a:lnTo>
                    <a:pt x="2358" y="420"/>
                  </a:lnTo>
                  <a:lnTo>
                    <a:pt x="2339" y="417"/>
                  </a:lnTo>
                  <a:lnTo>
                    <a:pt x="2320" y="414"/>
                  </a:lnTo>
                  <a:lnTo>
                    <a:pt x="2301" y="411"/>
                  </a:lnTo>
                  <a:lnTo>
                    <a:pt x="2283" y="409"/>
                  </a:lnTo>
                  <a:lnTo>
                    <a:pt x="2264" y="406"/>
                  </a:lnTo>
                  <a:lnTo>
                    <a:pt x="2246" y="403"/>
                  </a:lnTo>
                  <a:lnTo>
                    <a:pt x="2228" y="401"/>
                  </a:lnTo>
                  <a:lnTo>
                    <a:pt x="2211" y="399"/>
                  </a:lnTo>
                  <a:lnTo>
                    <a:pt x="2193" y="397"/>
                  </a:lnTo>
                  <a:lnTo>
                    <a:pt x="2176" y="396"/>
                  </a:lnTo>
                  <a:lnTo>
                    <a:pt x="2160" y="394"/>
                  </a:lnTo>
                  <a:lnTo>
                    <a:pt x="2144" y="392"/>
                  </a:lnTo>
                  <a:lnTo>
                    <a:pt x="2128" y="392"/>
                  </a:lnTo>
                  <a:lnTo>
                    <a:pt x="2114" y="390"/>
                  </a:lnTo>
                  <a:lnTo>
                    <a:pt x="2099" y="389"/>
                  </a:lnTo>
                  <a:lnTo>
                    <a:pt x="2086" y="388"/>
                  </a:lnTo>
                  <a:lnTo>
                    <a:pt x="2072" y="386"/>
                  </a:lnTo>
                  <a:lnTo>
                    <a:pt x="2060" y="385"/>
                  </a:lnTo>
                  <a:lnTo>
                    <a:pt x="2047" y="384"/>
                  </a:lnTo>
                  <a:lnTo>
                    <a:pt x="2036" y="383"/>
                  </a:lnTo>
                  <a:lnTo>
                    <a:pt x="2026" y="382"/>
                  </a:lnTo>
                  <a:lnTo>
                    <a:pt x="2016" y="381"/>
                  </a:lnTo>
                  <a:lnTo>
                    <a:pt x="1884" y="367"/>
                  </a:lnTo>
                  <a:lnTo>
                    <a:pt x="1761" y="354"/>
                  </a:lnTo>
                  <a:lnTo>
                    <a:pt x="1645" y="343"/>
                  </a:lnTo>
                  <a:lnTo>
                    <a:pt x="1537" y="334"/>
                  </a:lnTo>
                  <a:lnTo>
                    <a:pt x="1436" y="326"/>
                  </a:lnTo>
                  <a:lnTo>
                    <a:pt x="1343" y="319"/>
                  </a:lnTo>
                  <a:lnTo>
                    <a:pt x="1256" y="314"/>
                  </a:lnTo>
                  <a:lnTo>
                    <a:pt x="1175" y="309"/>
                  </a:lnTo>
                  <a:lnTo>
                    <a:pt x="1101" y="305"/>
                  </a:lnTo>
                  <a:lnTo>
                    <a:pt x="1032" y="303"/>
                  </a:lnTo>
                  <a:lnTo>
                    <a:pt x="968" y="301"/>
                  </a:lnTo>
                  <a:lnTo>
                    <a:pt x="910" y="299"/>
                  </a:lnTo>
                  <a:lnTo>
                    <a:pt x="856" y="298"/>
                  </a:lnTo>
                  <a:lnTo>
                    <a:pt x="805" y="297"/>
                  </a:lnTo>
                  <a:lnTo>
                    <a:pt x="759" y="295"/>
                  </a:lnTo>
                  <a:lnTo>
                    <a:pt x="718" y="294"/>
                  </a:lnTo>
                  <a:lnTo>
                    <a:pt x="678" y="292"/>
                  </a:lnTo>
                  <a:lnTo>
                    <a:pt x="641" y="290"/>
                  </a:lnTo>
                  <a:lnTo>
                    <a:pt x="609" y="288"/>
                  </a:lnTo>
                  <a:lnTo>
                    <a:pt x="577" y="286"/>
                  </a:lnTo>
                  <a:lnTo>
                    <a:pt x="547" y="282"/>
                  </a:lnTo>
                  <a:lnTo>
                    <a:pt x="520" y="277"/>
                  </a:lnTo>
                  <a:lnTo>
                    <a:pt x="493" y="272"/>
                  </a:lnTo>
                  <a:lnTo>
                    <a:pt x="467" y="265"/>
                  </a:lnTo>
                  <a:lnTo>
                    <a:pt x="441" y="258"/>
                  </a:lnTo>
                  <a:lnTo>
                    <a:pt x="417" y="248"/>
                  </a:lnTo>
                  <a:lnTo>
                    <a:pt x="391" y="238"/>
                  </a:lnTo>
                  <a:lnTo>
                    <a:pt x="365" y="226"/>
                  </a:lnTo>
                  <a:lnTo>
                    <a:pt x="338" y="212"/>
                  </a:lnTo>
                  <a:lnTo>
                    <a:pt x="310" y="196"/>
                  </a:lnTo>
                  <a:lnTo>
                    <a:pt x="281" y="178"/>
                  </a:lnTo>
                  <a:lnTo>
                    <a:pt x="249" y="158"/>
                  </a:lnTo>
                  <a:lnTo>
                    <a:pt x="252" y="151"/>
                  </a:lnTo>
                  <a:lnTo>
                    <a:pt x="258" y="147"/>
                  </a:lnTo>
                  <a:lnTo>
                    <a:pt x="267" y="146"/>
                  </a:lnTo>
                  <a:lnTo>
                    <a:pt x="280" y="146"/>
                  </a:lnTo>
                  <a:lnTo>
                    <a:pt x="295" y="148"/>
                  </a:lnTo>
                  <a:lnTo>
                    <a:pt x="313" y="151"/>
                  </a:lnTo>
                  <a:lnTo>
                    <a:pt x="332" y="154"/>
                  </a:lnTo>
                  <a:lnTo>
                    <a:pt x="354" y="158"/>
                  </a:lnTo>
                  <a:lnTo>
                    <a:pt x="376" y="162"/>
                  </a:lnTo>
                  <a:lnTo>
                    <a:pt x="400" y="166"/>
                  </a:lnTo>
                  <a:lnTo>
                    <a:pt x="425" y="168"/>
                  </a:lnTo>
                  <a:lnTo>
                    <a:pt x="448" y="170"/>
                  </a:lnTo>
                  <a:lnTo>
                    <a:pt x="473" y="170"/>
                  </a:lnTo>
                  <a:lnTo>
                    <a:pt x="495" y="168"/>
                  </a:lnTo>
                  <a:lnTo>
                    <a:pt x="519" y="164"/>
                  </a:lnTo>
                  <a:lnTo>
                    <a:pt x="540" y="158"/>
                  </a:lnTo>
                  <a:lnTo>
                    <a:pt x="560" y="149"/>
                  </a:lnTo>
                  <a:lnTo>
                    <a:pt x="573" y="143"/>
                  </a:lnTo>
                  <a:lnTo>
                    <a:pt x="579" y="137"/>
                  </a:lnTo>
                  <a:lnTo>
                    <a:pt x="581" y="133"/>
                  </a:lnTo>
                  <a:lnTo>
                    <a:pt x="576" y="131"/>
                  </a:lnTo>
                  <a:lnTo>
                    <a:pt x="568" y="128"/>
                  </a:lnTo>
                  <a:lnTo>
                    <a:pt x="557" y="126"/>
                  </a:lnTo>
                  <a:lnTo>
                    <a:pt x="545" y="124"/>
                  </a:lnTo>
                  <a:lnTo>
                    <a:pt x="529" y="123"/>
                  </a:lnTo>
                  <a:lnTo>
                    <a:pt x="513" y="122"/>
                  </a:lnTo>
                  <a:lnTo>
                    <a:pt x="498" y="121"/>
                  </a:lnTo>
                  <a:lnTo>
                    <a:pt x="483" y="120"/>
                  </a:lnTo>
                  <a:lnTo>
                    <a:pt x="469" y="118"/>
                  </a:lnTo>
                  <a:lnTo>
                    <a:pt x="459" y="115"/>
                  </a:lnTo>
                  <a:lnTo>
                    <a:pt x="451" y="112"/>
                  </a:lnTo>
                  <a:lnTo>
                    <a:pt x="449" y="108"/>
                  </a:lnTo>
                  <a:lnTo>
                    <a:pt x="460" y="104"/>
                  </a:lnTo>
                  <a:lnTo>
                    <a:pt x="473" y="101"/>
                  </a:lnTo>
                  <a:lnTo>
                    <a:pt x="486" y="97"/>
                  </a:lnTo>
                  <a:lnTo>
                    <a:pt x="500" y="94"/>
                  </a:lnTo>
                  <a:lnTo>
                    <a:pt x="514" y="92"/>
                  </a:lnTo>
                  <a:lnTo>
                    <a:pt x="529" y="89"/>
                  </a:lnTo>
                  <a:lnTo>
                    <a:pt x="544" y="86"/>
                  </a:lnTo>
                  <a:lnTo>
                    <a:pt x="557" y="83"/>
                  </a:lnTo>
                  <a:lnTo>
                    <a:pt x="571" y="80"/>
                  </a:lnTo>
                  <a:lnTo>
                    <a:pt x="583" y="77"/>
                  </a:lnTo>
                  <a:lnTo>
                    <a:pt x="593" y="74"/>
                  </a:lnTo>
                  <a:lnTo>
                    <a:pt x="603" y="71"/>
                  </a:lnTo>
                  <a:lnTo>
                    <a:pt x="610" y="67"/>
                  </a:lnTo>
                  <a:lnTo>
                    <a:pt x="615" y="64"/>
                  </a:lnTo>
                  <a:lnTo>
                    <a:pt x="619" y="60"/>
                  </a:lnTo>
                  <a:lnTo>
                    <a:pt x="619" y="55"/>
                  </a:lnTo>
                  <a:lnTo>
                    <a:pt x="614" y="53"/>
                  </a:lnTo>
                  <a:lnTo>
                    <a:pt x="609" y="52"/>
                  </a:lnTo>
                  <a:lnTo>
                    <a:pt x="603" y="52"/>
                  </a:lnTo>
                  <a:lnTo>
                    <a:pt x="596" y="52"/>
                  </a:lnTo>
                  <a:lnTo>
                    <a:pt x="590" y="53"/>
                  </a:lnTo>
                  <a:lnTo>
                    <a:pt x="584" y="53"/>
                  </a:lnTo>
                  <a:lnTo>
                    <a:pt x="576" y="54"/>
                  </a:lnTo>
                  <a:lnTo>
                    <a:pt x="569" y="55"/>
                  </a:lnTo>
                  <a:lnTo>
                    <a:pt x="563" y="56"/>
                  </a:lnTo>
                  <a:lnTo>
                    <a:pt x="556" y="57"/>
                  </a:lnTo>
                  <a:lnTo>
                    <a:pt x="549" y="58"/>
                  </a:lnTo>
                  <a:lnTo>
                    <a:pt x="542" y="58"/>
                  </a:lnTo>
                  <a:lnTo>
                    <a:pt x="537" y="58"/>
                  </a:lnTo>
                  <a:lnTo>
                    <a:pt x="531" y="58"/>
                  </a:lnTo>
                  <a:lnTo>
                    <a:pt x="526" y="57"/>
                  </a:lnTo>
                  <a:lnTo>
                    <a:pt x="521" y="55"/>
                  </a:lnTo>
                  <a:lnTo>
                    <a:pt x="519" y="54"/>
                  </a:lnTo>
                  <a:lnTo>
                    <a:pt x="513" y="52"/>
                  </a:lnTo>
                  <a:lnTo>
                    <a:pt x="505" y="50"/>
                  </a:lnTo>
                  <a:lnTo>
                    <a:pt x="495" y="48"/>
                  </a:lnTo>
                  <a:lnTo>
                    <a:pt x="482" y="47"/>
                  </a:lnTo>
                  <a:lnTo>
                    <a:pt x="467" y="45"/>
                  </a:lnTo>
                  <a:lnTo>
                    <a:pt x="450" y="44"/>
                  </a:lnTo>
                  <a:lnTo>
                    <a:pt x="432" y="42"/>
                  </a:lnTo>
                  <a:lnTo>
                    <a:pt x="412" y="40"/>
                  </a:lnTo>
                  <a:lnTo>
                    <a:pt x="391" y="39"/>
                  </a:lnTo>
                  <a:lnTo>
                    <a:pt x="368" y="37"/>
                  </a:lnTo>
                  <a:lnTo>
                    <a:pt x="345" y="35"/>
                  </a:lnTo>
                  <a:lnTo>
                    <a:pt x="320" y="34"/>
                  </a:lnTo>
                  <a:lnTo>
                    <a:pt x="295" y="32"/>
                  </a:lnTo>
                  <a:lnTo>
                    <a:pt x="271" y="30"/>
                  </a:lnTo>
                  <a:lnTo>
                    <a:pt x="246" y="28"/>
                  </a:lnTo>
                  <a:lnTo>
                    <a:pt x="221" y="26"/>
                  </a:lnTo>
                  <a:lnTo>
                    <a:pt x="197" y="25"/>
                  </a:lnTo>
                  <a:lnTo>
                    <a:pt x="173" y="23"/>
                  </a:lnTo>
                  <a:lnTo>
                    <a:pt x="149" y="21"/>
                  </a:lnTo>
                  <a:lnTo>
                    <a:pt x="127" y="20"/>
                  </a:lnTo>
                  <a:lnTo>
                    <a:pt x="106" y="18"/>
                  </a:lnTo>
                  <a:lnTo>
                    <a:pt x="85" y="16"/>
                  </a:lnTo>
                  <a:lnTo>
                    <a:pt x="67" y="14"/>
                  </a:lnTo>
                  <a:lnTo>
                    <a:pt x="51" y="12"/>
                  </a:lnTo>
                  <a:lnTo>
                    <a:pt x="36" y="11"/>
                  </a:lnTo>
                  <a:lnTo>
                    <a:pt x="24" y="9"/>
                  </a:lnTo>
                  <a:lnTo>
                    <a:pt x="13" y="7"/>
                  </a:lnTo>
                  <a:lnTo>
                    <a:pt x="6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solidFill>
              <a:srgbClr val="94170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108">
              <a:extLst>
                <a:ext uri="{FF2B5EF4-FFF2-40B4-BE49-F238E27FC236}">
                  <a16:creationId xmlns:a16="http://schemas.microsoft.com/office/drawing/2014/main" id="{F863C581-B6A0-49EF-8D27-2834E43A6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" y="1626"/>
              <a:ext cx="3402" cy="530"/>
            </a:xfrm>
            <a:custGeom>
              <a:avLst/>
              <a:gdLst>
                <a:gd name="T0" fmla="*/ 23 w 3402"/>
                <a:gd name="T1" fmla="*/ 10 h 530"/>
                <a:gd name="T2" fmla="*/ 146 w 3402"/>
                <a:gd name="T3" fmla="*/ 26 h 530"/>
                <a:gd name="T4" fmla="*/ 315 w 3402"/>
                <a:gd name="T5" fmla="*/ 42 h 530"/>
                <a:gd name="T6" fmla="*/ 460 w 3402"/>
                <a:gd name="T7" fmla="*/ 59 h 530"/>
                <a:gd name="T8" fmla="*/ 518 w 3402"/>
                <a:gd name="T9" fmla="*/ 73 h 530"/>
                <a:gd name="T10" fmla="*/ 566 w 3402"/>
                <a:gd name="T11" fmla="*/ 63 h 530"/>
                <a:gd name="T12" fmla="*/ 615 w 3402"/>
                <a:gd name="T13" fmla="*/ 54 h 530"/>
                <a:gd name="T14" fmla="*/ 599 w 3402"/>
                <a:gd name="T15" fmla="*/ 78 h 530"/>
                <a:gd name="T16" fmla="*/ 530 w 3402"/>
                <a:gd name="T17" fmla="*/ 98 h 530"/>
                <a:gd name="T18" fmla="*/ 563 w 3402"/>
                <a:gd name="T19" fmla="*/ 116 h 530"/>
                <a:gd name="T20" fmla="*/ 645 w 3402"/>
                <a:gd name="T21" fmla="*/ 135 h 530"/>
                <a:gd name="T22" fmla="*/ 497 w 3402"/>
                <a:gd name="T23" fmla="*/ 164 h 530"/>
                <a:gd name="T24" fmla="*/ 296 w 3402"/>
                <a:gd name="T25" fmla="*/ 155 h 530"/>
                <a:gd name="T26" fmla="*/ 183 w 3402"/>
                <a:gd name="T27" fmla="*/ 166 h 530"/>
                <a:gd name="T28" fmla="*/ 344 w 3402"/>
                <a:gd name="T29" fmla="*/ 256 h 530"/>
                <a:gd name="T30" fmla="*/ 770 w 3402"/>
                <a:gd name="T31" fmla="*/ 288 h 530"/>
                <a:gd name="T32" fmla="*/ 1310 w 3402"/>
                <a:gd name="T33" fmla="*/ 298 h 530"/>
                <a:gd name="T34" fmla="*/ 1816 w 3402"/>
                <a:gd name="T35" fmla="*/ 320 h 530"/>
                <a:gd name="T36" fmla="*/ 2066 w 3402"/>
                <a:gd name="T37" fmla="*/ 357 h 530"/>
                <a:gd name="T38" fmla="*/ 2190 w 3402"/>
                <a:gd name="T39" fmla="*/ 366 h 530"/>
                <a:gd name="T40" fmla="*/ 2351 w 3402"/>
                <a:gd name="T41" fmla="*/ 372 h 530"/>
                <a:gd name="T42" fmla="*/ 2518 w 3402"/>
                <a:gd name="T43" fmla="*/ 378 h 530"/>
                <a:gd name="T44" fmla="*/ 2654 w 3402"/>
                <a:gd name="T45" fmla="*/ 389 h 530"/>
                <a:gd name="T46" fmla="*/ 2802 w 3402"/>
                <a:gd name="T47" fmla="*/ 411 h 530"/>
                <a:gd name="T48" fmla="*/ 3011 w 3402"/>
                <a:gd name="T49" fmla="*/ 440 h 530"/>
                <a:gd name="T50" fmla="*/ 3220 w 3402"/>
                <a:gd name="T51" fmla="*/ 469 h 530"/>
                <a:gd name="T52" fmla="*/ 3367 w 3402"/>
                <a:gd name="T53" fmla="*/ 487 h 530"/>
                <a:gd name="T54" fmla="*/ 3008 w 3402"/>
                <a:gd name="T55" fmla="*/ 524 h 530"/>
                <a:gd name="T56" fmla="*/ 2888 w 3402"/>
                <a:gd name="T57" fmla="*/ 504 h 530"/>
                <a:gd name="T58" fmla="*/ 2786 w 3402"/>
                <a:gd name="T59" fmla="*/ 498 h 530"/>
                <a:gd name="T60" fmla="*/ 2692 w 3402"/>
                <a:gd name="T61" fmla="*/ 495 h 530"/>
                <a:gd name="T62" fmla="*/ 2597 w 3402"/>
                <a:gd name="T63" fmla="*/ 481 h 530"/>
                <a:gd name="T64" fmla="*/ 2477 w 3402"/>
                <a:gd name="T65" fmla="*/ 449 h 530"/>
                <a:gd name="T66" fmla="*/ 2343 w 3402"/>
                <a:gd name="T67" fmla="*/ 422 h 530"/>
                <a:gd name="T68" fmla="*/ 2215 w 3402"/>
                <a:gd name="T69" fmla="*/ 404 h 530"/>
                <a:gd name="T70" fmla="*/ 2103 w 3402"/>
                <a:gd name="T71" fmla="*/ 393 h 530"/>
                <a:gd name="T72" fmla="*/ 2019 w 3402"/>
                <a:gd name="T73" fmla="*/ 385 h 530"/>
                <a:gd name="T74" fmla="*/ 1258 w 3402"/>
                <a:gd name="T75" fmla="*/ 318 h 530"/>
                <a:gd name="T76" fmla="*/ 807 w 3402"/>
                <a:gd name="T77" fmla="*/ 300 h 530"/>
                <a:gd name="T78" fmla="*/ 548 w 3402"/>
                <a:gd name="T79" fmla="*/ 285 h 530"/>
                <a:gd name="T80" fmla="*/ 366 w 3402"/>
                <a:gd name="T81" fmla="*/ 229 h 530"/>
                <a:gd name="T82" fmla="*/ 268 w 3402"/>
                <a:gd name="T83" fmla="*/ 148 h 530"/>
                <a:gd name="T84" fmla="*/ 401 w 3402"/>
                <a:gd name="T85" fmla="*/ 168 h 530"/>
                <a:gd name="T86" fmla="*/ 561 w 3402"/>
                <a:gd name="T87" fmla="*/ 151 h 530"/>
                <a:gd name="T88" fmla="*/ 546 w 3402"/>
                <a:gd name="T89" fmla="*/ 125 h 530"/>
                <a:gd name="T90" fmla="*/ 452 w 3402"/>
                <a:gd name="T91" fmla="*/ 113 h 530"/>
                <a:gd name="T92" fmla="*/ 530 w 3402"/>
                <a:gd name="T93" fmla="*/ 90 h 530"/>
                <a:gd name="T94" fmla="*/ 611 w 3402"/>
                <a:gd name="T95" fmla="*/ 68 h 530"/>
                <a:gd name="T96" fmla="*/ 597 w 3402"/>
                <a:gd name="T97" fmla="*/ 53 h 530"/>
                <a:gd name="T98" fmla="*/ 550 w 3402"/>
                <a:gd name="T99" fmla="*/ 59 h 530"/>
                <a:gd name="T100" fmla="*/ 514 w 3402"/>
                <a:gd name="T101" fmla="*/ 53 h 530"/>
                <a:gd name="T102" fmla="*/ 413 w 3402"/>
                <a:gd name="T103" fmla="*/ 40 h 530"/>
                <a:gd name="T104" fmla="*/ 246 w 3402"/>
                <a:gd name="T105" fmla="*/ 28 h 530"/>
                <a:gd name="T106" fmla="*/ 86 w 3402"/>
                <a:gd name="T107" fmla="*/ 16 h 530"/>
                <a:gd name="T108" fmla="*/ 1 w 3402"/>
                <a:gd name="T109" fmla="*/ 4 h 5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530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6" y="6"/>
                  </a:lnTo>
                  <a:lnTo>
                    <a:pt x="14" y="8"/>
                  </a:lnTo>
                  <a:lnTo>
                    <a:pt x="23" y="10"/>
                  </a:lnTo>
                  <a:lnTo>
                    <a:pt x="35" y="12"/>
                  </a:lnTo>
                  <a:lnTo>
                    <a:pt x="50" y="14"/>
                  </a:lnTo>
                  <a:lnTo>
                    <a:pt x="66" y="17"/>
                  </a:lnTo>
                  <a:lnTo>
                    <a:pt x="84" y="19"/>
                  </a:lnTo>
                  <a:lnTo>
                    <a:pt x="104" y="21"/>
                  </a:lnTo>
                  <a:lnTo>
                    <a:pt x="125" y="23"/>
                  </a:lnTo>
                  <a:lnTo>
                    <a:pt x="146" y="26"/>
                  </a:lnTo>
                  <a:lnTo>
                    <a:pt x="169" y="28"/>
                  </a:lnTo>
                  <a:lnTo>
                    <a:pt x="194" y="31"/>
                  </a:lnTo>
                  <a:lnTo>
                    <a:pt x="217" y="33"/>
                  </a:lnTo>
                  <a:lnTo>
                    <a:pt x="242" y="35"/>
                  </a:lnTo>
                  <a:lnTo>
                    <a:pt x="267" y="38"/>
                  </a:lnTo>
                  <a:lnTo>
                    <a:pt x="290" y="40"/>
                  </a:lnTo>
                  <a:lnTo>
                    <a:pt x="315" y="42"/>
                  </a:lnTo>
                  <a:lnTo>
                    <a:pt x="339" y="45"/>
                  </a:lnTo>
                  <a:lnTo>
                    <a:pt x="362" y="47"/>
                  </a:lnTo>
                  <a:lnTo>
                    <a:pt x="384" y="50"/>
                  </a:lnTo>
                  <a:lnTo>
                    <a:pt x="405" y="52"/>
                  </a:lnTo>
                  <a:lnTo>
                    <a:pt x="425" y="54"/>
                  </a:lnTo>
                  <a:lnTo>
                    <a:pt x="443" y="56"/>
                  </a:lnTo>
                  <a:lnTo>
                    <a:pt x="460" y="59"/>
                  </a:lnTo>
                  <a:lnTo>
                    <a:pt x="475" y="61"/>
                  </a:lnTo>
                  <a:lnTo>
                    <a:pt x="487" y="63"/>
                  </a:lnTo>
                  <a:lnTo>
                    <a:pt x="497" y="65"/>
                  </a:lnTo>
                  <a:lnTo>
                    <a:pt x="505" y="67"/>
                  </a:lnTo>
                  <a:lnTo>
                    <a:pt x="510" y="69"/>
                  </a:lnTo>
                  <a:lnTo>
                    <a:pt x="512" y="71"/>
                  </a:lnTo>
                  <a:lnTo>
                    <a:pt x="518" y="73"/>
                  </a:lnTo>
                  <a:lnTo>
                    <a:pt x="523" y="73"/>
                  </a:lnTo>
                  <a:lnTo>
                    <a:pt x="529" y="73"/>
                  </a:lnTo>
                  <a:lnTo>
                    <a:pt x="537" y="71"/>
                  </a:lnTo>
                  <a:lnTo>
                    <a:pt x="543" y="70"/>
                  </a:lnTo>
                  <a:lnTo>
                    <a:pt x="551" y="68"/>
                  </a:lnTo>
                  <a:lnTo>
                    <a:pt x="558" y="66"/>
                  </a:lnTo>
                  <a:lnTo>
                    <a:pt x="566" y="63"/>
                  </a:lnTo>
                  <a:lnTo>
                    <a:pt x="574" y="61"/>
                  </a:lnTo>
                  <a:lnTo>
                    <a:pt x="582" y="59"/>
                  </a:lnTo>
                  <a:lnTo>
                    <a:pt x="590" y="57"/>
                  </a:lnTo>
                  <a:lnTo>
                    <a:pt x="596" y="55"/>
                  </a:lnTo>
                  <a:lnTo>
                    <a:pt x="603" y="54"/>
                  </a:lnTo>
                  <a:lnTo>
                    <a:pt x="609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0" y="61"/>
                  </a:lnTo>
                  <a:lnTo>
                    <a:pt x="619" y="65"/>
                  </a:lnTo>
                  <a:lnTo>
                    <a:pt x="615" y="68"/>
                  </a:lnTo>
                  <a:lnTo>
                    <a:pt x="611" y="72"/>
                  </a:lnTo>
                  <a:lnTo>
                    <a:pt x="605" y="75"/>
                  </a:lnTo>
                  <a:lnTo>
                    <a:pt x="599" y="78"/>
                  </a:lnTo>
                  <a:lnTo>
                    <a:pt x="591" y="81"/>
                  </a:lnTo>
                  <a:lnTo>
                    <a:pt x="583" y="84"/>
                  </a:lnTo>
                  <a:lnTo>
                    <a:pt x="573" y="87"/>
                  </a:lnTo>
                  <a:lnTo>
                    <a:pt x="563" y="90"/>
                  </a:lnTo>
                  <a:lnTo>
                    <a:pt x="552" y="93"/>
                  </a:lnTo>
                  <a:lnTo>
                    <a:pt x="541" y="95"/>
                  </a:lnTo>
                  <a:lnTo>
                    <a:pt x="530" y="98"/>
                  </a:lnTo>
                  <a:lnTo>
                    <a:pt x="519" y="102"/>
                  </a:lnTo>
                  <a:lnTo>
                    <a:pt x="507" y="105"/>
                  </a:lnTo>
                  <a:lnTo>
                    <a:pt x="497" y="109"/>
                  </a:lnTo>
                  <a:lnTo>
                    <a:pt x="511" y="110"/>
                  </a:lnTo>
                  <a:lnTo>
                    <a:pt x="527" y="112"/>
                  </a:lnTo>
                  <a:lnTo>
                    <a:pt x="545" y="114"/>
                  </a:lnTo>
                  <a:lnTo>
                    <a:pt x="563" y="116"/>
                  </a:lnTo>
                  <a:lnTo>
                    <a:pt x="582" y="118"/>
                  </a:lnTo>
                  <a:lnTo>
                    <a:pt x="600" y="120"/>
                  </a:lnTo>
                  <a:lnTo>
                    <a:pt x="615" y="122"/>
                  </a:lnTo>
                  <a:lnTo>
                    <a:pt x="628" y="125"/>
                  </a:lnTo>
                  <a:lnTo>
                    <a:pt x="638" y="128"/>
                  </a:lnTo>
                  <a:lnTo>
                    <a:pt x="644" y="132"/>
                  </a:lnTo>
                  <a:lnTo>
                    <a:pt x="645" y="135"/>
                  </a:lnTo>
                  <a:lnTo>
                    <a:pt x="639" y="140"/>
                  </a:lnTo>
                  <a:lnTo>
                    <a:pt x="628" y="145"/>
                  </a:lnTo>
                  <a:lnTo>
                    <a:pt x="609" y="150"/>
                  </a:lnTo>
                  <a:lnTo>
                    <a:pt x="582" y="156"/>
                  </a:lnTo>
                  <a:lnTo>
                    <a:pt x="545" y="163"/>
                  </a:lnTo>
                  <a:lnTo>
                    <a:pt x="523" y="164"/>
                  </a:lnTo>
                  <a:lnTo>
                    <a:pt x="497" y="164"/>
                  </a:lnTo>
                  <a:lnTo>
                    <a:pt x="470" y="164"/>
                  </a:lnTo>
                  <a:lnTo>
                    <a:pt x="442" y="163"/>
                  </a:lnTo>
                  <a:lnTo>
                    <a:pt x="413" y="162"/>
                  </a:lnTo>
                  <a:lnTo>
                    <a:pt x="384" y="160"/>
                  </a:lnTo>
                  <a:lnTo>
                    <a:pt x="353" y="158"/>
                  </a:lnTo>
                  <a:lnTo>
                    <a:pt x="324" y="156"/>
                  </a:lnTo>
                  <a:lnTo>
                    <a:pt x="296" y="155"/>
                  </a:lnTo>
                  <a:lnTo>
                    <a:pt x="270" y="154"/>
                  </a:lnTo>
                  <a:lnTo>
                    <a:pt x="246" y="153"/>
                  </a:lnTo>
                  <a:lnTo>
                    <a:pt x="226" y="154"/>
                  </a:lnTo>
                  <a:lnTo>
                    <a:pt x="209" y="155"/>
                  </a:lnTo>
                  <a:lnTo>
                    <a:pt x="196" y="158"/>
                  </a:lnTo>
                  <a:lnTo>
                    <a:pt x="187" y="161"/>
                  </a:lnTo>
                  <a:lnTo>
                    <a:pt x="183" y="166"/>
                  </a:lnTo>
                  <a:lnTo>
                    <a:pt x="185" y="184"/>
                  </a:lnTo>
                  <a:lnTo>
                    <a:pt x="194" y="200"/>
                  </a:lnTo>
                  <a:lnTo>
                    <a:pt x="210" y="214"/>
                  </a:lnTo>
                  <a:lnTo>
                    <a:pt x="234" y="227"/>
                  </a:lnTo>
                  <a:lnTo>
                    <a:pt x="264" y="238"/>
                  </a:lnTo>
                  <a:lnTo>
                    <a:pt x="302" y="248"/>
                  </a:lnTo>
                  <a:lnTo>
                    <a:pt x="344" y="256"/>
                  </a:lnTo>
                  <a:lnTo>
                    <a:pt x="393" y="263"/>
                  </a:lnTo>
                  <a:lnTo>
                    <a:pt x="446" y="269"/>
                  </a:lnTo>
                  <a:lnTo>
                    <a:pt x="503" y="275"/>
                  </a:lnTo>
                  <a:lnTo>
                    <a:pt x="565" y="279"/>
                  </a:lnTo>
                  <a:lnTo>
                    <a:pt x="630" y="283"/>
                  </a:lnTo>
                  <a:lnTo>
                    <a:pt x="699" y="286"/>
                  </a:lnTo>
                  <a:lnTo>
                    <a:pt x="770" y="288"/>
                  </a:lnTo>
                  <a:lnTo>
                    <a:pt x="844" y="290"/>
                  </a:lnTo>
                  <a:lnTo>
                    <a:pt x="919" y="292"/>
                  </a:lnTo>
                  <a:lnTo>
                    <a:pt x="997" y="293"/>
                  </a:lnTo>
                  <a:lnTo>
                    <a:pt x="1074" y="294"/>
                  </a:lnTo>
                  <a:lnTo>
                    <a:pt x="1153" y="295"/>
                  </a:lnTo>
                  <a:lnTo>
                    <a:pt x="1232" y="296"/>
                  </a:lnTo>
                  <a:lnTo>
                    <a:pt x="1310" y="298"/>
                  </a:lnTo>
                  <a:lnTo>
                    <a:pt x="1388" y="300"/>
                  </a:lnTo>
                  <a:lnTo>
                    <a:pt x="1465" y="302"/>
                  </a:lnTo>
                  <a:lnTo>
                    <a:pt x="1540" y="304"/>
                  </a:lnTo>
                  <a:lnTo>
                    <a:pt x="1613" y="307"/>
                  </a:lnTo>
                  <a:lnTo>
                    <a:pt x="1684" y="310"/>
                  </a:lnTo>
                  <a:lnTo>
                    <a:pt x="1752" y="315"/>
                  </a:lnTo>
                  <a:lnTo>
                    <a:pt x="1816" y="320"/>
                  </a:lnTo>
                  <a:lnTo>
                    <a:pt x="1877" y="326"/>
                  </a:lnTo>
                  <a:lnTo>
                    <a:pt x="1934" y="333"/>
                  </a:lnTo>
                  <a:lnTo>
                    <a:pt x="1986" y="342"/>
                  </a:lnTo>
                  <a:lnTo>
                    <a:pt x="2032" y="351"/>
                  </a:lnTo>
                  <a:lnTo>
                    <a:pt x="2042" y="353"/>
                  </a:lnTo>
                  <a:lnTo>
                    <a:pt x="2053" y="355"/>
                  </a:lnTo>
                  <a:lnTo>
                    <a:pt x="2066" y="357"/>
                  </a:lnTo>
                  <a:lnTo>
                    <a:pt x="2080" y="359"/>
                  </a:lnTo>
                  <a:lnTo>
                    <a:pt x="2096" y="360"/>
                  </a:lnTo>
                  <a:lnTo>
                    <a:pt x="2113" y="361"/>
                  </a:lnTo>
                  <a:lnTo>
                    <a:pt x="2131" y="363"/>
                  </a:lnTo>
                  <a:lnTo>
                    <a:pt x="2150" y="364"/>
                  </a:lnTo>
                  <a:lnTo>
                    <a:pt x="2170" y="365"/>
                  </a:lnTo>
                  <a:lnTo>
                    <a:pt x="2190" y="366"/>
                  </a:lnTo>
                  <a:lnTo>
                    <a:pt x="2212" y="366"/>
                  </a:lnTo>
                  <a:lnTo>
                    <a:pt x="2234" y="367"/>
                  </a:lnTo>
                  <a:lnTo>
                    <a:pt x="2257" y="368"/>
                  </a:lnTo>
                  <a:lnTo>
                    <a:pt x="2280" y="369"/>
                  </a:lnTo>
                  <a:lnTo>
                    <a:pt x="2304" y="370"/>
                  </a:lnTo>
                  <a:lnTo>
                    <a:pt x="2328" y="371"/>
                  </a:lnTo>
                  <a:lnTo>
                    <a:pt x="2351" y="372"/>
                  </a:lnTo>
                  <a:lnTo>
                    <a:pt x="2376" y="372"/>
                  </a:lnTo>
                  <a:lnTo>
                    <a:pt x="2400" y="373"/>
                  </a:lnTo>
                  <a:lnTo>
                    <a:pt x="2424" y="374"/>
                  </a:lnTo>
                  <a:lnTo>
                    <a:pt x="2448" y="375"/>
                  </a:lnTo>
                  <a:lnTo>
                    <a:pt x="2472" y="376"/>
                  </a:lnTo>
                  <a:lnTo>
                    <a:pt x="2494" y="377"/>
                  </a:lnTo>
                  <a:lnTo>
                    <a:pt x="2518" y="378"/>
                  </a:lnTo>
                  <a:lnTo>
                    <a:pt x="2539" y="379"/>
                  </a:lnTo>
                  <a:lnTo>
                    <a:pt x="2561" y="380"/>
                  </a:lnTo>
                  <a:lnTo>
                    <a:pt x="2582" y="382"/>
                  </a:lnTo>
                  <a:lnTo>
                    <a:pt x="2601" y="383"/>
                  </a:lnTo>
                  <a:lnTo>
                    <a:pt x="2620" y="385"/>
                  </a:lnTo>
                  <a:lnTo>
                    <a:pt x="2637" y="387"/>
                  </a:lnTo>
                  <a:lnTo>
                    <a:pt x="2654" y="389"/>
                  </a:lnTo>
                  <a:lnTo>
                    <a:pt x="2670" y="391"/>
                  </a:lnTo>
                  <a:lnTo>
                    <a:pt x="2687" y="394"/>
                  </a:lnTo>
                  <a:lnTo>
                    <a:pt x="2707" y="397"/>
                  </a:lnTo>
                  <a:lnTo>
                    <a:pt x="2728" y="400"/>
                  </a:lnTo>
                  <a:lnTo>
                    <a:pt x="2751" y="404"/>
                  </a:lnTo>
                  <a:lnTo>
                    <a:pt x="2775" y="407"/>
                  </a:lnTo>
                  <a:lnTo>
                    <a:pt x="2802" y="411"/>
                  </a:lnTo>
                  <a:lnTo>
                    <a:pt x="2829" y="415"/>
                  </a:lnTo>
                  <a:lnTo>
                    <a:pt x="2858" y="419"/>
                  </a:lnTo>
                  <a:lnTo>
                    <a:pt x="2888" y="423"/>
                  </a:lnTo>
                  <a:lnTo>
                    <a:pt x="2917" y="428"/>
                  </a:lnTo>
                  <a:lnTo>
                    <a:pt x="2949" y="432"/>
                  </a:lnTo>
                  <a:lnTo>
                    <a:pt x="2979" y="436"/>
                  </a:lnTo>
                  <a:lnTo>
                    <a:pt x="3011" y="440"/>
                  </a:lnTo>
                  <a:lnTo>
                    <a:pt x="3042" y="445"/>
                  </a:lnTo>
                  <a:lnTo>
                    <a:pt x="3074" y="449"/>
                  </a:lnTo>
                  <a:lnTo>
                    <a:pt x="3104" y="453"/>
                  </a:lnTo>
                  <a:lnTo>
                    <a:pt x="3134" y="458"/>
                  </a:lnTo>
                  <a:lnTo>
                    <a:pt x="3164" y="462"/>
                  </a:lnTo>
                  <a:lnTo>
                    <a:pt x="3192" y="465"/>
                  </a:lnTo>
                  <a:lnTo>
                    <a:pt x="3220" y="469"/>
                  </a:lnTo>
                  <a:lnTo>
                    <a:pt x="3246" y="473"/>
                  </a:lnTo>
                  <a:lnTo>
                    <a:pt x="3270" y="476"/>
                  </a:lnTo>
                  <a:lnTo>
                    <a:pt x="3294" y="478"/>
                  </a:lnTo>
                  <a:lnTo>
                    <a:pt x="3315" y="481"/>
                  </a:lnTo>
                  <a:lnTo>
                    <a:pt x="3335" y="483"/>
                  </a:lnTo>
                  <a:lnTo>
                    <a:pt x="3351" y="485"/>
                  </a:lnTo>
                  <a:lnTo>
                    <a:pt x="3367" y="487"/>
                  </a:lnTo>
                  <a:lnTo>
                    <a:pt x="3380" y="488"/>
                  </a:lnTo>
                  <a:lnTo>
                    <a:pt x="3390" y="488"/>
                  </a:lnTo>
                  <a:lnTo>
                    <a:pt x="3396" y="488"/>
                  </a:lnTo>
                  <a:lnTo>
                    <a:pt x="3400" y="488"/>
                  </a:lnTo>
                  <a:lnTo>
                    <a:pt x="3401" y="487"/>
                  </a:lnTo>
                  <a:lnTo>
                    <a:pt x="3027" y="529"/>
                  </a:lnTo>
                  <a:lnTo>
                    <a:pt x="3008" y="524"/>
                  </a:lnTo>
                  <a:lnTo>
                    <a:pt x="2989" y="519"/>
                  </a:lnTo>
                  <a:lnTo>
                    <a:pt x="2971" y="516"/>
                  </a:lnTo>
                  <a:lnTo>
                    <a:pt x="2953" y="513"/>
                  </a:lnTo>
                  <a:lnTo>
                    <a:pt x="2936" y="509"/>
                  </a:lnTo>
                  <a:lnTo>
                    <a:pt x="2919" y="507"/>
                  </a:lnTo>
                  <a:lnTo>
                    <a:pt x="2904" y="505"/>
                  </a:lnTo>
                  <a:lnTo>
                    <a:pt x="2888" y="504"/>
                  </a:lnTo>
                  <a:lnTo>
                    <a:pt x="2872" y="502"/>
                  </a:lnTo>
                  <a:lnTo>
                    <a:pt x="2858" y="501"/>
                  </a:lnTo>
                  <a:lnTo>
                    <a:pt x="2842" y="500"/>
                  </a:lnTo>
                  <a:lnTo>
                    <a:pt x="2828" y="500"/>
                  </a:lnTo>
                  <a:lnTo>
                    <a:pt x="2814" y="499"/>
                  </a:lnTo>
                  <a:lnTo>
                    <a:pt x="2799" y="499"/>
                  </a:lnTo>
                  <a:lnTo>
                    <a:pt x="2786" y="498"/>
                  </a:lnTo>
                  <a:lnTo>
                    <a:pt x="2772" y="498"/>
                  </a:lnTo>
                  <a:lnTo>
                    <a:pt x="2759" y="497"/>
                  </a:lnTo>
                  <a:lnTo>
                    <a:pt x="2745" y="497"/>
                  </a:lnTo>
                  <a:lnTo>
                    <a:pt x="2732" y="497"/>
                  </a:lnTo>
                  <a:lnTo>
                    <a:pt x="2718" y="496"/>
                  </a:lnTo>
                  <a:lnTo>
                    <a:pt x="2706" y="496"/>
                  </a:lnTo>
                  <a:lnTo>
                    <a:pt x="2692" y="495"/>
                  </a:lnTo>
                  <a:lnTo>
                    <a:pt x="2679" y="494"/>
                  </a:lnTo>
                  <a:lnTo>
                    <a:pt x="2665" y="493"/>
                  </a:lnTo>
                  <a:lnTo>
                    <a:pt x="2652" y="491"/>
                  </a:lnTo>
                  <a:lnTo>
                    <a:pt x="2638" y="490"/>
                  </a:lnTo>
                  <a:lnTo>
                    <a:pt x="2624" y="487"/>
                  </a:lnTo>
                  <a:lnTo>
                    <a:pt x="2610" y="485"/>
                  </a:lnTo>
                  <a:lnTo>
                    <a:pt x="2597" y="481"/>
                  </a:lnTo>
                  <a:lnTo>
                    <a:pt x="2582" y="478"/>
                  </a:lnTo>
                  <a:lnTo>
                    <a:pt x="2567" y="474"/>
                  </a:lnTo>
                  <a:lnTo>
                    <a:pt x="2552" y="470"/>
                  </a:lnTo>
                  <a:lnTo>
                    <a:pt x="2534" y="464"/>
                  </a:lnTo>
                  <a:lnTo>
                    <a:pt x="2516" y="459"/>
                  </a:lnTo>
                  <a:lnTo>
                    <a:pt x="2496" y="453"/>
                  </a:lnTo>
                  <a:lnTo>
                    <a:pt x="2477" y="449"/>
                  </a:lnTo>
                  <a:lnTo>
                    <a:pt x="2458" y="445"/>
                  </a:lnTo>
                  <a:lnTo>
                    <a:pt x="2439" y="440"/>
                  </a:lnTo>
                  <a:lnTo>
                    <a:pt x="2420" y="436"/>
                  </a:lnTo>
                  <a:lnTo>
                    <a:pt x="2401" y="432"/>
                  </a:lnTo>
                  <a:lnTo>
                    <a:pt x="2382" y="429"/>
                  </a:lnTo>
                  <a:lnTo>
                    <a:pt x="2363" y="425"/>
                  </a:lnTo>
                  <a:lnTo>
                    <a:pt x="2343" y="422"/>
                  </a:lnTo>
                  <a:lnTo>
                    <a:pt x="2324" y="419"/>
                  </a:lnTo>
                  <a:lnTo>
                    <a:pt x="2305" y="416"/>
                  </a:lnTo>
                  <a:lnTo>
                    <a:pt x="2287" y="414"/>
                  </a:lnTo>
                  <a:lnTo>
                    <a:pt x="2268" y="411"/>
                  </a:lnTo>
                  <a:lnTo>
                    <a:pt x="2250" y="408"/>
                  </a:lnTo>
                  <a:lnTo>
                    <a:pt x="2232" y="406"/>
                  </a:lnTo>
                  <a:lnTo>
                    <a:pt x="2215" y="404"/>
                  </a:lnTo>
                  <a:lnTo>
                    <a:pt x="2197" y="402"/>
                  </a:lnTo>
                  <a:lnTo>
                    <a:pt x="2180" y="401"/>
                  </a:lnTo>
                  <a:lnTo>
                    <a:pt x="2163" y="399"/>
                  </a:lnTo>
                  <a:lnTo>
                    <a:pt x="2148" y="397"/>
                  </a:lnTo>
                  <a:lnTo>
                    <a:pt x="2132" y="396"/>
                  </a:lnTo>
                  <a:lnTo>
                    <a:pt x="2117" y="394"/>
                  </a:lnTo>
                  <a:lnTo>
                    <a:pt x="2103" y="393"/>
                  </a:lnTo>
                  <a:lnTo>
                    <a:pt x="2089" y="392"/>
                  </a:lnTo>
                  <a:lnTo>
                    <a:pt x="2076" y="390"/>
                  </a:lnTo>
                  <a:lnTo>
                    <a:pt x="2063" y="389"/>
                  </a:lnTo>
                  <a:lnTo>
                    <a:pt x="2051" y="388"/>
                  </a:lnTo>
                  <a:lnTo>
                    <a:pt x="2040" y="387"/>
                  </a:lnTo>
                  <a:lnTo>
                    <a:pt x="2030" y="386"/>
                  </a:lnTo>
                  <a:lnTo>
                    <a:pt x="2019" y="385"/>
                  </a:lnTo>
                  <a:lnTo>
                    <a:pt x="1888" y="371"/>
                  </a:lnTo>
                  <a:lnTo>
                    <a:pt x="1764" y="358"/>
                  </a:lnTo>
                  <a:lnTo>
                    <a:pt x="1648" y="347"/>
                  </a:lnTo>
                  <a:lnTo>
                    <a:pt x="1540" y="338"/>
                  </a:lnTo>
                  <a:lnTo>
                    <a:pt x="1439" y="330"/>
                  </a:lnTo>
                  <a:lnTo>
                    <a:pt x="1346" y="323"/>
                  </a:lnTo>
                  <a:lnTo>
                    <a:pt x="1258" y="318"/>
                  </a:lnTo>
                  <a:lnTo>
                    <a:pt x="1177" y="313"/>
                  </a:lnTo>
                  <a:lnTo>
                    <a:pt x="1103" y="309"/>
                  </a:lnTo>
                  <a:lnTo>
                    <a:pt x="1034" y="306"/>
                  </a:lnTo>
                  <a:lnTo>
                    <a:pt x="970" y="304"/>
                  </a:lnTo>
                  <a:lnTo>
                    <a:pt x="911" y="302"/>
                  </a:lnTo>
                  <a:lnTo>
                    <a:pt x="857" y="301"/>
                  </a:lnTo>
                  <a:lnTo>
                    <a:pt x="807" y="300"/>
                  </a:lnTo>
                  <a:lnTo>
                    <a:pt x="761" y="298"/>
                  </a:lnTo>
                  <a:lnTo>
                    <a:pt x="719" y="297"/>
                  </a:lnTo>
                  <a:lnTo>
                    <a:pt x="680" y="295"/>
                  </a:lnTo>
                  <a:lnTo>
                    <a:pt x="642" y="293"/>
                  </a:lnTo>
                  <a:lnTo>
                    <a:pt x="610" y="291"/>
                  </a:lnTo>
                  <a:lnTo>
                    <a:pt x="578" y="289"/>
                  </a:lnTo>
                  <a:lnTo>
                    <a:pt x="548" y="285"/>
                  </a:lnTo>
                  <a:lnTo>
                    <a:pt x="521" y="280"/>
                  </a:lnTo>
                  <a:lnTo>
                    <a:pt x="494" y="275"/>
                  </a:lnTo>
                  <a:lnTo>
                    <a:pt x="468" y="268"/>
                  </a:lnTo>
                  <a:lnTo>
                    <a:pt x="442" y="261"/>
                  </a:lnTo>
                  <a:lnTo>
                    <a:pt x="417" y="251"/>
                  </a:lnTo>
                  <a:lnTo>
                    <a:pt x="392" y="241"/>
                  </a:lnTo>
                  <a:lnTo>
                    <a:pt x="366" y="229"/>
                  </a:lnTo>
                  <a:lnTo>
                    <a:pt x="339" y="214"/>
                  </a:lnTo>
                  <a:lnTo>
                    <a:pt x="311" y="198"/>
                  </a:lnTo>
                  <a:lnTo>
                    <a:pt x="281" y="180"/>
                  </a:lnTo>
                  <a:lnTo>
                    <a:pt x="250" y="160"/>
                  </a:lnTo>
                  <a:lnTo>
                    <a:pt x="252" y="153"/>
                  </a:lnTo>
                  <a:lnTo>
                    <a:pt x="259" y="149"/>
                  </a:lnTo>
                  <a:lnTo>
                    <a:pt x="268" y="148"/>
                  </a:lnTo>
                  <a:lnTo>
                    <a:pt x="280" y="148"/>
                  </a:lnTo>
                  <a:lnTo>
                    <a:pt x="296" y="150"/>
                  </a:lnTo>
                  <a:lnTo>
                    <a:pt x="314" y="153"/>
                  </a:lnTo>
                  <a:lnTo>
                    <a:pt x="333" y="156"/>
                  </a:lnTo>
                  <a:lnTo>
                    <a:pt x="354" y="160"/>
                  </a:lnTo>
                  <a:lnTo>
                    <a:pt x="377" y="164"/>
                  </a:lnTo>
                  <a:lnTo>
                    <a:pt x="401" y="168"/>
                  </a:lnTo>
                  <a:lnTo>
                    <a:pt x="425" y="170"/>
                  </a:lnTo>
                  <a:lnTo>
                    <a:pt x="449" y="172"/>
                  </a:lnTo>
                  <a:lnTo>
                    <a:pt x="474" y="172"/>
                  </a:lnTo>
                  <a:lnTo>
                    <a:pt x="496" y="170"/>
                  </a:lnTo>
                  <a:lnTo>
                    <a:pt x="520" y="166"/>
                  </a:lnTo>
                  <a:lnTo>
                    <a:pt x="541" y="160"/>
                  </a:lnTo>
                  <a:lnTo>
                    <a:pt x="561" y="151"/>
                  </a:lnTo>
                  <a:lnTo>
                    <a:pt x="574" y="145"/>
                  </a:lnTo>
                  <a:lnTo>
                    <a:pt x="581" y="139"/>
                  </a:lnTo>
                  <a:lnTo>
                    <a:pt x="582" y="135"/>
                  </a:lnTo>
                  <a:lnTo>
                    <a:pt x="577" y="132"/>
                  </a:lnTo>
                  <a:lnTo>
                    <a:pt x="569" y="129"/>
                  </a:lnTo>
                  <a:lnTo>
                    <a:pt x="558" y="127"/>
                  </a:lnTo>
                  <a:lnTo>
                    <a:pt x="546" y="125"/>
                  </a:lnTo>
                  <a:lnTo>
                    <a:pt x="530" y="124"/>
                  </a:lnTo>
                  <a:lnTo>
                    <a:pt x="514" y="123"/>
                  </a:lnTo>
                  <a:lnTo>
                    <a:pt x="498" y="122"/>
                  </a:lnTo>
                  <a:lnTo>
                    <a:pt x="484" y="121"/>
                  </a:lnTo>
                  <a:lnTo>
                    <a:pt x="470" y="119"/>
                  </a:lnTo>
                  <a:lnTo>
                    <a:pt x="460" y="116"/>
                  </a:lnTo>
                  <a:lnTo>
                    <a:pt x="452" y="113"/>
                  </a:lnTo>
                  <a:lnTo>
                    <a:pt x="450" y="109"/>
                  </a:lnTo>
                  <a:lnTo>
                    <a:pt x="461" y="105"/>
                  </a:lnTo>
                  <a:lnTo>
                    <a:pt x="474" y="102"/>
                  </a:lnTo>
                  <a:lnTo>
                    <a:pt x="487" y="98"/>
                  </a:lnTo>
                  <a:lnTo>
                    <a:pt x="501" y="95"/>
                  </a:lnTo>
                  <a:lnTo>
                    <a:pt x="515" y="93"/>
                  </a:lnTo>
                  <a:lnTo>
                    <a:pt x="530" y="90"/>
                  </a:lnTo>
                  <a:lnTo>
                    <a:pt x="545" y="87"/>
                  </a:lnTo>
                  <a:lnTo>
                    <a:pt x="558" y="84"/>
                  </a:lnTo>
                  <a:lnTo>
                    <a:pt x="572" y="81"/>
                  </a:lnTo>
                  <a:lnTo>
                    <a:pt x="584" y="78"/>
                  </a:lnTo>
                  <a:lnTo>
                    <a:pt x="594" y="75"/>
                  </a:lnTo>
                  <a:lnTo>
                    <a:pt x="604" y="72"/>
                  </a:lnTo>
                  <a:lnTo>
                    <a:pt x="611" y="68"/>
                  </a:lnTo>
                  <a:lnTo>
                    <a:pt x="617" y="65"/>
                  </a:lnTo>
                  <a:lnTo>
                    <a:pt x="620" y="61"/>
                  </a:lnTo>
                  <a:lnTo>
                    <a:pt x="620" y="56"/>
                  </a:lnTo>
                  <a:lnTo>
                    <a:pt x="615" y="54"/>
                  </a:lnTo>
                  <a:lnTo>
                    <a:pt x="610" y="53"/>
                  </a:lnTo>
                  <a:lnTo>
                    <a:pt x="604" y="53"/>
                  </a:lnTo>
                  <a:lnTo>
                    <a:pt x="597" y="53"/>
                  </a:lnTo>
                  <a:lnTo>
                    <a:pt x="591" y="54"/>
                  </a:lnTo>
                  <a:lnTo>
                    <a:pt x="585" y="54"/>
                  </a:lnTo>
                  <a:lnTo>
                    <a:pt x="577" y="55"/>
                  </a:lnTo>
                  <a:lnTo>
                    <a:pt x="570" y="56"/>
                  </a:lnTo>
                  <a:lnTo>
                    <a:pt x="564" y="57"/>
                  </a:lnTo>
                  <a:lnTo>
                    <a:pt x="557" y="58"/>
                  </a:lnTo>
                  <a:lnTo>
                    <a:pt x="550" y="59"/>
                  </a:lnTo>
                  <a:lnTo>
                    <a:pt x="543" y="59"/>
                  </a:lnTo>
                  <a:lnTo>
                    <a:pt x="538" y="59"/>
                  </a:lnTo>
                  <a:lnTo>
                    <a:pt x="532" y="59"/>
                  </a:lnTo>
                  <a:lnTo>
                    <a:pt x="527" y="58"/>
                  </a:lnTo>
                  <a:lnTo>
                    <a:pt x="522" y="56"/>
                  </a:lnTo>
                  <a:lnTo>
                    <a:pt x="520" y="55"/>
                  </a:lnTo>
                  <a:lnTo>
                    <a:pt x="514" y="53"/>
                  </a:lnTo>
                  <a:lnTo>
                    <a:pt x="506" y="51"/>
                  </a:lnTo>
                  <a:lnTo>
                    <a:pt x="496" y="49"/>
                  </a:lnTo>
                  <a:lnTo>
                    <a:pt x="483" y="48"/>
                  </a:lnTo>
                  <a:lnTo>
                    <a:pt x="468" y="46"/>
                  </a:lnTo>
                  <a:lnTo>
                    <a:pt x="451" y="44"/>
                  </a:lnTo>
                  <a:lnTo>
                    <a:pt x="433" y="42"/>
                  </a:lnTo>
                  <a:lnTo>
                    <a:pt x="413" y="40"/>
                  </a:lnTo>
                  <a:lnTo>
                    <a:pt x="392" y="39"/>
                  </a:lnTo>
                  <a:lnTo>
                    <a:pt x="369" y="37"/>
                  </a:lnTo>
                  <a:lnTo>
                    <a:pt x="345" y="35"/>
                  </a:lnTo>
                  <a:lnTo>
                    <a:pt x="321" y="34"/>
                  </a:lnTo>
                  <a:lnTo>
                    <a:pt x="296" y="32"/>
                  </a:lnTo>
                  <a:lnTo>
                    <a:pt x="271" y="30"/>
                  </a:lnTo>
                  <a:lnTo>
                    <a:pt x="246" y="28"/>
                  </a:lnTo>
                  <a:lnTo>
                    <a:pt x="222" y="26"/>
                  </a:lnTo>
                  <a:lnTo>
                    <a:pt x="197" y="25"/>
                  </a:lnTo>
                  <a:lnTo>
                    <a:pt x="173" y="23"/>
                  </a:lnTo>
                  <a:lnTo>
                    <a:pt x="150" y="21"/>
                  </a:lnTo>
                  <a:lnTo>
                    <a:pt x="127" y="20"/>
                  </a:lnTo>
                  <a:lnTo>
                    <a:pt x="106" y="18"/>
                  </a:lnTo>
                  <a:lnTo>
                    <a:pt x="86" y="16"/>
                  </a:lnTo>
                  <a:lnTo>
                    <a:pt x="68" y="14"/>
                  </a:lnTo>
                  <a:lnTo>
                    <a:pt x="51" y="12"/>
                  </a:lnTo>
                  <a:lnTo>
                    <a:pt x="36" y="11"/>
                  </a:lnTo>
                  <a:lnTo>
                    <a:pt x="24" y="9"/>
                  </a:lnTo>
                  <a:lnTo>
                    <a:pt x="14" y="7"/>
                  </a:lnTo>
                  <a:lnTo>
                    <a:pt x="6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109">
              <a:extLst>
                <a:ext uri="{FF2B5EF4-FFF2-40B4-BE49-F238E27FC236}">
                  <a16:creationId xmlns:a16="http://schemas.microsoft.com/office/drawing/2014/main" id="{7AE76453-CDD7-419F-99F9-C54436D96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" y="3442"/>
              <a:ext cx="437" cy="108"/>
            </a:xfrm>
            <a:custGeom>
              <a:avLst/>
              <a:gdLst>
                <a:gd name="T0" fmla="*/ 418 w 437"/>
                <a:gd name="T1" fmla="*/ 32 h 108"/>
                <a:gd name="T2" fmla="*/ 403 w 437"/>
                <a:gd name="T3" fmla="*/ 10 h 108"/>
                <a:gd name="T4" fmla="*/ 376 w 437"/>
                <a:gd name="T5" fmla="*/ 8 h 108"/>
                <a:gd name="T6" fmla="*/ 369 w 437"/>
                <a:gd name="T7" fmla="*/ 2 h 108"/>
                <a:gd name="T8" fmla="*/ 359 w 437"/>
                <a:gd name="T9" fmla="*/ 1 h 108"/>
                <a:gd name="T10" fmla="*/ 352 w 437"/>
                <a:gd name="T11" fmla="*/ 8 h 108"/>
                <a:gd name="T12" fmla="*/ 344 w 437"/>
                <a:gd name="T13" fmla="*/ 14 h 108"/>
                <a:gd name="T14" fmla="*/ 327 w 437"/>
                <a:gd name="T15" fmla="*/ 22 h 108"/>
                <a:gd name="T16" fmla="*/ 311 w 437"/>
                <a:gd name="T17" fmla="*/ 29 h 108"/>
                <a:gd name="T18" fmla="*/ 294 w 437"/>
                <a:gd name="T19" fmla="*/ 34 h 108"/>
                <a:gd name="T20" fmla="*/ 276 w 437"/>
                <a:gd name="T21" fmla="*/ 36 h 108"/>
                <a:gd name="T22" fmla="*/ 257 w 437"/>
                <a:gd name="T23" fmla="*/ 34 h 108"/>
                <a:gd name="T24" fmla="*/ 249 w 437"/>
                <a:gd name="T25" fmla="*/ 32 h 108"/>
                <a:gd name="T26" fmla="*/ 242 w 437"/>
                <a:gd name="T27" fmla="*/ 32 h 108"/>
                <a:gd name="T28" fmla="*/ 235 w 437"/>
                <a:gd name="T29" fmla="*/ 30 h 108"/>
                <a:gd name="T30" fmla="*/ 229 w 437"/>
                <a:gd name="T31" fmla="*/ 29 h 108"/>
                <a:gd name="T32" fmla="*/ 220 w 437"/>
                <a:gd name="T33" fmla="*/ 33 h 108"/>
                <a:gd name="T34" fmla="*/ 205 w 437"/>
                <a:gd name="T35" fmla="*/ 34 h 108"/>
                <a:gd name="T36" fmla="*/ 180 w 437"/>
                <a:gd name="T37" fmla="*/ 32 h 108"/>
                <a:gd name="T38" fmla="*/ 153 w 437"/>
                <a:gd name="T39" fmla="*/ 28 h 108"/>
                <a:gd name="T40" fmla="*/ 128 w 437"/>
                <a:gd name="T41" fmla="*/ 26 h 108"/>
                <a:gd name="T42" fmla="*/ 101 w 437"/>
                <a:gd name="T43" fmla="*/ 26 h 108"/>
                <a:gd name="T44" fmla="*/ 75 w 437"/>
                <a:gd name="T45" fmla="*/ 31 h 108"/>
                <a:gd name="T46" fmla="*/ 49 w 437"/>
                <a:gd name="T47" fmla="*/ 35 h 108"/>
                <a:gd name="T48" fmla="*/ 20 w 437"/>
                <a:gd name="T49" fmla="*/ 30 h 108"/>
                <a:gd name="T50" fmla="*/ 6 w 437"/>
                <a:gd name="T51" fmla="*/ 36 h 108"/>
                <a:gd name="T52" fmla="*/ 24 w 437"/>
                <a:gd name="T53" fmla="*/ 48 h 108"/>
                <a:gd name="T54" fmla="*/ 43 w 437"/>
                <a:gd name="T55" fmla="*/ 58 h 108"/>
                <a:gd name="T56" fmla="*/ 62 w 437"/>
                <a:gd name="T57" fmla="*/ 64 h 108"/>
                <a:gd name="T58" fmla="*/ 82 w 437"/>
                <a:gd name="T59" fmla="*/ 68 h 108"/>
                <a:gd name="T60" fmla="*/ 102 w 437"/>
                <a:gd name="T61" fmla="*/ 68 h 108"/>
                <a:gd name="T62" fmla="*/ 111 w 437"/>
                <a:gd name="T63" fmla="*/ 66 h 108"/>
                <a:gd name="T64" fmla="*/ 120 w 437"/>
                <a:gd name="T65" fmla="*/ 63 h 108"/>
                <a:gd name="T66" fmla="*/ 131 w 437"/>
                <a:gd name="T67" fmla="*/ 62 h 108"/>
                <a:gd name="T68" fmla="*/ 149 w 437"/>
                <a:gd name="T69" fmla="*/ 62 h 108"/>
                <a:gd name="T70" fmla="*/ 169 w 437"/>
                <a:gd name="T71" fmla="*/ 62 h 108"/>
                <a:gd name="T72" fmla="*/ 186 w 437"/>
                <a:gd name="T73" fmla="*/ 65 h 108"/>
                <a:gd name="T74" fmla="*/ 204 w 437"/>
                <a:gd name="T75" fmla="*/ 71 h 108"/>
                <a:gd name="T76" fmla="*/ 222 w 437"/>
                <a:gd name="T77" fmla="*/ 78 h 108"/>
                <a:gd name="T78" fmla="*/ 256 w 437"/>
                <a:gd name="T79" fmla="*/ 91 h 108"/>
                <a:gd name="T80" fmla="*/ 290 w 437"/>
                <a:gd name="T81" fmla="*/ 101 h 108"/>
                <a:gd name="T82" fmla="*/ 312 w 437"/>
                <a:gd name="T83" fmla="*/ 104 h 108"/>
                <a:gd name="T84" fmla="*/ 313 w 437"/>
                <a:gd name="T85" fmla="*/ 96 h 108"/>
                <a:gd name="T86" fmla="*/ 323 w 437"/>
                <a:gd name="T87" fmla="*/ 87 h 108"/>
                <a:gd name="T88" fmla="*/ 332 w 437"/>
                <a:gd name="T89" fmla="*/ 77 h 108"/>
                <a:gd name="T90" fmla="*/ 339 w 437"/>
                <a:gd name="T91" fmla="*/ 70 h 108"/>
                <a:gd name="T92" fmla="*/ 354 w 437"/>
                <a:gd name="T93" fmla="*/ 77 h 108"/>
                <a:gd name="T94" fmla="*/ 368 w 437"/>
                <a:gd name="T95" fmla="*/ 81 h 108"/>
                <a:gd name="T96" fmla="*/ 381 w 437"/>
                <a:gd name="T97" fmla="*/ 78 h 108"/>
                <a:gd name="T98" fmla="*/ 389 w 437"/>
                <a:gd name="T99" fmla="*/ 73 h 108"/>
                <a:gd name="T100" fmla="*/ 393 w 437"/>
                <a:gd name="T101" fmla="*/ 68 h 108"/>
                <a:gd name="T102" fmla="*/ 396 w 437"/>
                <a:gd name="T103" fmla="*/ 62 h 108"/>
                <a:gd name="T104" fmla="*/ 406 w 437"/>
                <a:gd name="T105" fmla="*/ 63 h 108"/>
                <a:gd name="T106" fmla="*/ 422 w 437"/>
                <a:gd name="T107" fmla="*/ 72 h 108"/>
                <a:gd name="T108" fmla="*/ 436 w 437"/>
                <a:gd name="T109" fmla="*/ 66 h 108"/>
                <a:gd name="T110" fmla="*/ 435 w 437"/>
                <a:gd name="T111" fmla="*/ 62 h 108"/>
                <a:gd name="T112" fmla="*/ 429 w 437"/>
                <a:gd name="T113" fmla="*/ 56 h 1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37" h="108">
                  <a:moveTo>
                    <a:pt x="427" y="51"/>
                  </a:moveTo>
                  <a:lnTo>
                    <a:pt x="423" y="42"/>
                  </a:lnTo>
                  <a:lnTo>
                    <a:pt x="418" y="32"/>
                  </a:lnTo>
                  <a:lnTo>
                    <a:pt x="414" y="24"/>
                  </a:lnTo>
                  <a:lnTo>
                    <a:pt x="408" y="16"/>
                  </a:lnTo>
                  <a:lnTo>
                    <a:pt x="403" y="10"/>
                  </a:lnTo>
                  <a:lnTo>
                    <a:pt x="395" y="8"/>
                  </a:lnTo>
                  <a:lnTo>
                    <a:pt x="387" y="6"/>
                  </a:lnTo>
                  <a:lnTo>
                    <a:pt x="376" y="8"/>
                  </a:lnTo>
                  <a:lnTo>
                    <a:pt x="374" y="7"/>
                  </a:lnTo>
                  <a:lnTo>
                    <a:pt x="372" y="5"/>
                  </a:lnTo>
                  <a:lnTo>
                    <a:pt x="369" y="2"/>
                  </a:lnTo>
                  <a:lnTo>
                    <a:pt x="366" y="0"/>
                  </a:lnTo>
                  <a:lnTo>
                    <a:pt x="363" y="0"/>
                  </a:lnTo>
                  <a:lnTo>
                    <a:pt x="359" y="1"/>
                  </a:lnTo>
                  <a:lnTo>
                    <a:pt x="357" y="3"/>
                  </a:lnTo>
                  <a:lnTo>
                    <a:pt x="355" y="5"/>
                  </a:lnTo>
                  <a:lnTo>
                    <a:pt x="352" y="8"/>
                  </a:lnTo>
                  <a:lnTo>
                    <a:pt x="349" y="9"/>
                  </a:lnTo>
                  <a:lnTo>
                    <a:pt x="347" y="12"/>
                  </a:lnTo>
                  <a:lnTo>
                    <a:pt x="344" y="14"/>
                  </a:lnTo>
                  <a:lnTo>
                    <a:pt x="338" y="17"/>
                  </a:lnTo>
                  <a:lnTo>
                    <a:pt x="333" y="20"/>
                  </a:lnTo>
                  <a:lnTo>
                    <a:pt x="327" y="22"/>
                  </a:lnTo>
                  <a:lnTo>
                    <a:pt x="322" y="25"/>
                  </a:lnTo>
                  <a:lnTo>
                    <a:pt x="316" y="27"/>
                  </a:lnTo>
                  <a:lnTo>
                    <a:pt x="311" y="29"/>
                  </a:lnTo>
                  <a:lnTo>
                    <a:pt x="304" y="31"/>
                  </a:lnTo>
                  <a:lnTo>
                    <a:pt x="300" y="33"/>
                  </a:lnTo>
                  <a:lnTo>
                    <a:pt x="294" y="34"/>
                  </a:lnTo>
                  <a:lnTo>
                    <a:pt x="287" y="35"/>
                  </a:lnTo>
                  <a:lnTo>
                    <a:pt x="282" y="36"/>
                  </a:lnTo>
                  <a:lnTo>
                    <a:pt x="276" y="36"/>
                  </a:lnTo>
                  <a:lnTo>
                    <a:pt x="270" y="36"/>
                  </a:lnTo>
                  <a:lnTo>
                    <a:pt x="264" y="36"/>
                  </a:lnTo>
                  <a:lnTo>
                    <a:pt x="257" y="34"/>
                  </a:lnTo>
                  <a:lnTo>
                    <a:pt x="252" y="33"/>
                  </a:lnTo>
                  <a:lnTo>
                    <a:pt x="251" y="32"/>
                  </a:lnTo>
                  <a:lnTo>
                    <a:pt x="249" y="32"/>
                  </a:lnTo>
                  <a:lnTo>
                    <a:pt x="247" y="32"/>
                  </a:lnTo>
                  <a:lnTo>
                    <a:pt x="245" y="32"/>
                  </a:lnTo>
                  <a:lnTo>
                    <a:pt x="242" y="32"/>
                  </a:lnTo>
                  <a:lnTo>
                    <a:pt x="240" y="31"/>
                  </a:lnTo>
                  <a:lnTo>
                    <a:pt x="237" y="31"/>
                  </a:lnTo>
                  <a:lnTo>
                    <a:pt x="235" y="30"/>
                  </a:lnTo>
                  <a:lnTo>
                    <a:pt x="233" y="29"/>
                  </a:lnTo>
                  <a:lnTo>
                    <a:pt x="231" y="29"/>
                  </a:lnTo>
                  <a:lnTo>
                    <a:pt x="229" y="29"/>
                  </a:lnTo>
                  <a:lnTo>
                    <a:pt x="225" y="30"/>
                  </a:lnTo>
                  <a:lnTo>
                    <a:pt x="222" y="31"/>
                  </a:lnTo>
                  <a:lnTo>
                    <a:pt x="220" y="33"/>
                  </a:lnTo>
                  <a:lnTo>
                    <a:pt x="216" y="33"/>
                  </a:lnTo>
                  <a:lnTo>
                    <a:pt x="214" y="34"/>
                  </a:lnTo>
                  <a:lnTo>
                    <a:pt x="205" y="34"/>
                  </a:lnTo>
                  <a:lnTo>
                    <a:pt x="196" y="34"/>
                  </a:lnTo>
                  <a:lnTo>
                    <a:pt x="189" y="33"/>
                  </a:lnTo>
                  <a:lnTo>
                    <a:pt x="180" y="32"/>
                  </a:lnTo>
                  <a:lnTo>
                    <a:pt x="171" y="31"/>
                  </a:lnTo>
                  <a:lnTo>
                    <a:pt x="162" y="30"/>
                  </a:lnTo>
                  <a:lnTo>
                    <a:pt x="153" y="28"/>
                  </a:lnTo>
                  <a:lnTo>
                    <a:pt x="144" y="27"/>
                  </a:lnTo>
                  <a:lnTo>
                    <a:pt x="136" y="26"/>
                  </a:lnTo>
                  <a:lnTo>
                    <a:pt x="128" y="26"/>
                  </a:lnTo>
                  <a:lnTo>
                    <a:pt x="119" y="25"/>
                  </a:lnTo>
                  <a:lnTo>
                    <a:pt x="110" y="25"/>
                  </a:lnTo>
                  <a:lnTo>
                    <a:pt x="101" y="26"/>
                  </a:lnTo>
                  <a:lnTo>
                    <a:pt x="93" y="27"/>
                  </a:lnTo>
                  <a:lnTo>
                    <a:pt x="84" y="28"/>
                  </a:lnTo>
                  <a:lnTo>
                    <a:pt x="75" y="31"/>
                  </a:lnTo>
                  <a:lnTo>
                    <a:pt x="67" y="34"/>
                  </a:lnTo>
                  <a:lnTo>
                    <a:pt x="58" y="35"/>
                  </a:lnTo>
                  <a:lnTo>
                    <a:pt x="49" y="35"/>
                  </a:lnTo>
                  <a:lnTo>
                    <a:pt x="39" y="33"/>
                  </a:lnTo>
                  <a:lnTo>
                    <a:pt x="30" y="32"/>
                  </a:lnTo>
                  <a:lnTo>
                    <a:pt x="20" y="30"/>
                  </a:lnTo>
                  <a:lnTo>
                    <a:pt x="10" y="30"/>
                  </a:lnTo>
                  <a:lnTo>
                    <a:pt x="0" y="31"/>
                  </a:lnTo>
                  <a:lnTo>
                    <a:pt x="6" y="36"/>
                  </a:lnTo>
                  <a:lnTo>
                    <a:pt x="12" y="40"/>
                  </a:lnTo>
                  <a:lnTo>
                    <a:pt x="18" y="45"/>
                  </a:lnTo>
                  <a:lnTo>
                    <a:pt x="24" y="48"/>
                  </a:lnTo>
                  <a:lnTo>
                    <a:pt x="30" y="51"/>
                  </a:lnTo>
                  <a:lnTo>
                    <a:pt x="37" y="55"/>
                  </a:lnTo>
                  <a:lnTo>
                    <a:pt x="43" y="58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62" y="64"/>
                  </a:lnTo>
                  <a:lnTo>
                    <a:pt x="69" y="66"/>
                  </a:lnTo>
                  <a:lnTo>
                    <a:pt x="75" y="67"/>
                  </a:lnTo>
                  <a:lnTo>
                    <a:pt x="82" y="68"/>
                  </a:lnTo>
                  <a:lnTo>
                    <a:pt x="89" y="69"/>
                  </a:lnTo>
                  <a:lnTo>
                    <a:pt x="95" y="69"/>
                  </a:lnTo>
                  <a:lnTo>
                    <a:pt x="102" y="68"/>
                  </a:lnTo>
                  <a:lnTo>
                    <a:pt x="105" y="68"/>
                  </a:lnTo>
                  <a:lnTo>
                    <a:pt x="108" y="67"/>
                  </a:lnTo>
                  <a:lnTo>
                    <a:pt x="111" y="66"/>
                  </a:lnTo>
                  <a:lnTo>
                    <a:pt x="113" y="65"/>
                  </a:lnTo>
                  <a:lnTo>
                    <a:pt x="116" y="64"/>
                  </a:lnTo>
                  <a:lnTo>
                    <a:pt x="120" y="63"/>
                  </a:lnTo>
                  <a:lnTo>
                    <a:pt x="122" y="62"/>
                  </a:lnTo>
                  <a:lnTo>
                    <a:pt x="124" y="62"/>
                  </a:lnTo>
                  <a:lnTo>
                    <a:pt x="131" y="62"/>
                  </a:lnTo>
                  <a:lnTo>
                    <a:pt x="138" y="62"/>
                  </a:lnTo>
                  <a:lnTo>
                    <a:pt x="143" y="62"/>
                  </a:lnTo>
                  <a:lnTo>
                    <a:pt x="149" y="62"/>
                  </a:lnTo>
                  <a:lnTo>
                    <a:pt x="155" y="62"/>
                  </a:lnTo>
                  <a:lnTo>
                    <a:pt x="162" y="62"/>
                  </a:lnTo>
                  <a:lnTo>
                    <a:pt x="169" y="62"/>
                  </a:lnTo>
                  <a:lnTo>
                    <a:pt x="174" y="63"/>
                  </a:lnTo>
                  <a:lnTo>
                    <a:pt x="180" y="64"/>
                  </a:lnTo>
                  <a:lnTo>
                    <a:pt x="186" y="65"/>
                  </a:lnTo>
                  <a:lnTo>
                    <a:pt x="192" y="67"/>
                  </a:lnTo>
                  <a:lnTo>
                    <a:pt x="199" y="68"/>
                  </a:lnTo>
                  <a:lnTo>
                    <a:pt x="204" y="71"/>
                  </a:lnTo>
                  <a:lnTo>
                    <a:pt x="211" y="73"/>
                  </a:lnTo>
                  <a:lnTo>
                    <a:pt x="216" y="76"/>
                  </a:lnTo>
                  <a:lnTo>
                    <a:pt x="222" y="78"/>
                  </a:lnTo>
                  <a:lnTo>
                    <a:pt x="234" y="83"/>
                  </a:lnTo>
                  <a:lnTo>
                    <a:pt x="245" y="87"/>
                  </a:lnTo>
                  <a:lnTo>
                    <a:pt x="256" y="91"/>
                  </a:lnTo>
                  <a:lnTo>
                    <a:pt x="267" y="95"/>
                  </a:lnTo>
                  <a:lnTo>
                    <a:pt x="278" y="98"/>
                  </a:lnTo>
                  <a:lnTo>
                    <a:pt x="290" y="101"/>
                  </a:lnTo>
                  <a:lnTo>
                    <a:pt x="301" y="104"/>
                  </a:lnTo>
                  <a:lnTo>
                    <a:pt x="312" y="107"/>
                  </a:lnTo>
                  <a:lnTo>
                    <a:pt x="312" y="104"/>
                  </a:lnTo>
                  <a:lnTo>
                    <a:pt x="312" y="101"/>
                  </a:lnTo>
                  <a:lnTo>
                    <a:pt x="312" y="98"/>
                  </a:lnTo>
                  <a:lnTo>
                    <a:pt x="313" y="96"/>
                  </a:lnTo>
                  <a:lnTo>
                    <a:pt x="316" y="93"/>
                  </a:lnTo>
                  <a:lnTo>
                    <a:pt x="320" y="90"/>
                  </a:lnTo>
                  <a:lnTo>
                    <a:pt x="323" y="87"/>
                  </a:lnTo>
                  <a:lnTo>
                    <a:pt x="326" y="84"/>
                  </a:lnTo>
                  <a:lnTo>
                    <a:pt x="328" y="80"/>
                  </a:lnTo>
                  <a:lnTo>
                    <a:pt x="332" y="77"/>
                  </a:lnTo>
                  <a:lnTo>
                    <a:pt x="333" y="73"/>
                  </a:lnTo>
                  <a:lnTo>
                    <a:pt x="335" y="67"/>
                  </a:lnTo>
                  <a:lnTo>
                    <a:pt x="339" y="70"/>
                  </a:lnTo>
                  <a:lnTo>
                    <a:pt x="345" y="72"/>
                  </a:lnTo>
                  <a:lnTo>
                    <a:pt x="349" y="75"/>
                  </a:lnTo>
                  <a:lnTo>
                    <a:pt x="354" y="77"/>
                  </a:lnTo>
                  <a:lnTo>
                    <a:pt x="358" y="79"/>
                  </a:lnTo>
                  <a:lnTo>
                    <a:pt x="364" y="80"/>
                  </a:lnTo>
                  <a:lnTo>
                    <a:pt x="368" y="81"/>
                  </a:lnTo>
                  <a:lnTo>
                    <a:pt x="374" y="80"/>
                  </a:lnTo>
                  <a:lnTo>
                    <a:pt x="377" y="80"/>
                  </a:lnTo>
                  <a:lnTo>
                    <a:pt x="381" y="78"/>
                  </a:lnTo>
                  <a:lnTo>
                    <a:pt x="385" y="76"/>
                  </a:lnTo>
                  <a:lnTo>
                    <a:pt x="389" y="76"/>
                  </a:lnTo>
                  <a:lnTo>
                    <a:pt x="389" y="73"/>
                  </a:lnTo>
                  <a:lnTo>
                    <a:pt x="391" y="71"/>
                  </a:lnTo>
                  <a:lnTo>
                    <a:pt x="392" y="70"/>
                  </a:lnTo>
                  <a:lnTo>
                    <a:pt x="393" y="68"/>
                  </a:lnTo>
                  <a:lnTo>
                    <a:pt x="394" y="66"/>
                  </a:lnTo>
                  <a:lnTo>
                    <a:pt x="395" y="64"/>
                  </a:lnTo>
                  <a:lnTo>
                    <a:pt x="396" y="62"/>
                  </a:lnTo>
                  <a:lnTo>
                    <a:pt x="396" y="60"/>
                  </a:lnTo>
                  <a:lnTo>
                    <a:pt x="402" y="61"/>
                  </a:lnTo>
                  <a:lnTo>
                    <a:pt x="406" y="63"/>
                  </a:lnTo>
                  <a:lnTo>
                    <a:pt x="412" y="66"/>
                  </a:lnTo>
                  <a:lnTo>
                    <a:pt x="417" y="69"/>
                  </a:lnTo>
                  <a:lnTo>
                    <a:pt x="422" y="72"/>
                  </a:lnTo>
                  <a:lnTo>
                    <a:pt x="426" y="72"/>
                  </a:lnTo>
                  <a:lnTo>
                    <a:pt x="432" y="71"/>
                  </a:lnTo>
                  <a:lnTo>
                    <a:pt x="436" y="66"/>
                  </a:lnTo>
                  <a:lnTo>
                    <a:pt x="436" y="65"/>
                  </a:lnTo>
                  <a:lnTo>
                    <a:pt x="436" y="63"/>
                  </a:lnTo>
                  <a:lnTo>
                    <a:pt x="435" y="62"/>
                  </a:lnTo>
                  <a:lnTo>
                    <a:pt x="434" y="61"/>
                  </a:lnTo>
                  <a:lnTo>
                    <a:pt x="432" y="59"/>
                  </a:lnTo>
                  <a:lnTo>
                    <a:pt x="429" y="56"/>
                  </a:lnTo>
                  <a:lnTo>
                    <a:pt x="428" y="54"/>
                  </a:lnTo>
                  <a:lnTo>
                    <a:pt x="427" y="51"/>
                  </a:lnTo>
                </a:path>
              </a:pathLst>
            </a:custGeom>
            <a:solidFill>
              <a:srgbClr val="7F73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Freeform 110">
              <a:extLst>
                <a:ext uri="{FF2B5EF4-FFF2-40B4-BE49-F238E27FC236}">
                  <a16:creationId xmlns:a16="http://schemas.microsoft.com/office/drawing/2014/main" id="{783C4E00-2C76-4767-AFFD-5A7800E97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" y="3251"/>
              <a:ext cx="477" cy="494"/>
            </a:xfrm>
            <a:custGeom>
              <a:avLst/>
              <a:gdLst>
                <a:gd name="T0" fmla="*/ 205 w 477"/>
                <a:gd name="T1" fmla="*/ 362 h 494"/>
                <a:gd name="T2" fmla="*/ 196 w 477"/>
                <a:gd name="T3" fmla="*/ 342 h 494"/>
                <a:gd name="T4" fmla="*/ 198 w 477"/>
                <a:gd name="T5" fmla="*/ 330 h 494"/>
                <a:gd name="T6" fmla="*/ 219 w 477"/>
                <a:gd name="T7" fmla="*/ 334 h 494"/>
                <a:gd name="T8" fmla="*/ 260 w 477"/>
                <a:gd name="T9" fmla="*/ 367 h 494"/>
                <a:gd name="T10" fmla="*/ 302 w 477"/>
                <a:gd name="T11" fmla="*/ 404 h 494"/>
                <a:gd name="T12" fmla="*/ 343 w 477"/>
                <a:gd name="T13" fmla="*/ 430 h 494"/>
                <a:gd name="T14" fmla="*/ 377 w 477"/>
                <a:gd name="T15" fmla="*/ 441 h 494"/>
                <a:gd name="T16" fmla="*/ 399 w 477"/>
                <a:gd name="T17" fmla="*/ 437 h 494"/>
                <a:gd name="T18" fmla="*/ 406 w 477"/>
                <a:gd name="T19" fmla="*/ 419 h 494"/>
                <a:gd name="T20" fmla="*/ 397 w 477"/>
                <a:gd name="T21" fmla="*/ 391 h 494"/>
                <a:gd name="T22" fmla="*/ 372 w 477"/>
                <a:gd name="T23" fmla="*/ 356 h 494"/>
                <a:gd name="T24" fmla="*/ 337 w 477"/>
                <a:gd name="T25" fmla="*/ 326 h 494"/>
                <a:gd name="T26" fmla="*/ 301 w 477"/>
                <a:gd name="T27" fmla="*/ 306 h 494"/>
                <a:gd name="T28" fmla="*/ 263 w 477"/>
                <a:gd name="T29" fmla="*/ 291 h 494"/>
                <a:gd name="T30" fmla="*/ 231 w 477"/>
                <a:gd name="T31" fmla="*/ 280 h 494"/>
                <a:gd name="T32" fmla="*/ 180 w 477"/>
                <a:gd name="T33" fmla="*/ 255 h 494"/>
                <a:gd name="T34" fmla="*/ 131 w 477"/>
                <a:gd name="T35" fmla="*/ 223 h 494"/>
                <a:gd name="T36" fmla="*/ 81 w 477"/>
                <a:gd name="T37" fmla="*/ 178 h 494"/>
                <a:gd name="T38" fmla="*/ 36 w 477"/>
                <a:gd name="T39" fmla="*/ 123 h 494"/>
                <a:gd name="T40" fmla="*/ 10 w 477"/>
                <a:gd name="T41" fmla="*/ 76 h 494"/>
                <a:gd name="T42" fmla="*/ 0 w 477"/>
                <a:gd name="T43" fmla="*/ 38 h 494"/>
                <a:gd name="T44" fmla="*/ 11 w 477"/>
                <a:gd name="T45" fmla="*/ 12 h 494"/>
                <a:gd name="T46" fmla="*/ 39 w 477"/>
                <a:gd name="T47" fmla="*/ 0 h 494"/>
                <a:gd name="T48" fmla="*/ 79 w 477"/>
                <a:gd name="T49" fmla="*/ 4 h 494"/>
                <a:gd name="T50" fmla="*/ 126 w 477"/>
                <a:gd name="T51" fmla="*/ 19 h 494"/>
                <a:gd name="T52" fmla="*/ 162 w 477"/>
                <a:gd name="T53" fmla="*/ 36 h 494"/>
                <a:gd name="T54" fmla="*/ 183 w 477"/>
                <a:gd name="T55" fmla="*/ 49 h 494"/>
                <a:gd name="T56" fmla="*/ 205 w 477"/>
                <a:gd name="T57" fmla="*/ 73 h 494"/>
                <a:gd name="T58" fmla="*/ 254 w 477"/>
                <a:gd name="T59" fmla="*/ 136 h 494"/>
                <a:gd name="T60" fmla="*/ 256 w 477"/>
                <a:gd name="T61" fmla="*/ 146 h 494"/>
                <a:gd name="T62" fmla="*/ 250 w 477"/>
                <a:gd name="T63" fmla="*/ 151 h 494"/>
                <a:gd name="T64" fmla="*/ 236 w 477"/>
                <a:gd name="T65" fmla="*/ 143 h 494"/>
                <a:gd name="T66" fmla="*/ 224 w 477"/>
                <a:gd name="T67" fmla="*/ 133 h 494"/>
                <a:gd name="T68" fmla="*/ 204 w 477"/>
                <a:gd name="T69" fmla="*/ 113 h 494"/>
                <a:gd name="T70" fmla="*/ 161 w 477"/>
                <a:gd name="T71" fmla="*/ 74 h 494"/>
                <a:gd name="T72" fmla="*/ 122 w 477"/>
                <a:gd name="T73" fmla="*/ 52 h 494"/>
                <a:gd name="T74" fmla="*/ 91 w 477"/>
                <a:gd name="T75" fmla="*/ 43 h 494"/>
                <a:gd name="T76" fmla="*/ 73 w 477"/>
                <a:gd name="T77" fmla="*/ 51 h 494"/>
                <a:gd name="T78" fmla="*/ 69 w 477"/>
                <a:gd name="T79" fmla="*/ 70 h 494"/>
                <a:gd name="T80" fmla="*/ 85 w 477"/>
                <a:gd name="T81" fmla="*/ 102 h 494"/>
                <a:gd name="T82" fmla="*/ 129 w 477"/>
                <a:gd name="T83" fmla="*/ 143 h 494"/>
                <a:gd name="T84" fmla="*/ 176 w 477"/>
                <a:gd name="T85" fmla="*/ 173 h 494"/>
                <a:gd name="T86" fmla="*/ 210 w 477"/>
                <a:gd name="T87" fmla="*/ 187 h 494"/>
                <a:gd name="T88" fmla="*/ 256 w 477"/>
                <a:gd name="T89" fmla="*/ 206 h 494"/>
                <a:gd name="T90" fmla="*/ 296 w 477"/>
                <a:gd name="T91" fmla="*/ 224 h 494"/>
                <a:gd name="T92" fmla="*/ 332 w 477"/>
                <a:gd name="T93" fmla="*/ 245 h 494"/>
                <a:gd name="T94" fmla="*/ 368 w 477"/>
                <a:gd name="T95" fmla="*/ 276 h 494"/>
                <a:gd name="T96" fmla="*/ 407 w 477"/>
                <a:gd name="T97" fmla="*/ 314 h 494"/>
                <a:gd name="T98" fmla="*/ 435 w 477"/>
                <a:gd name="T99" fmla="*/ 349 h 494"/>
                <a:gd name="T100" fmla="*/ 454 w 477"/>
                <a:gd name="T101" fmla="*/ 378 h 494"/>
                <a:gd name="T102" fmla="*/ 467 w 477"/>
                <a:gd name="T103" fmla="*/ 404 h 494"/>
                <a:gd name="T104" fmla="*/ 476 w 477"/>
                <a:gd name="T105" fmla="*/ 440 h 494"/>
                <a:gd name="T106" fmla="*/ 470 w 477"/>
                <a:gd name="T107" fmla="*/ 472 h 494"/>
                <a:gd name="T108" fmla="*/ 448 w 477"/>
                <a:gd name="T109" fmla="*/ 490 h 494"/>
                <a:gd name="T110" fmla="*/ 422 w 477"/>
                <a:gd name="T111" fmla="*/ 492 h 494"/>
                <a:gd name="T112" fmla="*/ 405 w 477"/>
                <a:gd name="T113" fmla="*/ 489 h 494"/>
                <a:gd name="T114" fmla="*/ 363 w 477"/>
                <a:gd name="T115" fmla="*/ 477 h 494"/>
                <a:gd name="T116" fmla="*/ 301 w 477"/>
                <a:gd name="T117" fmla="*/ 447 h 494"/>
                <a:gd name="T118" fmla="*/ 242 w 477"/>
                <a:gd name="T119" fmla="*/ 404 h 4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7" h="494">
                  <a:moveTo>
                    <a:pt x="223" y="383"/>
                  </a:moveTo>
                  <a:lnTo>
                    <a:pt x="217" y="377"/>
                  </a:lnTo>
                  <a:lnTo>
                    <a:pt x="213" y="371"/>
                  </a:lnTo>
                  <a:lnTo>
                    <a:pt x="209" y="367"/>
                  </a:lnTo>
                  <a:lnTo>
                    <a:pt x="205" y="362"/>
                  </a:lnTo>
                  <a:lnTo>
                    <a:pt x="203" y="357"/>
                  </a:lnTo>
                  <a:lnTo>
                    <a:pt x="200" y="353"/>
                  </a:lnTo>
                  <a:lnTo>
                    <a:pt x="199" y="349"/>
                  </a:lnTo>
                  <a:lnTo>
                    <a:pt x="196" y="345"/>
                  </a:lnTo>
                  <a:lnTo>
                    <a:pt x="196" y="342"/>
                  </a:lnTo>
                  <a:lnTo>
                    <a:pt x="195" y="339"/>
                  </a:lnTo>
                  <a:lnTo>
                    <a:pt x="195" y="336"/>
                  </a:lnTo>
                  <a:lnTo>
                    <a:pt x="195" y="334"/>
                  </a:lnTo>
                  <a:lnTo>
                    <a:pt x="196" y="332"/>
                  </a:lnTo>
                  <a:lnTo>
                    <a:pt x="198" y="330"/>
                  </a:lnTo>
                  <a:lnTo>
                    <a:pt x="199" y="329"/>
                  </a:lnTo>
                  <a:lnTo>
                    <a:pt x="200" y="328"/>
                  </a:lnTo>
                  <a:lnTo>
                    <a:pt x="206" y="328"/>
                  </a:lnTo>
                  <a:lnTo>
                    <a:pt x="212" y="330"/>
                  </a:lnTo>
                  <a:lnTo>
                    <a:pt x="219" y="334"/>
                  </a:lnTo>
                  <a:lnTo>
                    <a:pt x="226" y="338"/>
                  </a:lnTo>
                  <a:lnTo>
                    <a:pt x="234" y="343"/>
                  </a:lnTo>
                  <a:lnTo>
                    <a:pt x="242" y="350"/>
                  </a:lnTo>
                  <a:lnTo>
                    <a:pt x="251" y="358"/>
                  </a:lnTo>
                  <a:lnTo>
                    <a:pt x="260" y="367"/>
                  </a:lnTo>
                  <a:lnTo>
                    <a:pt x="267" y="374"/>
                  </a:lnTo>
                  <a:lnTo>
                    <a:pt x="276" y="382"/>
                  </a:lnTo>
                  <a:lnTo>
                    <a:pt x="284" y="390"/>
                  </a:lnTo>
                  <a:lnTo>
                    <a:pt x="293" y="397"/>
                  </a:lnTo>
                  <a:lnTo>
                    <a:pt x="302" y="404"/>
                  </a:lnTo>
                  <a:lnTo>
                    <a:pt x="310" y="410"/>
                  </a:lnTo>
                  <a:lnTo>
                    <a:pt x="318" y="417"/>
                  </a:lnTo>
                  <a:lnTo>
                    <a:pt x="327" y="422"/>
                  </a:lnTo>
                  <a:lnTo>
                    <a:pt x="335" y="426"/>
                  </a:lnTo>
                  <a:lnTo>
                    <a:pt x="343" y="430"/>
                  </a:lnTo>
                  <a:lnTo>
                    <a:pt x="351" y="433"/>
                  </a:lnTo>
                  <a:lnTo>
                    <a:pt x="357" y="436"/>
                  </a:lnTo>
                  <a:lnTo>
                    <a:pt x="364" y="438"/>
                  </a:lnTo>
                  <a:lnTo>
                    <a:pt x="371" y="440"/>
                  </a:lnTo>
                  <a:lnTo>
                    <a:pt x="377" y="441"/>
                  </a:lnTo>
                  <a:lnTo>
                    <a:pt x="382" y="441"/>
                  </a:lnTo>
                  <a:lnTo>
                    <a:pt x="387" y="441"/>
                  </a:lnTo>
                  <a:lnTo>
                    <a:pt x="392" y="440"/>
                  </a:lnTo>
                  <a:lnTo>
                    <a:pt x="396" y="439"/>
                  </a:lnTo>
                  <a:lnTo>
                    <a:pt x="399" y="437"/>
                  </a:lnTo>
                  <a:lnTo>
                    <a:pt x="402" y="434"/>
                  </a:lnTo>
                  <a:lnTo>
                    <a:pt x="404" y="432"/>
                  </a:lnTo>
                  <a:lnTo>
                    <a:pt x="406" y="428"/>
                  </a:lnTo>
                  <a:lnTo>
                    <a:pt x="406" y="424"/>
                  </a:lnTo>
                  <a:lnTo>
                    <a:pt x="406" y="419"/>
                  </a:lnTo>
                  <a:lnTo>
                    <a:pt x="406" y="414"/>
                  </a:lnTo>
                  <a:lnTo>
                    <a:pt x="405" y="409"/>
                  </a:lnTo>
                  <a:lnTo>
                    <a:pt x="403" y="404"/>
                  </a:lnTo>
                  <a:lnTo>
                    <a:pt x="401" y="397"/>
                  </a:lnTo>
                  <a:lnTo>
                    <a:pt x="397" y="391"/>
                  </a:lnTo>
                  <a:lnTo>
                    <a:pt x="394" y="384"/>
                  </a:lnTo>
                  <a:lnTo>
                    <a:pt x="389" y="377"/>
                  </a:lnTo>
                  <a:lnTo>
                    <a:pt x="384" y="370"/>
                  </a:lnTo>
                  <a:lnTo>
                    <a:pt x="378" y="363"/>
                  </a:lnTo>
                  <a:lnTo>
                    <a:pt x="372" y="356"/>
                  </a:lnTo>
                  <a:lnTo>
                    <a:pt x="365" y="349"/>
                  </a:lnTo>
                  <a:lnTo>
                    <a:pt x="359" y="343"/>
                  </a:lnTo>
                  <a:lnTo>
                    <a:pt x="352" y="337"/>
                  </a:lnTo>
                  <a:lnTo>
                    <a:pt x="345" y="331"/>
                  </a:lnTo>
                  <a:lnTo>
                    <a:pt x="337" y="326"/>
                  </a:lnTo>
                  <a:lnTo>
                    <a:pt x="331" y="322"/>
                  </a:lnTo>
                  <a:lnTo>
                    <a:pt x="323" y="318"/>
                  </a:lnTo>
                  <a:lnTo>
                    <a:pt x="316" y="313"/>
                  </a:lnTo>
                  <a:lnTo>
                    <a:pt x="308" y="310"/>
                  </a:lnTo>
                  <a:lnTo>
                    <a:pt x="301" y="306"/>
                  </a:lnTo>
                  <a:lnTo>
                    <a:pt x="293" y="303"/>
                  </a:lnTo>
                  <a:lnTo>
                    <a:pt x="286" y="300"/>
                  </a:lnTo>
                  <a:lnTo>
                    <a:pt x="277" y="297"/>
                  </a:lnTo>
                  <a:lnTo>
                    <a:pt x="271" y="294"/>
                  </a:lnTo>
                  <a:lnTo>
                    <a:pt x="263" y="291"/>
                  </a:lnTo>
                  <a:lnTo>
                    <a:pt x="256" y="289"/>
                  </a:lnTo>
                  <a:lnTo>
                    <a:pt x="250" y="287"/>
                  </a:lnTo>
                  <a:lnTo>
                    <a:pt x="243" y="285"/>
                  </a:lnTo>
                  <a:lnTo>
                    <a:pt x="236" y="283"/>
                  </a:lnTo>
                  <a:lnTo>
                    <a:pt x="231" y="280"/>
                  </a:lnTo>
                  <a:lnTo>
                    <a:pt x="224" y="278"/>
                  </a:lnTo>
                  <a:lnTo>
                    <a:pt x="213" y="273"/>
                  </a:lnTo>
                  <a:lnTo>
                    <a:pt x="202" y="267"/>
                  </a:lnTo>
                  <a:lnTo>
                    <a:pt x="191" y="262"/>
                  </a:lnTo>
                  <a:lnTo>
                    <a:pt x="180" y="255"/>
                  </a:lnTo>
                  <a:lnTo>
                    <a:pt x="169" y="249"/>
                  </a:lnTo>
                  <a:lnTo>
                    <a:pt x="160" y="243"/>
                  </a:lnTo>
                  <a:lnTo>
                    <a:pt x="149" y="236"/>
                  </a:lnTo>
                  <a:lnTo>
                    <a:pt x="140" y="230"/>
                  </a:lnTo>
                  <a:lnTo>
                    <a:pt x="131" y="223"/>
                  </a:lnTo>
                  <a:lnTo>
                    <a:pt x="121" y="215"/>
                  </a:lnTo>
                  <a:lnTo>
                    <a:pt x="112" y="207"/>
                  </a:lnTo>
                  <a:lnTo>
                    <a:pt x="102" y="198"/>
                  </a:lnTo>
                  <a:lnTo>
                    <a:pt x="91" y="188"/>
                  </a:lnTo>
                  <a:lnTo>
                    <a:pt x="81" y="178"/>
                  </a:lnTo>
                  <a:lnTo>
                    <a:pt x="71" y="166"/>
                  </a:lnTo>
                  <a:lnTo>
                    <a:pt x="60" y="153"/>
                  </a:lnTo>
                  <a:lnTo>
                    <a:pt x="51" y="142"/>
                  </a:lnTo>
                  <a:lnTo>
                    <a:pt x="42" y="132"/>
                  </a:lnTo>
                  <a:lnTo>
                    <a:pt x="36" y="123"/>
                  </a:lnTo>
                  <a:lnTo>
                    <a:pt x="29" y="113"/>
                  </a:lnTo>
                  <a:lnTo>
                    <a:pt x="23" y="103"/>
                  </a:lnTo>
                  <a:lnTo>
                    <a:pt x="18" y="95"/>
                  </a:lnTo>
                  <a:lnTo>
                    <a:pt x="13" y="85"/>
                  </a:lnTo>
                  <a:lnTo>
                    <a:pt x="10" y="76"/>
                  </a:lnTo>
                  <a:lnTo>
                    <a:pt x="7" y="67"/>
                  </a:lnTo>
                  <a:lnTo>
                    <a:pt x="3" y="59"/>
                  </a:lnTo>
                  <a:lnTo>
                    <a:pt x="1" y="51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6"/>
                  </a:lnTo>
                  <a:lnTo>
                    <a:pt x="6" y="21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6" y="9"/>
                  </a:lnTo>
                  <a:lnTo>
                    <a:pt x="20" y="5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4" y="0"/>
                  </a:lnTo>
                  <a:lnTo>
                    <a:pt x="62" y="1"/>
                  </a:lnTo>
                  <a:lnTo>
                    <a:pt x="70" y="2"/>
                  </a:lnTo>
                  <a:lnTo>
                    <a:pt x="79" y="4"/>
                  </a:lnTo>
                  <a:lnTo>
                    <a:pt x="88" y="6"/>
                  </a:lnTo>
                  <a:lnTo>
                    <a:pt x="97" y="9"/>
                  </a:lnTo>
                  <a:lnTo>
                    <a:pt x="107" y="12"/>
                  </a:lnTo>
                  <a:lnTo>
                    <a:pt x="117" y="15"/>
                  </a:lnTo>
                  <a:lnTo>
                    <a:pt x="126" y="19"/>
                  </a:lnTo>
                  <a:lnTo>
                    <a:pt x="135" y="24"/>
                  </a:lnTo>
                  <a:lnTo>
                    <a:pt x="143" y="27"/>
                  </a:lnTo>
                  <a:lnTo>
                    <a:pt x="150" y="30"/>
                  </a:lnTo>
                  <a:lnTo>
                    <a:pt x="156" y="33"/>
                  </a:lnTo>
                  <a:lnTo>
                    <a:pt x="162" y="36"/>
                  </a:lnTo>
                  <a:lnTo>
                    <a:pt x="166" y="39"/>
                  </a:lnTo>
                  <a:lnTo>
                    <a:pt x="171" y="41"/>
                  </a:lnTo>
                  <a:lnTo>
                    <a:pt x="175" y="43"/>
                  </a:lnTo>
                  <a:lnTo>
                    <a:pt x="179" y="46"/>
                  </a:lnTo>
                  <a:lnTo>
                    <a:pt x="183" y="49"/>
                  </a:lnTo>
                  <a:lnTo>
                    <a:pt x="188" y="53"/>
                  </a:lnTo>
                  <a:lnTo>
                    <a:pt x="192" y="58"/>
                  </a:lnTo>
                  <a:lnTo>
                    <a:pt x="195" y="62"/>
                  </a:lnTo>
                  <a:lnTo>
                    <a:pt x="200" y="67"/>
                  </a:lnTo>
                  <a:lnTo>
                    <a:pt x="205" y="73"/>
                  </a:lnTo>
                  <a:lnTo>
                    <a:pt x="246" y="126"/>
                  </a:lnTo>
                  <a:lnTo>
                    <a:pt x="249" y="128"/>
                  </a:lnTo>
                  <a:lnTo>
                    <a:pt x="251" y="131"/>
                  </a:lnTo>
                  <a:lnTo>
                    <a:pt x="253" y="134"/>
                  </a:lnTo>
                  <a:lnTo>
                    <a:pt x="254" y="136"/>
                  </a:lnTo>
                  <a:lnTo>
                    <a:pt x="255" y="138"/>
                  </a:lnTo>
                  <a:lnTo>
                    <a:pt x="256" y="140"/>
                  </a:lnTo>
                  <a:lnTo>
                    <a:pt x="256" y="142"/>
                  </a:lnTo>
                  <a:lnTo>
                    <a:pt x="256" y="143"/>
                  </a:lnTo>
                  <a:lnTo>
                    <a:pt x="256" y="146"/>
                  </a:lnTo>
                  <a:lnTo>
                    <a:pt x="256" y="149"/>
                  </a:lnTo>
                  <a:lnTo>
                    <a:pt x="255" y="151"/>
                  </a:lnTo>
                  <a:lnTo>
                    <a:pt x="252" y="151"/>
                  </a:lnTo>
                  <a:lnTo>
                    <a:pt x="251" y="151"/>
                  </a:lnTo>
                  <a:lnTo>
                    <a:pt x="250" y="151"/>
                  </a:lnTo>
                  <a:lnTo>
                    <a:pt x="246" y="150"/>
                  </a:lnTo>
                  <a:lnTo>
                    <a:pt x="244" y="149"/>
                  </a:lnTo>
                  <a:lnTo>
                    <a:pt x="242" y="147"/>
                  </a:lnTo>
                  <a:lnTo>
                    <a:pt x="240" y="145"/>
                  </a:lnTo>
                  <a:lnTo>
                    <a:pt x="236" y="143"/>
                  </a:lnTo>
                  <a:lnTo>
                    <a:pt x="234" y="141"/>
                  </a:lnTo>
                  <a:lnTo>
                    <a:pt x="231" y="140"/>
                  </a:lnTo>
                  <a:lnTo>
                    <a:pt x="229" y="138"/>
                  </a:lnTo>
                  <a:lnTo>
                    <a:pt x="226" y="136"/>
                  </a:lnTo>
                  <a:lnTo>
                    <a:pt x="224" y="133"/>
                  </a:lnTo>
                  <a:lnTo>
                    <a:pt x="221" y="130"/>
                  </a:lnTo>
                  <a:lnTo>
                    <a:pt x="219" y="128"/>
                  </a:lnTo>
                  <a:lnTo>
                    <a:pt x="215" y="125"/>
                  </a:lnTo>
                  <a:lnTo>
                    <a:pt x="213" y="123"/>
                  </a:lnTo>
                  <a:lnTo>
                    <a:pt x="204" y="113"/>
                  </a:lnTo>
                  <a:lnTo>
                    <a:pt x="195" y="104"/>
                  </a:lnTo>
                  <a:lnTo>
                    <a:pt x="186" y="96"/>
                  </a:lnTo>
                  <a:lnTo>
                    <a:pt x="178" y="88"/>
                  </a:lnTo>
                  <a:lnTo>
                    <a:pt x="169" y="81"/>
                  </a:lnTo>
                  <a:lnTo>
                    <a:pt x="161" y="74"/>
                  </a:lnTo>
                  <a:lnTo>
                    <a:pt x="152" y="68"/>
                  </a:lnTo>
                  <a:lnTo>
                    <a:pt x="144" y="63"/>
                  </a:lnTo>
                  <a:lnTo>
                    <a:pt x="136" y="59"/>
                  </a:lnTo>
                  <a:lnTo>
                    <a:pt x="130" y="55"/>
                  </a:lnTo>
                  <a:lnTo>
                    <a:pt x="122" y="52"/>
                  </a:lnTo>
                  <a:lnTo>
                    <a:pt x="115" y="48"/>
                  </a:lnTo>
                  <a:lnTo>
                    <a:pt x="109" y="46"/>
                  </a:lnTo>
                  <a:lnTo>
                    <a:pt x="102" y="45"/>
                  </a:lnTo>
                  <a:lnTo>
                    <a:pt x="97" y="44"/>
                  </a:lnTo>
                  <a:lnTo>
                    <a:pt x="91" y="43"/>
                  </a:lnTo>
                  <a:lnTo>
                    <a:pt x="87" y="44"/>
                  </a:lnTo>
                  <a:lnTo>
                    <a:pt x="82" y="44"/>
                  </a:lnTo>
                  <a:lnTo>
                    <a:pt x="79" y="46"/>
                  </a:lnTo>
                  <a:lnTo>
                    <a:pt x="75" y="48"/>
                  </a:lnTo>
                  <a:lnTo>
                    <a:pt x="73" y="51"/>
                  </a:lnTo>
                  <a:lnTo>
                    <a:pt x="71" y="53"/>
                  </a:lnTo>
                  <a:lnTo>
                    <a:pt x="70" y="57"/>
                  </a:lnTo>
                  <a:lnTo>
                    <a:pt x="69" y="61"/>
                  </a:lnTo>
                  <a:lnTo>
                    <a:pt x="68" y="65"/>
                  </a:lnTo>
                  <a:lnTo>
                    <a:pt x="69" y="70"/>
                  </a:lnTo>
                  <a:lnTo>
                    <a:pt x="70" y="75"/>
                  </a:lnTo>
                  <a:lnTo>
                    <a:pt x="72" y="81"/>
                  </a:lnTo>
                  <a:lnTo>
                    <a:pt x="75" y="87"/>
                  </a:lnTo>
                  <a:lnTo>
                    <a:pt x="81" y="95"/>
                  </a:lnTo>
                  <a:lnTo>
                    <a:pt x="85" y="102"/>
                  </a:lnTo>
                  <a:lnTo>
                    <a:pt x="91" y="110"/>
                  </a:lnTo>
                  <a:lnTo>
                    <a:pt x="100" y="119"/>
                  </a:lnTo>
                  <a:lnTo>
                    <a:pt x="110" y="127"/>
                  </a:lnTo>
                  <a:lnTo>
                    <a:pt x="119" y="135"/>
                  </a:lnTo>
                  <a:lnTo>
                    <a:pt x="129" y="143"/>
                  </a:lnTo>
                  <a:lnTo>
                    <a:pt x="139" y="151"/>
                  </a:lnTo>
                  <a:lnTo>
                    <a:pt x="149" y="158"/>
                  </a:lnTo>
                  <a:lnTo>
                    <a:pt x="160" y="165"/>
                  </a:lnTo>
                  <a:lnTo>
                    <a:pt x="171" y="171"/>
                  </a:lnTo>
                  <a:lnTo>
                    <a:pt x="176" y="173"/>
                  </a:lnTo>
                  <a:lnTo>
                    <a:pt x="182" y="175"/>
                  </a:lnTo>
                  <a:lnTo>
                    <a:pt x="188" y="178"/>
                  </a:lnTo>
                  <a:lnTo>
                    <a:pt x="194" y="181"/>
                  </a:lnTo>
                  <a:lnTo>
                    <a:pt x="202" y="184"/>
                  </a:lnTo>
                  <a:lnTo>
                    <a:pt x="210" y="187"/>
                  </a:lnTo>
                  <a:lnTo>
                    <a:pt x="219" y="190"/>
                  </a:lnTo>
                  <a:lnTo>
                    <a:pt x="227" y="194"/>
                  </a:lnTo>
                  <a:lnTo>
                    <a:pt x="239" y="198"/>
                  </a:lnTo>
                  <a:lnTo>
                    <a:pt x="247" y="202"/>
                  </a:lnTo>
                  <a:lnTo>
                    <a:pt x="256" y="206"/>
                  </a:lnTo>
                  <a:lnTo>
                    <a:pt x="266" y="209"/>
                  </a:lnTo>
                  <a:lnTo>
                    <a:pt x="274" y="213"/>
                  </a:lnTo>
                  <a:lnTo>
                    <a:pt x="282" y="216"/>
                  </a:lnTo>
                  <a:lnTo>
                    <a:pt x="290" y="220"/>
                  </a:lnTo>
                  <a:lnTo>
                    <a:pt x="296" y="224"/>
                  </a:lnTo>
                  <a:lnTo>
                    <a:pt x="303" y="227"/>
                  </a:lnTo>
                  <a:lnTo>
                    <a:pt x="310" y="231"/>
                  </a:lnTo>
                  <a:lnTo>
                    <a:pt x="317" y="236"/>
                  </a:lnTo>
                  <a:lnTo>
                    <a:pt x="324" y="240"/>
                  </a:lnTo>
                  <a:lnTo>
                    <a:pt x="332" y="245"/>
                  </a:lnTo>
                  <a:lnTo>
                    <a:pt x="338" y="251"/>
                  </a:lnTo>
                  <a:lnTo>
                    <a:pt x="346" y="256"/>
                  </a:lnTo>
                  <a:lnTo>
                    <a:pt x="354" y="263"/>
                  </a:lnTo>
                  <a:lnTo>
                    <a:pt x="362" y="269"/>
                  </a:lnTo>
                  <a:lnTo>
                    <a:pt x="368" y="276"/>
                  </a:lnTo>
                  <a:lnTo>
                    <a:pt x="376" y="282"/>
                  </a:lnTo>
                  <a:lnTo>
                    <a:pt x="384" y="289"/>
                  </a:lnTo>
                  <a:lnTo>
                    <a:pt x="392" y="297"/>
                  </a:lnTo>
                  <a:lnTo>
                    <a:pt x="399" y="306"/>
                  </a:lnTo>
                  <a:lnTo>
                    <a:pt x="407" y="314"/>
                  </a:lnTo>
                  <a:lnTo>
                    <a:pt x="415" y="324"/>
                  </a:lnTo>
                  <a:lnTo>
                    <a:pt x="421" y="330"/>
                  </a:lnTo>
                  <a:lnTo>
                    <a:pt x="426" y="337"/>
                  </a:lnTo>
                  <a:lnTo>
                    <a:pt x="431" y="343"/>
                  </a:lnTo>
                  <a:lnTo>
                    <a:pt x="435" y="349"/>
                  </a:lnTo>
                  <a:lnTo>
                    <a:pt x="439" y="355"/>
                  </a:lnTo>
                  <a:lnTo>
                    <a:pt x="443" y="362"/>
                  </a:lnTo>
                  <a:lnTo>
                    <a:pt x="447" y="367"/>
                  </a:lnTo>
                  <a:lnTo>
                    <a:pt x="452" y="372"/>
                  </a:lnTo>
                  <a:lnTo>
                    <a:pt x="454" y="378"/>
                  </a:lnTo>
                  <a:lnTo>
                    <a:pt x="457" y="383"/>
                  </a:lnTo>
                  <a:lnTo>
                    <a:pt x="460" y="389"/>
                  </a:lnTo>
                  <a:lnTo>
                    <a:pt x="463" y="394"/>
                  </a:lnTo>
                  <a:lnTo>
                    <a:pt x="465" y="399"/>
                  </a:lnTo>
                  <a:lnTo>
                    <a:pt x="467" y="404"/>
                  </a:lnTo>
                  <a:lnTo>
                    <a:pt x="469" y="409"/>
                  </a:lnTo>
                  <a:lnTo>
                    <a:pt x="470" y="414"/>
                  </a:lnTo>
                  <a:lnTo>
                    <a:pt x="474" y="423"/>
                  </a:lnTo>
                  <a:lnTo>
                    <a:pt x="475" y="432"/>
                  </a:lnTo>
                  <a:lnTo>
                    <a:pt x="476" y="440"/>
                  </a:lnTo>
                  <a:lnTo>
                    <a:pt x="476" y="448"/>
                  </a:lnTo>
                  <a:lnTo>
                    <a:pt x="476" y="453"/>
                  </a:lnTo>
                  <a:lnTo>
                    <a:pt x="475" y="460"/>
                  </a:lnTo>
                  <a:lnTo>
                    <a:pt x="473" y="466"/>
                  </a:lnTo>
                  <a:lnTo>
                    <a:pt x="470" y="472"/>
                  </a:lnTo>
                  <a:lnTo>
                    <a:pt x="467" y="476"/>
                  </a:lnTo>
                  <a:lnTo>
                    <a:pt x="463" y="480"/>
                  </a:lnTo>
                  <a:lnTo>
                    <a:pt x="458" y="484"/>
                  </a:lnTo>
                  <a:lnTo>
                    <a:pt x="454" y="487"/>
                  </a:lnTo>
                  <a:lnTo>
                    <a:pt x="448" y="490"/>
                  </a:lnTo>
                  <a:lnTo>
                    <a:pt x="442" y="491"/>
                  </a:lnTo>
                  <a:lnTo>
                    <a:pt x="436" y="492"/>
                  </a:lnTo>
                  <a:lnTo>
                    <a:pt x="428" y="493"/>
                  </a:lnTo>
                  <a:lnTo>
                    <a:pt x="425" y="493"/>
                  </a:lnTo>
                  <a:lnTo>
                    <a:pt x="422" y="492"/>
                  </a:lnTo>
                  <a:lnTo>
                    <a:pt x="418" y="492"/>
                  </a:lnTo>
                  <a:lnTo>
                    <a:pt x="415" y="491"/>
                  </a:lnTo>
                  <a:lnTo>
                    <a:pt x="412" y="491"/>
                  </a:lnTo>
                  <a:lnTo>
                    <a:pt x="408" y="490"/>
                  </a:lnTo>
                  <a:lnTo>
                    <a:pt x="405" y="489"/>
                  </a:lnTo>
                  <a:lnTo>
                    <a:pt x="402" y="489"/>
                  </a:lnTo>
                  <a:lnTo>
                    <a:pt x="393" y="487"/>
                  </a:lnTo>
                  <a:lnTo>
                    <a:pt x="383" y="484"/>
                  </a:lnTo>
                  <a:lnTo>
                    <a:pt x="374" y="481"/>
                  </a:lnTo>
                  <a:lnTo>
                    <a:pt x="363" y="477"/>
                  </a:lnTo>
                  <a:lnTo>
                    <a:pt x="351" y="473"/>
                  </a:lnTo>
                  <a:lnTo>
                    <a:pt x="340" y="467"/>
                  </a:lnTo>
                  <a:lnTo>
                    <a:pt x="327" y="461"/>
                  </a:lnTo>
                  <a:lnTo>
                    <a:pt x="314" y="454"/>
                  </a:lnTo>
                  <a:lnTo>
                    <a:pt x="301" y="447"/>
                  </a:lnTo>
                  <a:lnTo>
                    <a:pt x="287" y="439"/>
                  </a:lnTo>
                  <a:lnTo>
                    <a:pt x="275" y="431"/>
                  </a:lnTo>
                  <a:lnTo>
                    <a:pt x="264" y="422"/>
                  </a:lnTo>
                  <a:lnTo>
                    <a:pt x="253" y="413"/>
                  </a:lnTo>
                  <a:lnTo>
                    <a:pt x="242" y="404"/>
                  </a:lnTo>
                  <a:lnTo>
                    <a:pt x="233" y="393"/>
                  </a:lnTo>
                  <a:lnTo>
                    <a:pt x="223" y="383"/>
                  </a:lnTo>
                </a:path>
              </a:pathLst>
            </a:custGeom>
            <a:solidFill>
              <a:srgbClr val="99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Freeform 111">
              <a:extLst>
                <a:ext uri="{FF2B5EF4-FFF2-40B4-BE49-F238E27FC236}">
                  <a16:creationId xmlns:a16="http://schemas.microsoft.com/office/drawing/2014/main" id="{61A93EB5-5B91-4CAB-84D8-71C8B5807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3251"/>
              <a:ext cx="493" cy="494"/>
            </a:xfrm>
            <a:custGeom>
              <a:avLst/>
              <a:gdLst>
                <a:gd name="T0" fmla="*/ 98 w 493"/>
                <a:gd name="T1" fmla="*/ 245 h 494"/>
                <a:gd name="T2" fmla="*/ 64 w 493"/>
                <a:gd name="T3" fmla="*/ 201 h 494"/>
                <a:gd name="T4" fmla="*/ 38 w 493"/>
                <a:gd name="T5" fmla="*/ 158 h 494"/>
                <a:gd name="T6" fmla="*/ 18 w 493"/>
                <a:gd name="T7" fmla="*/ 118 h 494"/>
                <a:gd name="T8" fmla="*/ 4 w 493"/>
                <a:gd name="T9" fmla="*/ 83 h 494"/>
                <a:gd name="T10" fmla="*/ 0 w 493"/>
                <a:gd name="T11" fmla="*/ 53 h 494"/>
                <a:gd name="T12" fmla="*/ 7 w 493"/>
                <a:gd name="T13" fmla="*/ 22 h 494"/>
                <a:gd name="T14" fmla="*/ 43 w 493"/>
                <a:gd name="T15" fmla="*/ 0 h 494"/>
                <a:gd name="T16" fmla="*/ 94 w 493"/>
                <a:gd name="T17" fmla="*/ 6 h 494"/>
                <a:gd name="T18" fmla="*/ 148 w 493"/>
                <a:gd name="T19" fmla="*/ 29 h 494"/>
                <a:gd name="T20" fmla="*/ 182 w 493"/>
                <a:gd name="T21" fmla="*/ 46 h 494"/>
                <a:gd name="T22" fmla="*/ 215 w 493"/>
                <a:gd name="T23" fmla="*/ 69 h 494"/>
                <a:gd name="T24" fmla="*/ 249 w 493"/>
                <a:gd name="T25" fmla="*/ 96 h 494"/>
                <a:gd name="T26" fmla="*/ 286 w 493"/>
                <a:gd name="T27" fmla="*/ 127 h 494"/>
                <a:gd name="T28" fmla="*/ 320 w 493"/>
                <a:gd name="T29" fmla="*/ 161 h 494"/>
                <a:gd name="T30" fmla="*/ 353 w 493"/>
                <a:gd name="T31" fmla="*/ 200 h 494"/>
                <a:gd name="T32" fmla="*/ 396 w 493"/>
                <a:gd name="T33" fmla="*/ 249 h 494"/>
                <a:gd name="T34" fmla="*/ 430 w 493"/>
                <a:gd name="T35" fmla="*/ 297 h 494"/>
                <a:gd name="T36" fmla="*/ 458 w 493"/>
                <a:gd name="T37" fmla="*/ 342 h 494"/>
                <a:gd name="T38" fmla="*/ 476 w 493"/>
                <a:gd name="T39" fmla="*/ 381 h 494"/>
                <a:gd name="T40" fmla="*/ 489 w 493"/>
                <a:gd name="T41" fmla="*/ 416 h 494"/>
                <a:gd name="T42" fmla="*/ 492 w 493"/>
                <a:gd name="T43" fmla="*/ 444 h 494"/>
                <a:gd name="T44" fmla="*/ 484 w 493"/>
                <a:gd name="T45" fmla="*/ 473 h 494"/>
                <a:gd name="T46" fmla="*/ 450 w 493"/>
                <a:gd name="T47" fmla="*/ 492 h 494"/>
                <a:gd name="T48" fmla="*/ 410 w 493"/>
                <a:gd name="T49" fmla="*/ 489 h 494"/>
                <a:gd name="T50" fmla="*/ 367 w 493"/>
                <a:gd name="T51" fmla="*/ 475 h 494"/>
                <a:gd name="T52" fmla="*/ 318 w 493"/>
                <a:gd name="T53" fmla="*/ 450 h 494"/>
                <a:gd name="T54" fmla="*/ 266 w 493"/>
                <a:gd name="T55" fmla="*/ 414 h 494"/>
                <a:gd name="T56" fmla="*/ 213 w 493"/>
                <a:gd name="T57" fmla="*/ 370 h 494"/>
                <a:gd name="T58" fmla="*/ 160 w 493"/>
                <a:gd name="T59" fmla="*/ 319 h 494"/>
                <a:gd name="T60" fmla="*/ 225 w 493"/>
                <a:gd name="T61" fmla="*/ 315 h 494"/>
                <a:gd name="T62" fmla="*/ 260 w 493"/>
                <a:gd name="T63" fmla="*/ 354 h 494"/>
                <a:gd name="T64" fmla="*/ 294 w 493"/>
                <a:gd name="T65" fmla="*/ 385 h 494"/>
                <a:gd name="T66" fmla="*/ 325 w 493"/>
                <a:gd name="T67" fmla="*/ 412 h 494"/>
                <a:gd name="T68" fmla="*/ 378 w 493"/>
                <a:gd name="T69" fmla="*/ 443 h 494"/>
                <a:gd name="T70" fmla="*/ 413 w 493"/>
                <a:gd name="T71" fmla="*/ 447 h 494"/>
                <a:gd name="T72" fmla="*/ 422 w 493"/>
                <a:gd name="T73" fmla="*/ 422 h 494"/>
                <a:gd name="T74" fmla="*/ 416 w 493"/>
                <a:gd name="T75" fmla="*/ 395 h 494"/>
                <a:gd name="T76" fmla="*/ 403 w 493"/>
                <a:gd name="T77" fmla="*/ 368 h 494"/>
                <a:gd name="T78" fmla="*/ 385 w 493"/>
                <a:gd name="T79" fmla="*/ 335 h 494"/>
                <a:gd name="T80" fmla="*/ 360 w 493"/>
                <a:gd name="T81" fmla="*/ 297 h 494"/>
                <a:gd name="T82" fmla="*/ 331 w 493"/>
                <a:gd name="T83" fmla="*/ 257 h 494"/>
                <a:gd name="T84" fmla="*/ 298 w 493"/>
                <a:gd name="T85" fmla="*/ 214 h 494"/>
                <a:gd name="T86" fmla="*/ 260 w 493"/>
                <a:gd name="T87" fmla="*/ 170 h 494"/>
                <a:gd name="T88" fmla="*/ 225 w 493"/>
                <a:gd name="T89" fmla="*/ 132 h 494"/>
                <a:gd name="T90" fmla="*/ 192 w 493"/>
                <a:gd name="T91" fmla="*/ 101 h 494"/>
                <a:gd name="T92" fmla="*/ 154 w 493"/>
                <a:gd name="T93" fmla="*/ 72 h 494"/>
                <a:gd name="T94" fmla="*/ 105 w 493"/>
                <a:gd name="T95" fmla="*/ 45 h 494"/>
                <a:gd name="T96" fmla="*/ 75 w 493"/>
                <a:gd name="T97" fmla="*/ 48 h 494"/>
                <a:gd name="T98" fmla="*/ 70 w 493"/>
                <a:gd name="T99" fmla="*/ 79 h 494"/>
                <a:gd name="T100" fmla="*/ 80 w 493"/>
                <a:gd name="T101" fmla="*/ 104 h 494"/>
                <a:gd name="T102" fmla="*/ 94 w 493"/>
                <a:gd name="T103" fmla="*/ 134 h 494"/>
                <a:gd name="T104" fmla="*/ 114 w 493"/>
                <a:gd name="T105" fmla="*/ 169 h 494"/>
                <a:gd name="T106" fmla="*/ 141 w 493"/>
                <a:gd name="T107" fmla="*/ 207 h 494"/>
                <a:gd name="T108" fmla="*/ 171 w 493"/>
                <a:gd name="T109" fmla="*/ 248 h 494"/>
                <a:gd name="T110" fmla="*/ 204 w 493"/>
                <a:gd name="T111" fmla="*/ 289 h 4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3" h="494">
                  <a:moveTo>
                    <a:pt x="129" y="284"/>
                  </a:moveTo>
                  <a:lnTo>
                    <a:pt x="121" y="274"/>
                  </a:lnTo>
                  <a:lnTo>
                    <a:pt x="113" y="265"/>
                  </a:lnTo>
                  <a:lnTo>
                    <a:pt x="105" y="255"/>
                  </a:lnTo>
                  <a:lnTo>
                    <a:pt x="98" y="245"/>
                  </a:lnTo>
                  <a:lnTo>
                    <a:pt x="90" y="236"/>
                  </a:lnTo>
                  <a:lnTo>
                    <a:pt x="83" y="227"/>
                  </a:lnTo>
                  <a:lnTo>
                    <a:pt x="78" y="217"/>
                  </a:lnTo>
                  <a:lnTo>
                    <a:pt x="71" y="209"/>
                  </a:lnTo>
                  <a:lnTo>
                    <a:pt x="64" y="201"/>
                  </a:lnTo>
                  <a:lnTo>
                    <a:pt x="59" y="192"/>
                  </a:lnTo>
                  <a:lnTo>
                    <a:pt x="53" y="183"/>
                  </a:lnTo>
                  <a:lnTo>
                    <a:pt x="48" y="174"/>
                  </a:lnTo>
                  <a:lnTo>
                    <a:pt x="42" y="166"/>
                  </a:lnTo>
                  <a:lnTo>
                    <a:pt x="38" y="158"/>
                  </a:lnTo>
                  <a:lnTo>
                    <a:pt x="33" y="150"/>
                  </a:lnTo>
                  <a:lnTo>
                    <a:pt x="29" y="141"/>
                  </a:lnTo>
                  <a:lnTo>
                    <a:pt x="25" y="133"/>
                  </a:lnTo>
                  <a:lnTo>
                    <a:pt x="21" y="125"/>
                  </a:lnTo>
                  <a:lnTo>
                    <a:pt x="18" y="118"/>
                  </a:lnTo>
                  <a:lnTo>
                    <a:pt x="14" y="111"/>
                  </a:lnTo>
                  <a:lnTo>
                    <a:pt x="11" y="103"/>
                  </a:lnTo>
                  <a:lnTo>
                    <a:pt x="9" y="96"/>
                  </a:lnTo>
                  <a:lnTo>
                    <a:pt x="7" y="89"/>
                  </a:lnTo>
                  <a:lnTo>
                    <a:pt x="4" y="83"/>
                  </a:lnTo>
                  <a:lnTo>
                    <a:pt x="3" y="76"/>
                  </a:lnTo>
                  <a:lnTo>
                    <a:pt x="2" y="70"/>
                  </a:lnTo>
                  <a:lnTo>
                    <a:pt x="1" y="64"/>
                  </a:lnTo>
                  <a:lnTo>
                    <a:pt x="1" y="58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1" y="42"/>
                  </a:lnTo>
                  <a:lnTo>
                    <a:pt x="1" y="39"/>
                  </a:lnTo>
                  <a:lnTo>
                    <a:pt x="3" y="30"/>
                  </a:lnTo>
                  <a:lnTo>
                    <a:pt x="7" y="22"/>
                  </a:lnTo>
                  <a:lnTo>
                    <a:pt x="12" y="15"/>
                  </a:lnTo>
                  <a:lnTo>
                    <a:pt x="18" y="10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3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3" y="1"/>
                  </a:lnTo>
                  <a:lnTo>
                    <a:pt x="84" y="3"/>
                  </a:lnTo>
                  <a:lnTo>
                    <a:pt x="94" y="6"/>
                  </a:lnTo>
                  <a:lnTo>
                    <a:pt x="105" y="10"/>
                  </a:lnTo>
                  <a:lnTo>
                    <a:pt x="117" y="14"/>
                  </a:lnTo>
                  <a:lnTo>
                    <a:pt x="130" y="19"/>
                  </a:lnTo>
                  <a:lnTo>
                    <a:pt x="142" y="25"/>
                  </a:lnTo>
                  <a:lnTo>
                    <a:pt x="148" y="29"/>
                  </a:lnTo>
                  <a:lnTo>
                    <a:pt x="155" y="32"/>
                  </a:lnTo>
                  <a:lnTo>
                    <a:pt x="162" y="35"/>
                  </a:lnTo>
                  <a:lnTo>
                    <a:pt x="168" y="40"/>
                  </a:lnTo>
                  <a:lnTo>
                    <a:pt x="175" y="42"/>
                  </a:lnTo>
                  <a:lnTo>
                    <a:pt x="182" y="46"/>
                  </a:lnTo>
                  <a:lnTo>
                    <a:pt x="188" y="51"/>
                  </a:lnTo>
                  <a:lnTo>
                    <a:pt x="195" y="55"/>
                  </a:lnTo>
                  <a:lnTo>
                    <a:pt x="202" y="60"/>
                  </a:lnTo>
                  <a:lnTo>
                    <a:pt x="208" y="65"/>
                  </a:lnTo>
                  <a:lnTo>
                    <a:pt x="215" y="69"/>
                  </a:lnTo>
                  <a:lnTo>
                    <a:pt x="222" y="74"/>
                  </a:lnTo>
                  <a:lnTo>
                    <a:pt x="228" y="80"/>
                  </a:lnTo>
                  <a:lnTo>
                    <a:pt x="236" y="85"/>
                  </a:lnTo>
                  <a:lnTo>
                    <a:pt x="243" y="90"/>
                  </a:lnTo>
                  <a:lnTo>
                    <a:pt x="249" y="96"/>
                  </a:lnTo>
                  <a:lnTo>
                    <a:pt x="257" y="102"/>
                  </a:lnTo>
                  <a:lnTo>
                    <a:pt x="264" y="109"/>
                  </a:lnTo>
                  <a:lnTo>
                    <a:pt x="271" y="115"/>
                  </a:lnTo>
                  <a:lnTo>
                    <a:pt x="278" y="122"/>
                  </a:lnTo>
                  <a:lnTo>
                    <a:pt x="286" y="127"/>
                  </a:lnTo>
                  <a:lnTo>
                    <a:pt x="293" y="133"/>
                  </a:lnTo>
                  <a:lnTo>
                    <a:pt x="299" y="141"/>
                  </a:lnTo>
                  <a:lnTo>
                    <a:pt x="306" y="147"/>
                  </a:lnTo>
                  <a:lnTo>
                    <a:pt x="314" y="155"/>
                  </a:lnTo>
                  <a:lnTo>
                    <a:pt x="320" y="161"/>
                  </a:lnTo>
                  <a:lnTo>
                    <a:pt x="327" y="169"/>
                  </a:lnTo>
                  <a:lnTo>
                    <a:pt x="334" y="176"/>
                  </a:lnTo>
                  <a:lnTo>
                    <a:pt x="340" y="184"/>
                  </a:lnTo>
                  <a:lnTo>
                    <a:pt x="348" y="192"/>
                  </a:lnTo>
                  <a:lnTo>
                    <a:pt x="353" y="200"/>
                  </a:lnTo>
                  <a:lnTo>
                    <a:pt x="361" y="207"/>
                  </a:lnTo>
                  <a:lnTo>
                    <a:pt x="370" y="217"/>
                  </a:lnTo>
                  <a:lnTo>
                    <a:pt x="379" y="228"/>
                  </a:lnTo>
                  <a:lnTo>
                    <a:pt x="387" y="238"/>
                  </a:lnTo>
                  <a:lnTo>
                    <a:pt x="396" y="249"/>
                  </a:lnTo>
                  <a:lnTo>
                    <a:pt x="402" y="259"/>
                  </a:lnTo>
                  <a:lnTo>
                    <a:pt x="410" y="269"/>
                  </a:lnTo>
                  <a:lnTo>
                    <a:pt x="417" y="279"/>
                  </a:lnTo>
                  <a:lnTo>
                    <a:pt x="424" y="288"/>
                  </a:lnTo>
                  <a:lnTo>
                    <a:pt x="430" y="297"/>
                  </a:lnTo>
                  <a:lnTo>
                    <a:pt x="437" y="306"/>
                  </a:lnTo>
                  <a:lnTo>
                    <a:pt x="442" y="315"/>
                  </a:lnTo>
                  <a:lnTo>
                    <a:pt x="448" y="324"/>
                  </a:lnTo>
                  <a:lnTo>
                    <a:pt x="453" y="333"/>
                  </a:lnTo>
                  <a:lnTo>
                    <a:pt x="458" y="342"/>
                  </a:lnTo>
                  <a:lnTo>
                    <a:pt x="462" y="351"/>
                  </a:lnTo>
                  <a:lnTo>
                    <a:pt x="467" y="359"/>
                  </a:lnTo>
                  <a:lnTo>
                    <a:pt x="471" y="367"/>
                  </a:lnTo>
                  <a:lnTo>
                    <a:pt x="474" y="374"/>
                  </a:lnTo>
                  <a:lnTo>
                    <a:pt x="476" y="381"/>
                  </a:lnTo>
                  <a:lnTo>
                    <a:pt x="480" y="389"/>
                  </a:lnTo>
                  <a:lnTo>
                    <a:pt x="483" y="395"/>
                  </a:lnTo>
                  <a:lnTo>
                    <a:pt x="485" y="403"/>
                  </a:lnTo>
                  <a:lnTo>
                    <a:pt x="486" y="409"/>
                  </a:lnTo>
                  <a:lnTo>
                    <a:pt x="489" y="416"/>
                  </a:lnTo>
                  <a:lnTo>
                    <a:pt x="490" y="422"/>
                  </a:lnTo>
                  <a:lnTo>
                    <a:pt x="491" y="427"/>
                  </a:lnTo>
                  <a:lnTo>
                    <a:pt x="492" y="434"/>
                  </a:lnTo>
                  <a:lnTo>
                    <a:pt x="492" y="439"/>
                  </a:lnTo>
                  <a:lnTo>
                    <a:pt x="492" y="444"/>
                  </a:lnTo>
                  <a:lnTo>
                    <a:pt x="492" y="449"/>
                  </a:lnTo>
                  <a:lnTo>
                    <a:pt x="491" y="453"/>
                  </a:lnTo>
                  <a:lnTo>
                    <a:pt x="490" y="458"/>
                  </a:lnTo>
                  <a:lnTo>
                    <a:pt x="488" y="466"/>
                  </a:lnTo>
                  <a:lnTo>
                    <a:pt x="484" y="473"/>
                  </a:lnTo>
                  <a:lnTo>
                    <a:pt x="479" y="479"/>
                  </a:lnTo>
                  <a:lnTo>
                    <a:pt x="473" y="484"/>
                  </a:lnTo>
                  <a:lnTo>
                    <a:pt x="467" y="488"/>
                  </a:lnTo>
                  <a:lnTo>
                    <a:pt x="459" y="491"/>
                  </a:lnTo>
                  <a:lnTo>
                    <a:pt x="450" y="492"/>
                  </a:lnTo>
                  <a:lnTo>
                    <a:pt x="440" y="493"/>
                  </a:lnTo>
                  <a:lnTo>
                    <a:pt x="432" y="493"/>
                  </a:lnTo>
                  <a:lnTo>
                    <a:pt x="426" y="492"/>
                  </a:lnTo>
                  <a:lnTo>
                    <a:pt x="418" y="491"/>
                  </a:lnTo>
                  <a:lnTo>
                    <a:pt x="410" y="489"/>
                  </a:lnTo>
                  <a:lnTo>
                    <a:pt x="401" y="487"/>
                  </a:lnTo>
                  <a:lnTo>
                    <a:pt x="393" y="484"/>
                  </a:lnTo>
                  <a:lnTo>
                    <a:pt x="385" y="482"/>
                  </a:lnTo>
                  <a:lnTo>
                    <a:pt x="376" y="478"/>
                  </a:lnTo>
                  <a:lnTo>
                    <a:pt x="367" y="475"/>
                  </a:lnTo>
                  <a:lnTo>
                    <a:pt x="358" y="470"/>
                  </a:lnTo>
                  <a:lnTo>
                    <a:pt x="348" y="466"/>
                  </a:lnTo>
                  <a:lnTo>
                    <a:pt x="338" y="461"/>
                  </a:lnTo>
                  <a:lnTo>
                    <a:pt x="329" y="455"/>
                  </a:lnTo>
                  <a:lnTo>
                    <a:pt x="318" y="450"/>
                  </a:lnTo>
                  <a:lnTo>
                    <a:pt x="308" y="444"/>
                  </a:lnTo>
                  <a:lnTo>
                    <a:pt x="298" y="437"/>
                  </a:lnTo>
                  <a:lnTo>
                    <a:pt x="287" y="430"/>
                  </a:lnTo>
                  <a:lnTo>
                    <a:pt x="276" y="422"/>
                  </a:lnTo>
                  <a:lnTo>
                    <a:pt x="266" y="414"/>
                  </a:lnTo>
                  <a:lnTo>
                    <a:pt x="255" y="406"/>
                  </a:lnTo>
                  <a:lnTo>
                    <a:pt x="244" y="397"/>
                  </a:lnTo>
                  <a:lnTo>
                    <a:pt x="234" y="389"/>
                  </a:lnTo>
                  <a:lnTo>
                    <a:pt x="223" y="379"/>
                  </a:lnTo>
                  <a:lnTo>
                    <a:pt x="213" y="370"/>
                  </a:lnTo>
                  <a:lnTo>
                    <a:pt x="202" y="361"/>
                  </a:lnTo>
                  <a:lnTo>
                    <a:pt x="192" y="351"/>
                  </a:lnTo>
                  <a:lnTo>
                    <a:pt x="181" y="341"/>
                  </a:lnTo>
                  <a:lnTo>
                    <a:pt x="171" y="330"/>
                  </a:lnTo>
                  <a:lnTo>
                    <a:pt x="160" y="319"/>
                  </a:lnTo>
                  <a:lnTo>
                    <a:pt x="150" y="307"/>
                  </a:lnTo>
                  <a:lnTo>
                    <a:pt x="140" y="295"/>
                  </a:lnTo>
                  <a:lnTo>
                    <a:pt x="129" y="284"/>
                  </a:lnTo>
                  <a:lnTo>
                    <a:pt x="218" y="306"/>
                  </a:lnTo>
                  <a:lnTo>
                    <a:pt x="225" y="315"/>
                  </a:lnTo>
                  <a:lnTo>
                    <a:pt x="233" y="323"/>
                  </a:lnTo>
                  <a:lnTo>
                    <a:pt x="239" y="331"/>
                  </a:lnTo>
                  <a:lnTo>
                    <a:pt x="246" y="339"/>
                  </a:lnTo>
                  <a:lnTo>
                    <a:pt x="254" y="347"/>
                  </a:lnTo>
                  <a:lnTo>
                    <a:pt x="260" y="354"/>
                  </a:lnTo>
                  <a:lnTo>
                    <a:pt x="267" y="361"/>
                  </a:lnTo>
                  <a:lnTo>
                    <a:pt x="274" y="368"/>
                  </a:lnTo>
                  <a:lnTo>
                    <a:pt x="280" y="373"/>
                  </a:lnTo>
                  <a:lnTo>
                    <a:pt x="287" y="379"/>
                  </a:lnTo>
                  <a:lnTo>
                    <a:pt x="294" y="385"/>
                  </a:lnTo>
                  <a:lnTo>
                    <a:pt x="300" y="391"/>
                  </a:lnTo>
                  <a:lnTo>
                    <a:pt x="306" y="397"/>
                  </a:lnTo>
                  <a:lnTo>
                    <a:pt x="312" y="402"/>
                  </a:lnTo>
                  <a:lnTo>
                    <a:pt x="318" y="407"/>
                  </a:lnTo>
                  <a:lnTo>
                    <a:pt x="325" y="412"/>
                  </a:lnTo>
                  <a:lnTo>
                    <a:pt x="336" y="420"/>
                  </a:lnTo>
                  <a:lnTo>
                    <a:pt x="347" y="427"/>
                  </a:lnTo>
                  <a:lnTo>
                    <a:pt x="358" y="434"/>
                  </a:lnTo>
                  <a:lnTo>
                    <a:pt x="368" y="439"/>
                  </a:lnTo>
                  <a:lnTo>
                    <a:pt x="378" y="443"/>
                  </a:lnTo>
                  <a:lnTo>
                    <a:pt x="387" y="447"/>
                  </a:lnTo>
                  <a:lnTo>
                    <a:pt x="394" y="449"/>
                  </a:lnTo>
                  <a:lnTo>
                    <a:pt x="402" y="449"/>
                  </a:lnTo>
                  <a:lnTo>
                    <a:pt x="409" y="449"/>
                  </a:lnTo>
                  <a:lnTo>
                    <a:pt x="413" y="447"/>
                  </a:lnTo>
                  <a:lnTo>
                    <a:pt x="417" y="444"/>
                  </a:lnTo>
                  <a:lnTo>
                    <a:pt x="420" y="440"/>
                  </a:lnTo>
                  <a:lnTo>
                    <a:pt x="422" y="435"/>
                  </a:lnTo>
                  <a:lnTo>
                    <a:pt x="423" y="430"/>
                  </a:lnTo>
                  <a:lnTo>
                    <a:pt x="422" y="422"/>
                  </a:lnTo>
                  <a:lnTo>
                    <a:pt x="421" y="414"/>
                  </a:lnTo>
                  <a:lnTo>
                    <a:pt x="420" y="409"/>
                  </a:lnTo>
                  <a:lnTo>
                    <a:pt x="419" y="405"/>
                  </a:lnTo>
                  <a:lnTo>
                    <a:pt x="418" y="400"/>
                  </a:lnTo>
                  <a:lnTo>
                    <a:pt x="416" y="395"/>
                  </a:lnTo>
                  <a:lnTo>
                    <a:pt x="413" y="390"/>
                  </a:lnTo>
                  <a:lnTo>
                    <a:pt x="411" y="384"/>
                  </a:lnTo>
                  <a:lnTo>
                    <a:pt x="409" y="379"/>
                  </a:lnTo>
                  <a:lnTo>
                    <a:pt x="407" y="373"/>
                  </a:lnTo>
                  <a:lnTo>
                    <a:pt x="403" y="368"/>
                  </a:lnTo>
                  <a:lnTo>
                    <a:pt x="400" y="362"/>
                  </a:lnTo>
                  <a:lnTo>
                    <a:pt x="397" y="355"/>
                  </a:lnTo>
                  <a:lnTo>
                    <a:pt x="393" y="349"/>
                  </a:lnTo>
                  <a:lnTo>
                    <a:pt x="389" y="342"/>
                  </a:lnTo>
                  <a:lnTo>
                    <a:pt x="385" y="335"/>
                  </a:lnTo>
                  <a:lnTo>
                    <a:pt x="380" y="327"/>
                  </a:lnTo>
                  <a:lnTo>
                    <a:pt x="376" y="320"/>
                  </a:lnTo>
                  <a:lnTo>
                    <a:pt x="370" y="312"/>
                  </a:lnTo>
                  <a:lnTo>
                    <a:pt x="366" y="305"/>
                  </a:lnTo>
                  <a:lnTo>
                    <a:pt x="360" y="297"/>
                  </a:lnTo>
                  <a:lnTo>
                    <a:pt x="355" y="289"/>
                  </a:lnTo>
                  <a:lnTo>
                    <a:pt x="349" y="282"/>
                  </a:lnTo>
                  <a:lnTo>
                    <a:pt x="344" y="273"/>
                  </a:lnTo>
                  <a:lnTo>
                    <a:pt x="337" y="265"/>
                  </a:lnTo>
                  <a:lnTo>
                    <a:pt x="331" y="257"/>
                  </a:lnTo>
                  <a:lnTo>
                    <a:pt x="325" y="249"/>
                  </a:lnTo>
                  <a:lnTo>
                    <a:pt x="318" y="240"/>
                  </a:lnTo>
                  <a:lnTo>
                    <a:pt x="311" y="231"/>
                  </a:lnTo>
                  <a:lnTo>
                    <a:pt x="305" y="223"/>
                  </a:lnTo>
                  <a:lnTo>
                    <a:pt x="298" y="214"/>
                  </a:lnTo>
                  <a:lnTo>
                    <a:pt x="290" y="205"/>
                  </a:lnTo>
                  <a:lnTo>
                    <a:pt x="283" y="197"/>
                  </a:lnTo>
                  <a:lnTo>
                    <a:pt x="275" y="188"/>
                  </a:lnTo>
                  <a:lnTo>
                    <a:pt x="268" y="179"/>
                  </a:lnTo>
                  <a:lnTo>
                    <a:pt x="260" y="170"/>
                  </a:lnTo>
                  <a:lnTo>
                    <a:pt x="253" y="162"/>
                  </a:lnTo>
                  <a:lnTo>
                    <a:pt x="246" y="154"/>
                  </a:lnTo>
                  <a:lnTo>
                    <a:pt x="238" y="146"/>
                  </a:lnTo>
                  <a:lnTo>
                    <a:pt x="232" y="139"/>
                  </a:lnTo>
                  <a:lnTo>
                    <a:pt x="225" y="132"/>
                  </a:lnTo>
                  <a:lnTo>
                    <a:pt x="218" y="125"/>
                  </a:lnTo>
                  <a:lnTo>
                    <a:pt x="211" y="119"/>
                  </a:lnTo>
                  <a:lnTo>
                    <a:pt x="205" y="113"/>
                  </a:lnTo>
                  <a:lnTo>
                    <a:pt x="197" y="107"/>
                  </a:lnTo>
                  <a:lnTo>
                    <a:pt x="192" y="101"/>
                  </a:lnTo>
                  <a:lnTo>
                    <a:pt x="185" y="96"/>
                  </a:lnTo>
                  <a:lnTo>
                    <a:pt x="178" y="90"/>
                  </a:lnTo>
                  <a:lnTo>
                    <a:pt x="173" y="85"/>
                  </a:lnTo>
                  <a:lnTo>
                    <a:pt x="166" y="81"/>
                  </a:lnTo>
                  <a:lnTo>
                    <a:pt x="154" y="72"/>
                  </a:lnTo>
                  <a:lnTo>
                    <a:pt x="143" y="64"/>
                  </a:lnTo>
                  <a:lnTo>
                    <a:pt x="133" y="58"/>
                  </a:lnTo>
                  <a:lnTo>
                    <a:pt x="123" y="53"/>
                  </a:lnTo>
                  <a:lnTo>
                    <a:pt x="114" y="48"/>
                  </a:lnTo>
                  <a:lnTo>
                    <a:pt x="105" y="45"/>
                  </a:lnTo>
                  <a:lnTo>
                    <a:pt x="99" y="44"/>
                  </a:lnTo>
                  <a:lnTo>
                    <a:pt x="91" y="43"/>
                  </a:lnTo>
                  <a:lnTo>
                    <a:pt x="85" y="44"/>
                  </a:lnTo>
                  <a:lnTo>
                    <a:pt x="80" y="45"/>
                  </a:lnTo>
                  <a:lnTo>
                    <a:pt x="75" y="48"/>
                  </a:lnTo>
                  <a:lnTo>
                    <a:pt x="72" y="52"/>
                  </a:lnTo>
                  <a:lnTo>
                    <a:pt x="70" y="57"/>
                  </a:lnTo>
                  <a:lnTo>
                    <a:pt x="69" y="63"/>
                  </a:lnTo>
                  <a:lnTo>
                    <a:pt x="69" y="70"/>
                  </a:lnTo>
                  <a:lnTo>
                    <a:pt x="70" y="79"/>
                  </a:lnTo>
                  <a:lnTo>
                    <a:pt x="71" y="83"/>
                  </a:lnTo>
                  <a:lnTo>
                    <a:pt x="73" y="88"/>
                  </a:lnTo>
                  <a:lnTo>
                    <a:pt x="75" y="94"/>
                  </a:lnTo>
                  <a:lnTo>
                    <a:pt x="78" y="99"/>
                  </a:lnTo>
                  <a:lnTo>
                    <a:pt x="80" y="104"/>
                  </a:lnTo>
                  <a:lnTo>
                    <a:pt x="82" y="110"/>
                  </a:lnTo>
                  <a:lnTo>
                    <a:pt x="84" y="116"/>
                  </a:lnTo>
                  <a:lnTo>
                    <a:pt x="88" y="122"/>
                  </a:lnTo>
                  <a:lnTo>
                    <a:pt x="91" y="127"/>
                  </a:lnTo>
                  <a:lnTo>
                    <a:pt x="94" y="134"/>
                  </a:lnTo>
                  <a:lnTo>
                    <a:pt x="98" y="141"/>
                  </a:lnTo>
                  <a:lnTo>
                    <a:pt x="102" y="147"/>
                  </a:lnTo>
                  <a:lnTo>
                    <a:pt x="105" y="154"/>
                  </a:lnTo>
                  <a:lnTo>
                    <a:pt x="110" y="161"/>
                  </a:lnTo>
                  <a:lnTo>
                    <a:pt x="114" y="169"/>
                  </a:lnTo>
                  <a:lnTo>
                    <a:pt x="119" y="176"/>
                  </a:lnTo>
                  <a:lnTo>
                    <a:pt x="124" y="184"/>
                  </a:lnTo>
                  <a:lnTo>
                    <a:pt x="130" y="192"/>
                  </a:lnTo>
                  <a:lnTo>
                    <a:pt x="134" y="200"/>
                  </a:lnTo>
                  <a:lnTo>
                    <a:pt x="141" y="207"/>
                  </a:lnTo>
                  <a:lnTo>
                    <a:pt x="146" y="215"/>
                  </a:lnTo>
                  <a:lnTo>
                    <a:pt x="152" y="223"/>
                  </a:lnTo>
                  <a:lnTo>
                    <a:pt x="157" y="231"/>
                  </a:lnTo>
                  <a:lnTo>
                    <a:pt x="164" y="239"/>
                  </a:lnTo>
                  <a:lnTo>
                    <a:pt x="171" y="248"/>
                  </a:lnTo>
                  <a:lnTo>
                    <a:pt x="176" y="256"/>
                  </a:lnTo>
                  <a:lnTo>
                    <a:pt x="183" y="264"/>
                  </a:lnTo>
                  <a:lnTo>
                    <a:pt x="189" y="273"/>
                  </a:lnTo>
                  <a:lnTo>
                    <a:pt x="196" y="281"/>
                  </a:lnTo>
                  <a:lnTo>
                    <a:pt x="204" y="289"/>
                  </a:lnTo>
                  <a:lnTo>
                    <a:pt x="211" y="297"/>
                  </a:lnTo>
                  <a:lnTo>
                    <a:pt x="218" y="306"/>
                  </a:lnTo>
                  <a:lnTo>
                    <a:pt x="129" y="284"/>
                  </a:lnTo>
                </a:path>
              </a:pathLst>
            </a:custGeom>
            <a:solidFill>
              <a:srgbClr val="99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Freeform 112">
              <a:extLst>
                <a:ext uri="{FF2B5EF4-FFF2-40B4-BE49-F238E27FC236}">
                  <a16:creationId xmlns:a16="http://schemas.microsoft.com/office/drawing/2014/main" id="{41288142-CC67-4B6C-B039-4DEEE4F73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" y="3265"/>
              <a:ext cx="449" cy="466"/>
            </a:xfrm>
            <a:custGeom>
              <a:avLst/>
              <a:gdLst>
                <a:gd name="T0" fmla="*/ 388 w 449"/>
                <a:gd name="T1" fmla="*/ 404 h 466"/>
                <a:gd name="T2" fmla="*/ 405 w 449"/>
                <a:gd name="T3" fmla="*/ 419 h 466"/>
                <a:gd name="T4" fmla="*/ 422 w 449"/>
                <a:gd name="T5" fmla="*/ 430 h 466"/>
                <a:gd name="T6" fmla="*/ 435 w 449"/>
                <a:gd name="T7" fmla="*/ 438 h 466"/>
                <a:gd name="T8" fmla="*/ 441 w 449"/>
                <a:gd name="T9" fmla="*/ 447 h 466"/>
                <a:gd name="T10" fmla="*/ 446 w 449"/>
                <a:gd name="T11" fmla="*/ 455 h 466"/>
                <a:gd name="T12" fmla="*/ 447 w 449"/>
                <a:gd name="T13" fmla="*/ 462 h 466"/>
                <a:gd name="T14" fmla="*/ 437 w 449"/>
                <a:gd name="T15" fmla="*/ 464 h 466"/>
                <a:gd name="T16" fmla="*/ 422 w 449"/>
                <a:gd name="T17" fmla="*/ 465 h 466"/>
                <a:gd name="T18" fmla="*/ 374 w 449"/>
                <a:gd name="T19" fmla="*/ 465 h 466"/>
                <a:gd name="T20" fmla="*/ 358 w 449"/>
                <a:gd name="T21" fmla="*/ 463 h 466"/>
                <a:gd name="T22" fmla="*/ 347 w 449"/>
                <a:gd name="T23" fmla="*/ 460 h 466"/>
                <a:gd name="T24" fmla="*/ 336 w 449"/>
                <a:gd name="T25" fmla="*/ 453 h 466"/>
                <a:gd name="T26" fmla="*/ 328 w 449"/>
                <a:gd name="T27" fmla="*/ 444 h 466"/>
                <a:gd name="T28" fmla="*/ 324 w 449"/>
                <a:gd name="T29" fmla="*/ 436 h 466"/>
                <a:gd name="T30" fmla="*/ 323 w 449"/>
                <a:gd name="T31" fmla="*/ 426 h 466"/>
                <a:gd name="T32" fmla="*/ 322 w 449"/>
                <a:gd name="T33" fmla="*/ 417 h 466"/>
                <a:gd name="T34" fmla="*/ 319 w 449"/>
                <a:gd name="T35" fmla="*/ 409 h 466"/>
                <a:gd name="T36" fmla="*/ 313 w 449"/>
                <a:gd name="T37" fmla="*/ 397 h 466"/>
                <a:gd name="T38" fmla="*/ 67 w 449"/>
                <a:gd name="T39" fmla="*/ 70 h 466"/>
                <a:gd name="T40" fmla="*/ 57 w 449"/>
                <a:gd name="T41" fmla="*/ 58 h 466"/>
                <a:gd name="T42" fmla="*/ 49 w 449"/>
                <a:gd name="T43" fmla="*/ 51 h 466"/>
                <a:gd name="T44" fmla="*/ 32 w 449"/>
                <a:gd name="T45" fmla="*/ 39 h 466"/>
                <a:gd name="T46" fmla="*/ 19 w 449"/>
                <a:gd name="T47" fmla="*/ 32 h 466"/>
                <a:gd name="T48" fmla="*/ 8 w 449"/>
                <a:gd name="T49" fmla="*/ 21 h 466"/>
                <a:gd name="T50" fmla="*/ 0 w 449"/>
                <a:gd name="T51" fmla="*/ 4 h 466"/>
                <a:gd name="T52" fmla="*/ 14 w 449"/>
                <a:gd name="T53" fmla="*/ 0 h 466"/>
                <a:gd name="T54" fmla="*/ 190 w 449"/>
                <a:gd name="T55" fmla="*/ 0 h 466"/>
                <a:gd name="T56" fmla="*/ 202 w 449"/>
                <a:gd name="T57" fmla="*/ 3 h 466"/>
                <a:gd name="T58" fmla="*/ 213 w 449"/>
                <a:gd name="T59" fmla="*/ 10 h 466"/>
                <a:gd name="T60" fmla="*/ 230 w 449"/>
                <a:gd name="T61" fmla="*/ 27 h 466"/>
                <a:gd name="T62" fmla="*/ 268 w 449"/>
                <a:gd name="T63" fmla="*/ 72 h 466"/>
                <a:gd name="T64" fmla="*/ 274 w 449"/>
                <a:gd name="T65" fmla="*/ 83 h 466"/>
                <a:gd name="T66" fmla="*/ 275 w 449"/>
                <a:gd name="T67" fmla="*/ 91 h 466"/>
                <a:gd name="T68" fmla="*/ 269 w 449"/>
                <a:gd name="T69" fmla="*/ 97 h 466"/>
                <a:gd name="T70" fmla="*/ 255 w 449"/>
                <a:gd name="T71" fmla="*/ 88 h 466"/>
                <a:gd name="T72" fmla="*/ 232 w 449"/>
                <a:gd name="T73" fmla="*/ 69 h 466"/>
                <a:gd name="T74" fmla="*/ 206 w 449"/>
                <a:gd name="T75" fmla="*/ 53 h 466"/>
                <a:gd name="T76" fmla="*/ 185 w 449"/>
                <a:gd name="T77" fmla="*/ 46 h 466"/>
                <a:gd name="T78" fmla="*/ 163 w 449"/>
                <a:gd name="T79" fmla="*/ 44 h 466"/>
                <a:gd name="T80" fmla="*/ 143 w 449"/>
                <a:gd name="T81" fmla="*/ 44 h 466"/>
                <a:gd name="T82" fmla="*/ 131 w 449"/>
                <a:gd name="T83" fmla="*/ 46 h 466"/>
                <a:gd name="T84" fmla="*/ 126 w 449"/>
                <a:gd name="T85" fmla="*/ 53 h 466"/>
                <a:gd name="T86" fmla="*/ 133 w 449"/>
                <a:gd name="T87" fmla="*/ 69 h 466"/>
                <a:gd name="T88" fmla="*/ 283 w 449"/>
                <a:gd name="T89" fmla="*/ 206 h 466"/>
                <a:gd name="T90" fmla="*/ 297 w 449"/>
                <a:gd name="T91" fmla="*/ 205 h 466"/>
                <a:gd name="T92" fmla="*/ 305 w 449"/>
                <a:gd name="T93" fmla="*/ 202 h 466"/>
                <a:gd name="T94" fmla="*/ 308 w 449"/>
                <a:gd name="T95" fmla="*/ 192 h 466"/>
                <a:gd name="T96" fmla="*/ 316 w 449"/>
                <a:gd name="T97" fmla="*/ 186 h 466"/>
                <a:gd name="T98" fmla="*/ 327 w 449"/>
                <a:gd name="T99" fmla="*/ 192 h 466"/>
                <a:gd name="T100" fmla="*/ 344 w 449"/>
                <a:gd name="T101" fmla="*/ 208 h 466"/>
                <a:gd name="T102" fmla="*/ 381 w 449"/>
                <a:gd name="T103" fmla="*/ 259 h 466"/>
                <a:gd name="T104" fmla="*/ 383 w 449"/>
                <a:gd name="T105" fmla="*/ 275 h 466"/>
                <a:gd name="T106" fmla="*/ 376 w 449"/>
                <a:gd name="T107" fmla="*/ 273 h 466"/>
                <a:gd name="T108" fmla="*/ 365 w 449"/>
                <a:gd name="T109" fmla="*/ 268 h 466"/>
                <a:gd name="T110" fmla="*/ 355 w 449"/>
                <a:gd name="T111" fmla="*/ 262 h 466"/>
                <a:gd name="T112" fmla="*/ 344 w 449"/>
                <a:gd name="T113" fmla="*/ 256 h 466"/>
                <a:gd name="T114" fmla="*/ 330 w 449"/>
                <a:gd name="T115" fmla="*/ 252 h 466"/>
                <a:gd name="T116" fmla="*/ 313 w 449"/>
                <a:gd name="T117" fmla="*/ 251 h 4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49" h="466">
                  <a:moveTo>
                    <a:pt x="271" y="251"/>
                  </a:moveTo>
                  <a:lnTo>
                    <a:pt x="380" y="394"/>
                  </a:lnTo>
                  <a:lnTo>
                    <a:pt x="384" y="399"/>
                  </a:lnTo>
                  <a:lnTo>
                    <a:pt x="388" y="404"/>
                  </a:lnTo>
                  <a:lnTo>
                    <a:pt x="391" y="408"/>
                  </a:lnTo>
                  <a:lnTo>
                    <a:pt x="396" y="412"/>
                  </a:lnTo>
                  <a:lnTo>
                    <a:pt x="399" y="416"/>
                  </a:lnTo>
                  <a:lnTo>
                    <a:pt x="405" y="419"/>
                  </a:lnTo>
                  <a:lnTo>
                    <a:pt x="408" y="422"/>
                  </a:lnTo>
                  <a:lnTo>
                    <a:pt x="413" y="425"/>
                  </a:lnTo>
                  <a:lnTo>
                    <a:pt x="417" y="427"/>
                  </a:lnTo>
                  <a:lnTo>
                    <a:pt x="422" y="430"/>
                  </a:lnTo>
                  <a:lnTo>
                    <a:pt x="426" y="432"/>
                  </a:lnTo>
                  <a:lnTo>
                    <a:pt x="429" y="435"/>
                  </a:lnTo>
                  <a:lnTo>
                    <a:pt x="431" y="437"/>
                  </a:lnTo>
                  <a:lnTo>
                    <a:pt x="435" y="438"/>
                  </a:lnTo>
                  <a:lnTo>
                    <a:pt x="437" y="440"/>
                  </a:lnTo>
                  <a:lnTo>
                    <a:pt x="438" y="442"/>
                  </a:lnTo>
                  <a:lnTo>
                    <a:pt x="440" y="445"/>
                  </a:lnTo>
                  <a:lnTo>
                    <a:pt x="441" y="447"/>
                  </a:lnTo>
                  <a:lnTo>
                    <a:pt x="444" y="450"/>
                  </a:lnTo>
                  <a:lnTo>
                    <a:pt x="445" y="452"/>
                  </a:lnTo>
                  <a:lnTo>
                    <a:pt x="446" y="454"/>
                  </a:lnTo>
                  <a:lnTo>
                    <a:pt x="446" y="455"/>
                  </a:lnTo>
                  <a:lnTo>
                    <a:pt x="447" y="456"/>
                  </a:lnTo>
                  <a:lnTo>
                    <a:pt x="447" y="458"/>
                  </a:lnTo>
                  <a:lnTo>
                    <a:pt x="448" y="460"/>
                  </a:lnTo>
                  <a:lnTo>
                    <a:pt x="447" y="462"/>
                  </a:lnTo>
                  <a:lnTo>
                    <a:pt x="445" y="463"/>
                  </a:lnTo>
                  <a:lnTo>
                    <a:pt x="441" y="463"/>
                  </a:lnTo>
                  <a:lnTo>
                    <a:pt x="439" y="464"/>
                  </a:lnTo>
                  <a:lnTo>
                    <a:pt x="437" y="464"/>
                  </a:lnTo>
                  <a:lnTo>
                    <a:pt x="434" y="465"/>
                  </a:lnTo>
                  <a:lnTo>
                    <a:pt x="430" y="465"/>
                  </a:lnTo>
                  <a:lnTo>
                    <a:pt x="426" y="465"/>
                  </a:lnTo>
                  <a:lnTo>
                    <a:pt x="422" y="465"/>
                  </a:lnTo>
                  <a:lnTo>
                    <a:pt x="417" y="465"/>
                  </a:lnTo>
                  <a:lnTo>
                    <a:pt x="411" y="465"/>
                  </a:lnTo>
                  <a:lnTo>
                    <a:pt x="378" y="465"/>
                  </a:lnTo>
                  <a:lnTo>
                    <a:pt x="374" y="465"/>
                  </a:lnTo>
                  <a:lnTo>
                    <a:pt x="369" y="465"/>
                  </a:lnTo>
                  <a:lnTo>
                    <a:pt x="365" y="465"/>
                  </a:lnTo>
                  <a:lnTo>
                    <a:pt x="362" y="464"/>
                  </a:lnTo>
                  <a:lnTo>
                    <a:pt x="358" y="463"/>
                  </a:lnTo>
                  <a:lnTo>
                    <a:pt x="354" y="463"/>
                  </a:lnTo>
                  <a:lnTo>
                    <a:pt x="352" y="462"/>
                  </a:lnTo>
                  <a:lnTo>
                    <a:pt x="349" y="461"/>
                  </a:lnTo>
                  <a:lnTo>
                    <a:pt x="347" y="460"/>
                  </a:lnTo>
                  <a:lnTo>
                    <a:pt x="345" y="459"/>
                  </a:lnTo>
                  <a:lnTo>
                    <a:pt x="342" y="458"/>
                  </a:lnTo>
                  <a:lnTo>
                    <a:pt x="339" y="455"/>
                  </a:lnTo>
                  <a:lnTo>
                    <a:pt x="336" y="453"/>
                  </a:lnTo>
                  <a:lnTo>
                    <a:pt x="334" y="451"/>
                  </a:lnTo>
                  <a:lnTo>
                    <a:pt x="332" y="448"/>
                  </a:lnTo>
                  <a:lnTo>
                    <a:pt x="329" y="446"/>
                  </a:lnTo>
                  <a:lnTo>
                    <a:pt x="328" y="444"/>
                  </a:lnTo>
                  <a:lnTo>
                    <a:pt x="327" y="442"/>
                  </a:lnTo>
                  <a:lnTo>
                    <a:pt x="326" y="440"/>
                  </a:lnTo>
                  <a:lnTo>
                    <a:pt x="326" y="438"/>
                  </a:lnTo>
                  <a:lnTo>
                    <a:pt x="324" y="436"/>
                  </a:lnTo>
                  <a:lnTo>
                    <a:pt x="324" y="434"/>
                  </a:lnTo>
                  <a:lnTo>
                    <a:pt x="324" y="431"/>
                  </a:lnTo>
                  <a:lnTo>
                    <a:pt x="323" y="428"/>
                  </a:lnTo>
                  <a:lnTo>
                    <a:pt x="323" y="426"/>
                  </a:lnTo>
                  <a:lnTo>
                    <a:pt x="323" y="423"/>
                  </a:lnTo>
                  <a:lnTo>
                    <a:pt x="322" y="421"/>
                  </a:lnTo>
                  <a:lnTo>
                    <a:pt x="322" y="419"/>
                  </a:lnTo>
                  <a:lnTo>
                    <a:pt x="322" y="417"/>
                  </a:lnTo>
                  <a:lnTo>
                    <a:pt x="322" y="415"/>
                  </a:lnTo>
                  <a:lnTo>
                    <a:pt x="322" y="413"/>
                  </a:lnTo>
                  <a:lnTo>
                    <a:pt x="320" y="412"/>
                  </a:lnTo>
                  <a:lnTo>
                    <a:pt x="319" y="409"/>
                  </a:lnTo>
                  <a:lnTo>
                    <a:pt x="318" y="407"/>
                  </a:lnTo>
                  <a:lnTo>
                    <a:pt x="316" y="404"/>
                  </a:lnTo>
                  <a:lnTo>
                    <a:pt x="315" y="400"/>
                  </a:lnTo>
                  <a:lnTo>
                    <a:pt x="313" y="397"/>
                  </a:lnTo>
                  <a:lnTo>
                    <a:pt x="309" y="393"/>
                  </a:lnTo>
                  <a:lnTo>
                    <a:pt x="306" y="389"/>
                  </a:lnTo>
                  <a:lnTo>
                    <a:pt x="304" y="384"/>
                  </a:lnTo>
                  <a:lnTo>
                    <a:pt x="67" y="70"/>
                  </a:lnTo>
                  <a:lnTo>
                    <a:pt x="64" y="67"/>
                  </a:lnTo>
                  <a:lnTo>
                    <a:pt x="62" y="63"/>
                  </a:lnTo>
                  <a:lnTo>
                    <a:pt x="60" y="61"/>
                  </a:lnTo>
                  <a:lnTo>
                    <a:pt x="57" y="58"/>
                  </a:lnTo>
                  <a:lnTo>
                    <a:pt x="55" y="56"/>
                  </a:lnTo>
                  <a:lnTo>
                    <a:pt x="53" y="54"/>
                  </a:lnTo>
                  <a:lnTo>
                    <a:pt x="51" y="53"/>
                  </a:lnTo>
                  <a:lnTo>
                    <a:pt x="49" y="51"/>
                  </a:lnTo>
                  <a:lnTo>
                    <a:pt x="45" y="48"/>
                  </a:lnTo>
                  <a:lnTo>
                    <a:pt x="41" y="45"/>
                  </a:lnTo>
                  <a:lnTo>
                    <a:pt x="37" y="42"/>
                  </a:lnTo>
                  <a:lnTo>
                    <a:pt x="32" y="39"/>
                  </a:lnTo>
                  <a:lnTo>
                    <a:pt x="29" y="39"/>
                  </a:lnTo>
                  <a:lnTo>
                    <a:pt x="24" y="36"/>
                  </a:lnTo>
                  <a:lnTo>
                    <a:pt x="22" y="34"/>
                  </a:lnTo>
                  <a:lnTo>
                    <a:pt x="19" y="32"/>
                  </a:lnTo>
                  <a:lnTo>
                    <a:pt x="17" y="30"/>
                  </a:lnTo>
                  <a:lnTo>
                    <a:pt x="14" y="28"/>
                  </a:lnTo>
                  <a:lnTo>
                    <a:pt x="11" y="25"/>
                  </a:lnTo>
                  <a:lnTo>
                    <a:pt x="8" y="21"/>
                  </a:lnTo>
                  <a:lnTo>
                    <a:pt x="4" y="1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79" y="0"/>
                  </a:lnTo>
                  <a:lnTo>
                    <a:pt x="182" y="0"/>
                  </a:lnTo>
                  <a:lnTo>
                    <a:pt x="186" y="0"/>
                  </a:lnTo>
                  <a:lnTo>
                    <a:pt x="190" y="0"/>
                  </a:lnTo>
                  <a:lnTo>
                    <a:pt x="193" y="1"/>
                  </a:lnTo>
                  <a:lnTo>
                    <a:pt x="196" y="1"/>
                  </a:lnTo>
                  <a:lnTo>
                    <a:pt x="200" y="2"/>
                  </a:lnTo>
                  <a:lnTo>
                    <a:pt x="202" y="3"/>
                  </a:lnTo>
                  <a:lnTo>
                    <a:pt x="204" y="3"/>
                  </a:lnTo>
                  <a:lnTo>
                    <a:pt x="206" y="5"/>
                  </a:lnTo>
                  <a:lnTo>
                    <a:pt x="210" y="7"/>
                  </a:lnTo>
                  <a:lnTo>
                    <a:pt x="213" y="10"/>
                  </a:lnTo>
                  <a:lnTo>
                    <a:pt x="217" y="14"/>
                  </a:lnTo>
                  <a:lnTo>
                    <a:pt x="221" y="17"/>
                  </a:lnTo>
                  <a:lnTo>
                    <a:pt x="225" y="22"/>
                  </a:lnTo>
                  <a:lnTo>
                    <a:pt x="230" y="27"/>
                  </a:lnTo>
                  <a:lnTo>
                    <a:pt x="234" y="32"/>
                  </a:lnTo>
                  <a:lnTo>
                    <a:pt x="262" y="65"/>
                  </a:lnTo>
                  <a:lnTo>
                    <a:pt x="265" y="69"/>
                  </a:lnTo>
                  <a:lnTo>
                    <a:pt x="268" y="72"/>
                  </a:lnTo>
                  <a:lnTo>
                    <a:pt x="271" y="75"/>
                  </a:lnTo>
                  <a:lnTo>
                    <a:pt x="272" y="78"/>
                  </a:lnTo>
                  <a:lnTo>
                    <a:pt x="273" y="81"/>
                  </a:lnTo>
                  <a:lnTo>
                    <a:pt x="274" y="83"/>
                  </a:lnTo>
                  <a:lnTo>
                    <a:pt x="275" y="84"/>
                  </a:lnTo>
                  <a:lnTo>
                    <a:pt x="275" y="86"/>
                  </a:lnTo>
                  <a:lnTo>
                    <a:pt x="276" y="89"/>
                  </a:lnTo>
                  <a:lnTo>
                    <a:pt x="275" y="91"/>
                  </a:lnTo>
                  <a:lnTo>
                    <a:pt x="274" y="95"/>
                  </a:lnTo>
                  <a:lnTo>
                    <a:pt x="272" y="98"/>
                  </a:lnTo>
                  <a:lnTo>
                    <a:pt x="271" y="97"/>
                  </a:lnTo>
                  <a:lnTo>
                    <a:pt x="269" y="97"/>
                  </a:lnTo>
                  <a:lnTo>
                    <a:pt x="266" y="95"/>
                  </a:lnTo>
                  <a:lnTo>
                    <a:pt x="264" y="93"/>
                  </a:lnTo>
                  <a:lnTo>
                    <a:pt x="259" y="90"/>
                  </a:lnTo>
                  <a:lnTo>
                    <a:pt x="255" y="88"/>
                  </a:lnTo>
                  <a:lnTo>
                    <a:pt x="251" y="84"/>
                  </a:lnTo>
                  <a:lnTo>
                    <a:pt x="245" y="80"/>
                  </a:lnTo>
                  <a:lnTo>
                    <a:pt x="238" y="74"/>
                  </a:lnTo>
                  <a:lnTo>
                    <a:pt x="232" y="69"/>
                  </a:lnTo>
                  <a:lnTo>
                    <a:pt x="224" y="65"/>
                  </a:lnTo>
                  <a:lnTo>
                    <a:pt x="218" y="60"/>
                  </a:lnTo>
                  <a:lnTo>
                    <a:pt x="212" y="56"/>
                  </a:lnTo>
                  <a:lnTo>
                    <a:pt x="206" y="53"/>
                  </a:lnTo>
                  <a:lnTo>
                    <a:pt x="201" y="51"/>
                  </a:lnTo>
                  <a:lnTo>
                    <a:pt x="195" y="49"/>
                  </a:lnTo>
                  <a:lnTo>
                    <a:pt x="190" y="47"/>
                  </a:lnTo>
                  <a:lnTo>
                    <a:pt x="185" y="46"/>
                  </a:lnTo>
                  <a:lnTo>
                    <a:pt x="180" y="45"/>
                  </a:lnTo>
                  <a:lnTo>
                    <a:pt x="174" y="44"/>
                  </a:lnTo>
                  <a:lnTo>
                    <a:pt x="169" y="44"/>
                  </a:lnTo>
                  <a:lnTo>
                    <a:pt x="163" y="44"/>
                  </a:lnTo>
                  <a:lnTo>
                    <a:pt x="156" y="43"/>
                  </a:lnTo>
                  <a:lnTo>
                    <a:pt x="151" y="43"/>
                  </a:lnTo>
                  <a:lnTo>
                    <a:pt x="146" y="43"/>
                  </a:lnTo>
                  <a:lnTo>
                    <a:pt x="143" y="44"/>
                  </a:lnTo>
                  <a:lnTo>
                    <a:pt x="140" y="44"/>
                  </a:lnTo>
                  <a:lnTo>
                    <a:pt x="135" y="44"/>
                  </a:lnTo>
                  <a:lnTo>
                    <a:pt x="133" y="45"/>
                  </a:lnTo>
                  <a:lnTo>
                    <a:pt x="131" y="46"/>
                  </a:lnTo>
                  <a:lnTo>
                    <a:pt x="130" y="47"/>
                  </a:lnTo>
                  <a:lnTo>
                    <a:pt x="128" y="49"/>
                  </a:lnTo>
                  <a:lnTo>
                    <a:pt x="126" y="51"/>
                  </a:lnTo>
                  <a:lnTo>
                    <a:pt x="126" y="53"/>
                  </a:lnTo>
                  <a:lnTo>
                    <a:pt x="126" y="56"/>
                  </a:lnTo>
                  <a:lnTo>
                    <a:pt x="129" y="60"/>
                  </a:lnTo>
                  <a:lnTo>
                    <a:pt x="130" y="65"/>
                  </a:lnTo>
                  <a:lnTo>
                    <a:pt x="133" y="69"/>
                  </a:lnTo>
                  <a:lnTo>
                    <a:pt x="136" y="74"/>
                  </a:lnTo>
                  <a:lnTo>
                    <a:pt x="141" y="80"/>
                  </a:lnTo>
                  <a:lnTo>
                    <a:pt x="236" y="206"/>
                  </a:lnTo>
                  <a:lnTo>
                    <a:pt x="283" y="206"/>
                  </a:lnTo>
                  <a:lnTo>
                    <a:pt x="287" y="206"/>
                  </a:lnTo>
                  <a:lnTo>
                    <a:pt x="291" y="206"/>
                  </a:lnTo>
                  <a:lnTo>
                    <a:pt x="294" y="206"/>
                  </a:lnTo>
                  <a:lnTo>
                    <a:pt x="297" y="205"/>
                  </a:lnTo>
                  <a:lnTo>
                    <a:pt x="299" y="204"/>
                  </a:lnTo>
                  <a:lnTo>
                    <a:pt x="302" y="203"/>
                  </a:lnTo>
                  <a:lnTo>
                    <a:pt x="304" y="202"/>
                  </a:lnTo>
                  <a:lnTo>
                    <a:pt x="305" y="202"/>
                  </a:lnTo>
                  <a:lnTo>
                    <a:pt x="306" y="199"/>
                  </a:lnTo>
                  <a:lnTo>
                    <a:pt x="307" y="196"/>
                  </a:lnTo>
                  <a:lnTo>
                    <a:pt x="308" y="194"/>
                  </a:lnTo>
                  <a:lnTo>
                    <a:pt x="308" y="192"/>
                  </a:lnTo>
                  <a:lnTo>
                    <a:pt x="308" y="188"/>
                  </a:lnTo>
                  <a:lnTo>
                    <a:pt x="309" y="186"/>
                  </a:lnTo>
                  <a:lnTo>
                    <a:pt x="312" y="185"/>
                  </a:lnTo>
                  <a:lnTo>
                    <a:pt x="316" y="186"/>
                  </a:lnTo>
                  <a:lnTo>
                    <a:pt x="318" y="186"/>
                  </a:lnTo>
                  <a:lnTo>
                    <a:pt x="320" y="187"/>
                  </a:lnTo>
                  <a:lnTo>
                    <a:pt x="324" y="189"/>
                  </a:lnTo>
                  <a:lnTo>
                    <a:pt x="327" y="192"/>
                  </a:lnTo>
                  <a:lnTo>
                    <a:pt x="330" y="194"/>
                  </a:lnTo>
                  <a:lnTo>
                    <a:pt x="334" y="198"/>
                  </a:lnTo>
                  <a:lnTo>
                    <a:pt x="338" y="202"/>
                  </a:lnTo>
                  <a:lnTo>
                    <a:pt x="344" y="208"/>
                  </a:lnTo>
                  <a:lnTo>
                    <a:pt x="356" y="224"/>
                  </a:lnTo>
                  <a:lnTo>
                    <a:pt x="367" y="238"/>
                  </a:lnTo>
                  <a:lnTo>
                    <a:pt x="375" y="249"/>
                  </a:lnTo>
                  <a:lnTo>
                    <a:pt x="381" y="259"/>
                  </a:lnTo>
                  <a:lnTo>
                    <a:pt x="385" y="266"/>
                  </a:lnTo>
                  <a:lnTo>
                    <a:pt x="386" y="271"/>
                  </a:lnTo>
                  <a:lnTo>
                    <a:pt x="385" y="274"/>
                  </a:lnTo>
                  <a:lnTo>
                    <a:pt x="383" y="275"/>
                  </a:lnTo>
                  <a:lnTo>
                    <a:pt x="380" y="275"/>
                  </a:lnTo>
                  <a:lnTo>
                    <a:pt x="379" y="275"/>
                  </a:lnTo>
                  <a:lnTo>
                    <a:pt x="377" y="274"/>
                  </a:lnTo>
                  <a:lnTo>
                    <a:pt x="376" y="273"/>
                  </a:lnTo>
                  <a:lnTo>
                    <a:pt x="374" y="272"/>
                  </a:lnTo>
                  <a:lnTo>
                    <a:pt x="370" y="271"/>
                  </a:lnTo>
                  <a:lnTo>
                    <a:pt x="368" y="270"/>
                  </a:lnTo>
                  <a:lnTo>
                    <a:pt x="365" y="268"/>
                  </a:lnTo>
                  <a:lnTo>
                    <a:pt x="363" y="267"/>
                  </a:lnTo>
                  <a:lnTo>
                    <a:pt x="360" y="265"/>
                  </a:lnTo>
                  <a:lnTo>
                    <a:pt x="358" y="264"/>
                  </a:lnTo>
                  <a:lnTo>
                    <a:pt x="355" y="262"/>
                  </a:lnTo>
                  <a:lnTo>
                    <a:pt x="353" y="261"/>
                  </a:lnTo>
                  <a:lnTo>
                    <a:pt x="349" y="259"/>
                  </a:lnTo>
                  <a:lnTo>
                    <a:pt x="347" y="258"/>
                  </a:lnTo>
                  <a:lnTo>
                    <a:pt x="344" y="256"/>
                  </a:lnTo>
                  <a:lnTo>
                    <a:pt x="342" y="255"/>
                  </a:lnTo>
                  <a:lnTo>
                    <a:pt x="337" y="254"/>
                  </a:lnTo>
                  <a:lnTo>
                    <a:pt x="334" y="253"/>
                  </a:lnTo>
                  <a:lnTo>
                    <a:pt x="330" y="252"/>
                  </a:lnTo>
                  <a:lnTo>
                    <a:pt x="326" y="252"/>
                  </a:lnTo>
                  <a:lnTo>
                    <a:pt x="322" y="251"/>
                  </a:lnTo>
                  <a:lnTo>
                    <a:pt x="317" y="251"/>
                  </a:lnTo>
                  <a:lnTo>
                    <a:pt x="313" y="251"/>
                  </a:lnTo>
                  <a:lnTo>
                    <a:pt x="271" y="251"/>
                  </a:lnTo>
                </a:path>
              </a:pathLst>
            </a:custGeom>
            <a:solidFill>
              <a:srgbClr val="99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Freeform 113">
              <a:extLst>
                <a:ext uri="{FF2B5EF4-FFF2-40B4-BE49-F238E27FC236}">
                  <a16:creationId xmlns:a16="http://schemas.microsoft.com/office/drawing/2014/main" id="{5375BC24-B0B5-4B5E-85C3-59BDFD19B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3265"/>
              <a:ext cx="515" cy="466"/>
            </a:xfrm>
            <a:custGeom>
              <a:avLst/>
              <a:gdLst>
                <a:gd name="T0" fmla="*/ 127 w 515"/>
                <a:gd name="T1" fmla="*/ 65 h 466"/>
                <a:gd name="T2" fmla="*/ 119 w 515"/>
                <a:gd name="T3" fmla="*/ 53 h 466"/>
                <a:gd name="T4" fmla="*/ 112 w 515"/>
                <a:gd name="T5" fmla="*/ 47 h 466"/>
                <a:gd name="T6" fmla="*/ 104 w 515"/>
                <a:gd name="T7" fmla="*/ 44 h 466"/>
                <a:gd name="T8" fmla="*/ 85 w 515"/>
                <a:gd name="T9" fmla="*/ 45 h 466"/>
                <a:gd name="T10" fmla="*/ 74 w 515"/>
                <a:gd name="T11" fmla="*/ 63 h 466"/>
                <a:gd name="T12" fmla="*/ 81 w 515"/>
                <a:gd name="T13" fmla="*/ 90 h 466"/>
                <a:gd name="T14" fmla="*/ 82 w 515"/>
                <a:gd name="T15" fmla="*/ 103 h 466"/>
                <a:gd name="T16" fmla="*/ 73 w 515"/>
                <a:gd name="T17" fmla="*/ 104 h 466"/>
                <a:gd name="T18" fmla="*/ 61 w 515"/>
                <a:gd name="T19" fmla="*/ 95 h 466"/>
                <a:gd name="T20" fmla="*/ 49 w 515"/>
                <a:gd name="T21" fmla="*/ 82 h 466"/>
                <a:gd name="T22" fmla="*/ 43 w 515"/>
                <a:gd name="T23" fmla="*/ 73 h 466"/>
                <a:gd name="T24" fmla="*/ 7 w 515"/>
                <a:gd name="T25" fmla="*/ 17 h 466"/>
                <a:gd name="T26" fmla="*/ 0 w 515"/>
                <a:gd name="T27" fmla="*/ 7 h 466"/>
                <a:gd name="T28" fmla="*/ 1 w 515"/>
                <a:gd name="T29" fmla="*/ 1 h 466"/>
                <a:gd name="T30" fmla="*/ 212 w 515"/>
                <a:gd name="T31" fmla="*/ 0 h 466"/>
                <a:gd name="T32" fmla="*/ 229 w 515"/>
                <a:gd name="T33" fmla="*/ 0 h 466"/>
                <a:gd name="T34" fmla="*/ 236 w 515"/>
                <a:gd name="T35" fmla="*/ 5 h 466"/>
                <a:gd name="T36" fmla="*/ 245 w 515"/>
                <a:gd name="T37" fmla="*/ 15 h 466"/>
                <a:gd name="T38" fmla="*/ 298 w 515"/>
                <a:gd name="T39" fmla="*/ 75 h 466"/>
                <a:gd name="T40" fmla="*/ 306 w 515"/>
                <a:gd name="T41" fmla="*/ 94 h 466"/>
                <a:gd name="T42" fmla="*/ 295 w 515"/>
                <a:gd name="T43" fmla="*/ 96 h 466"/>
                <a:gd name="T44" fmla="*/ 281 w 515"/>
                <a:gd name="T45" fmla="*/ 87 h 466"/>
                <a:gd name="T46" fmla="*/ 250 w 515"/>
                <a:gd name="T47" fmla="*/ 63 h 466"/>
                <a:gd name="T48" fmla="*/ 209 w 515"/>
                <a:gd name="T49" fmla="*/ 45 h 466"/>
                <a:gd name="T50" fmla="*/ 187 w 515"/>
                <a:gd name="T51" fmla="*/ 45 h 466"/>
                <a:gd name="T52" fmla="*/ 190 w 515"/>
                <a:gd name="T53" fmla="*/ 56 h 466"/>
                <a:gd name="T54" fmla="*/ 451 w 515"/>
                <a:gd name="T55" fmla="*/ 399 h 466"/>
                <a:gd name="T56" fmla="*/ 460 w 515"/>
                <a:gd name="T57" fmla="*/ 410 h 466"/>
                <a:gd name="T58" fmla="*/ 466 w 515"/>
                <a:gd name="T59" fmla="*/ 415 h 466"/>
                <a:gd name="T60" fmla="*/ 475 w 515"/>
                <a:gd name="T61" fmla="*/ 421 h 466"/>
                <a:gd name="T62" fmla="*/ 487 w 515"/>
                <a:gd name="T63" fmla="*/ 428 h 466"/>
                <a:gd name="T64" fmla="*/ 500 w 515"/>
                <a:gd name="T65" fmla="*/ 437 h 466"/>
                <a:gd name="T66" fmla="*/ 507 w 515"/>
                <a:gd name="T67" fmla="*/ 446 h 466"/>
                <a:gd name="T68" fmla="*/ 513 w 515"/>
                <a:gd name="T69" fmla="*/ 455 h 466"/>
                <a:gd name="T70" fmla="*/ 513 w 515"/>
                <a:gd name="T71" fmla="*/ 461 h 466"/>
                <a:gd name="T72" fmla="*/ 506 w 515"/>
                <a:gd name="T73" fmla="*/ 464 h 466"/>
                <a:gd name="T74" fmla="*/ 494 w 515"/>
                <a:gd name="T75" fmla="*/ 465 h 466"/>
                <a:gd name="T76" fmla="*/ 430 w 515"/>
                <a:gd name="T77" fmla="*/ 465 h 466"/>
                <a:gd name="T78" fmla="*/ 420 w 515"/>
                <a:gd name="T79" fmla="*/ 463 h 466"/>
                <a:gd name="T80" fmla="*/ 412 w 515"/>
                <a:gd name="T81" fmla="*/ 459 h 466"/>
                <a:gd name="T82" fmla="*/ 402 w 515"/>
                <a:gd name="T83" fmla="*/ 451 h 466"/>
                <a:gd name="T84" fmla="*/ 394 w 515"/>
                <a:gd name="T85" fmla="*/ 442 h 466"/>
                <a:gd name="T86" fmla="*/ 391 w 515"/>
                <a:gd name="T87" fmla="*/ 434 h 466"/>
                <a:gd name="T88" fmla="*/ 391 w 515"/>
                <a:gd name="T89" fmla="*/ 426 h 466"/>
                <a:gd name="T90" fmla="*/ 390 w 515"/>
                <a:gd name="T91" fmla="*/ 418 h 466"/>
                <a:gd name="T92" fmla="*/ 387 w 515"/>
                <a:gd name="T93" fmla="*/ 410 h 466"/>
                <a:gd name="T94" fmla="*/ 381 w 515"/>
                <a:gd name="T95" fmla="*/ 398 h 4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15" h="466">
                  <a:moveTo>
                    <a:pt x="375" y="390"/>
                  </a:moveTo>
                  <a:lnTo>
                    <a:pt x="134" y="74"/>
                  </a:lnTo>
                  <a:lnTo>
                    <a:pt x="131" y="69"/>
                  </a:lnTo>
                  <a:lnTo>
                    <a:pt x="127" y="65"/>
                  </a:lnTo>
                  <a:lnTo>
                    <a:pt x="124" y="61"/>
                  </a:lnTo>
                  <a:lnTo>
                    <a:pt x="122" y="58"/>
                  </a:lnTo>
                  <a:lnTo>
                    <a:pt x="120" y="55"/>
                  </a:lnTo>
                  <a:lnTo>
                    <a:pt x="119" y="53"/>
                  </a:lnTo>
                  <a:lnTo>
                    <a:pt x="117" y="52"/>
                  </a:lnTo>
                  <a:lnTo>
                    <a:pt x="117" y="51"/>
                  </a:lnTo>
                  <a:lnTo>
                    <a:pt x="114" y="49"/>
                  </a:lnTo>
                  <a:lnTo>
                    <a:pt x="112" y="47"/>
                  </a:lnTo>
                  <a:lnTo>
                    <a:pt x="110" y="46"/>
                  </a:lnTo>
                  <a:lnTo>
                    <a:pt x="109" y="45"/>
                  </a:lnTo>
                  <a:lnTo>
                    <a:pt x="107" y="44"/>
                  </a:lnTo>
                  <a:lnTo>
                    <a:pt x="104" y="44"/>
                  </a:lnTo>
                  <a:lnTo>
                    <a:pt x="102" y="43"/>
                  </a:lnTo>
                  <a:lnTo>
                    <a:pt x="99" y="43"/>
                  </a:lnTo>
                  <a:lnTo>
                    <a:pt x="91" y="44"/>
                  </a:lnTo>
                  <a:lnTo>
                    <a:pt x="85" y="45"/>
                  </a:lnTo>
                  <a:lnTo>
                    <a:pt x="80" y="48"/>
                  </a:lnTo>
                  <a:lnTo>
                    <a:pt x="77" y="52"/>
                  </a:lnTo>
                  <a:lnTo>
                    <a:pt x="74" y="57"/>
                  </a:lnTo>
                  <a:lnTo>
                    <a:pt x="74" y="63"/>
                  </a:lnTo>
                  <a:lnTo>
                    <a:pt x="74" y="70"/>
                  </a:lnTo>
                  <a:lnTo>
                    <a:pt x="78" y="78"/>
                  </a:lnTo>
                  <a:lnTo>
                    <a:pt x="80" y="84"/>
                  </a:lnTo>
                  <a:lnTo>
                    <a:pt x="81" y="90"/>
                  </a:lnTo>
                  <a:lnTo>
                    <a:pt x="82" y="95"/>
                  </a:lnTo>
                  <a:lnTo>
                    <a:pt x="83" y="98"/>
                  </a:lnTo>
                  <a:lnTo>
                    <a:pt x="82" y="101"/>
                  </a:lnTo>
                  <a:lnTo>
                    <a:pt x="82" y="103"/>
                  </a:lnTo>
                  <a:lnTo>
                    <a:pt x="80" y="105"/>
                  </a:lnTo>
                  <a:lnTo>
                    <a:pt x="78" y="105"/>
                  </a:lnTo>
                  <a:lnTo>
                    <a:pt x="75" y="105"/>
                  </a:lnTo>
                  <a:lnTo>
                    <a:pt x="73" y="104"/>
                  </a:lnTo>
                  <a:lnTo>
                    <a:pt x="71" y="103"/>
                  </a:lnTo>
                  <a:lnTo>
                    <a:pt x="68" y="101"/>
                  </a:lnTo>
                  <a:lnTo>
                    <a:pt x="64" y="98"/>
                  </a:lnTo>
                  <a:lnTo>
                    <a:pt x="61" y="95"/>
                  </a:lnTo>
                  <a:lnTo>
                    <a:pt x="57" y="90"/>
                  </a:lnTo>
                  <a:lnTo>
                    <a:pt x="53" y="86"/>
                  </a:lnTo>
                  <a:lnTo>
                    <a:pt x="51" y="84"/>
                  </a:lnTo>
                  <a:lnTo>
                    <a:pt x="49" y="82"/>
                  </a:lnTo>
                  <a:lnTo>
                    <a:pt x="48" y="80"/>
                  </a:lnTo>
                  <a:lnTo>
                    <a:pt x="46" y="77"/>
                  </a:lnTo>
                  <a:lnTo>
                    <a:pt x="44" y="75"/>
                  </a:lnTo>
                  <a:lnTo>
                    <a:pt x="43" y="73"/>
                  </a:lnTo>
                  <a:lnTo>
                    <a:pt x="42" y="70"/>
                  </a:lnTo>
                  <a:lnTo>
                    <a:pt x="40" y="68"/>
                  </a:lnTo>
                  <a:lnTo>
                    <a:pt x="9" y="21"/>
                  </a:lnTo>
                  <a:lnTo>
                    <a:pt x="7" y="17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212" y="0"/>
                  </a:lnTo>
                  <a:lnTo>
                    <a:pt x="220" y="0"/>
                  </a:lnTo>
                  <a:lnTo>
                    <a:pt x="223" y="0"/>
                  </a:lnTo>
                  <a:lnTo>
                    <a:pt x="226" y="0"/>
                  </a:lnTo>
                  <a:lnTo>
                    <a:pt x="229" y="0"/>
                  </a:lnTo>
                  <a:lnTo>
                    <a:pt x="232" y="1"/>
                  </a:lnTo>
                  <a:lnTo>
                    <a:pt x="233" y="2"/>
                  </a:lnTo>
                  <a:lnTo>
                    <a:pt x="234" y="3"/>
                  </a:lnTo>
                  <a:lnTo>
                    <a:pt x="236" y="5"/>
                  </a:lnTo>
                  <a:lnTo>
                    <a:pt x="238" y="7"/>
                  </a:lnTo>
                  <a:lnTo>
                    <a:pt x="241" y="10"/>
                  </a:lnTo>
                  <a:lnTo>
                    <a:pt x="243" y="12"/>
                  </a:lnTo>
                  <a:lnTo>
                    <a:pt x="245" y="15"/>
                  </a:lnTo>
                  <a:lnTo>
                    <a:pt x="249" y="19"/>
                  </a:lnTo>
                  <a:lnTo>
                    <a:pt x="284" y="59"/>
                  </a:lnTo>
                  <a:lnTo>
                    <a:pt x="292" y="68"/>
                  </a:lnTo>
                  <a:lnTo>
                    <a:pt x="298" y="75"/>
                  </a:lnTo>
                  <a:lnTo>
                    <a:pt x="301" y="82"/>
                  </a:lnTo>
                  <a:lnTo>
                    <a:pt x="304" y="87"/>
                  </a:lnTo>
                  <a:lnTo>
                    <a:pt x="306" y="91"/>
                  </a:lnTo>
                  <a:lnTo>
                    <a:pt x="306" y="94"/>
                  </a:lnTo>
                  <a:lnTo>
                    <a:pt x="305" y="97"/>
                  </a:lnTo>
                  <a:lnTo>
                    <a:pt x="303" y="98"/>
                  </a:lnTo>
                  <a:lnTo>
                    <a:pt x="299" y="97"/>
                  </a:lnTo>
                  <a:lnTo>
                    <a:pt x="295" y="96"/>
                  </a:lnTo>
                  <a:lnTo>
                    <a:pt x="292" y="94"/>
                  </a:lnTo>
                  <a:lnTo>
                    <a:pt x="289" y="92"/>
                  </a:lnTo>
                  <a:lnTo>
                    <a:pt x="284" y="89"/>
                  </a:lnTo>
                  <a:lnTo>
                    <a:pt x="281" y="87"/>
                  </a:lnTo>
                  <a:lnTo>
                    <a:pt x="276" y="84"/>
                  </a:lnTo>
                  <a:lnTo>
                    <a:pt x="272" y="80"/>
                  </a:lnTo>
                  <a:lnTo>
                    <a:pt x="261" y="71"/>
                  </a:lnTo>
                  <a:lnTo>
                    <a:pt x="250" y="63"/>
                  </a:lnTo>
                  <a:lnTo>
                    <a:pt x="239" y="57"/>
                  </a:lnTo>
                  <a:lnTo>
                    <a:pt x="229" y="52"/>
                  </a:lnTo>
                  <a:lnTo>
                    <a:pt x="218" y="48"/>
                  </a:lnTo>
                  <a:lnTo>
                    <a:pt x="209" y="45"/>
                  </a:lnTo>
                  <a:lnTo>
                    <a:pt x="199" y="44"/>
                  </a:lnTo>
                  <a:lnTo>
                    <a:pt x="189" y="43"/>
                  </a:lnTo>
                  <a:lnTo>
                    <a:pt x="188" y="44"/>
                  </a:lnTo>
                  <a:lnTo>
                    <a:pt x="187" y="45"/>
                  </a:lnTo>
                  <a:lnTo>
                    <a:pt x="185" y="46"/>
                  </a:lnTo>
                  <a:lnTo>
                    <a:pt x="187" y="49"/>
                  </a:lnTo>
                  <a:lnTo>
                    <a:pt x="188" y="52"/>
                  </a:lnTo>
                  <a:lnTo>
                    <a:pt x="190" y="56"/>
                  </a:lnTo>
                  <a:lnTo>
                    <a:pt x="193" y="60"/>
                  </a:lnTo>
                  <a:lnTo>
                    <a:pt x="196" y="65"/>
                  </a:lnTo>
                  <a:lnTo>
                    <a:pt x="449" y="396"/>
                  </a:lnTo>
                  <a:lnTo>
                    <a:pt x="451" y="399"/>
                  </a:lnTo>
                  <a:lnTo>
                    <a:pt x="453" y="403"/>
                  </a:lnTo>
                  <a:lnTo>
                    <a:pt x="455" y="406"/>
                  </a:lnTo>
                  <a:lnTo>
                    <a:pt x="457" y="408"/>
                  </a:lnTo>
                  <a:lnTo>
                    <a:pt x="460" y="410"/>
                  </a:lnTo>
                  <a:lnTo>
                    <a:pt x="461" y="411"/>
                  </a:lnTo>
                  <a:lnTo>
                    <a:pt x="463" y="412"/>
                  </a:lnTo>
                  <a:lnTo>
                    <a:pt x="464" y="413"/>
                  </a:lnTo>
                  <a:lnTo>
                    <a:pt x="466" y="415"/>
                  </a:lnTo>
                  <a:lnTo>
                    <a:pt x="467" y="417"/>
                  </a:lnTo>
                  <a:lnTo>
                    <a:pt x="470" y="418"/>
                  </a:lnTo>
                  <a:lnTo>
                    <a:pt x="472" y="420"/>
                  </a:lnTo>
                  <a:lnTo>
                    <a:pt x="475" y="421"/>
                  </a:lnTo>
                  <a:lnTo>
                    <a:pt x="478" y="423"/>
                  </a:lnTo>
                  <a:lnTo>
                    <a:pt x="481" y="425"/>
                  </a:lnTo>
                  <a:lnTo>
                    <a:pt x="484" y="426"/>
                  </a:lnTo>
                  <a:lnTo>
                    <a:pt x="487" y="428"/>
                  </a:lnTo>
                  <a:lnTo>
                    <a:pt x="492" y="431"/>
                  </a:lnTo>
                  <a:lnTo>
                    <a:pt x="494" y="433"/>
                  </a:lnTo>
                  <a:lnTo>
                    <a:pt x="497" y="435"/>
                  </a:lnTo>
                  <a:lnTo>
                    <a:pt x="500" y="437"/>
                  </a:lnTo>
                  <a:lnTo>
                    <a:pt x="502" y="439"/>
                  </a:lnTo>
                  <a:lnTo>
                    <a:pt x="504" y="441"/>
                  </a:lnTo>
                  <a:lnTo>
                    <a:pt x="506" y="444"/>
                  </a:lnTo>
                  <a:lnTo>
                    <a:pt x="507" y="446"/>
                  </a:lnTo>
                  <a:lnTo>
                    <a:pt x="510" y="448"/>
                  </a:lnTo>
                  <a:lnTo>
                    <a:pt x="511" y="451"/>
                  </a:lnTo>
                  <a:lnTo>
                    <a:pt x="513" y="453"/>
                  </a:lnTo>
                  <a:lnTo>
                    <a:pt x="513" y="455"/>
                  </a:lnTo>
                  <a:lnTo>
                    <a:pt x="514" y="458"/>
                  </a:lnTo>
                  <a:lnTo>
                    <a:pt x="514" y="459"/>
                  </a:lnTo>
                  <a:lnTo>
                    <a:pt x="514" y="460"/>
                  </a:lnTo>
                  <a:lnTo>
                    <a:pt x="513" y="461"/>
                  </a:lnTo>
                  <a:lnTo>
                    <a:pt x="512" y="462"/>
                  </a:lnTo>
                  <a:lnTo>
                    <a:pt x="510" y="463"/>
                  </a:lnTo>
                  <a:lnTo>
                    <a:pt x="508" y="463"/>
                  </a:lnTo>
                  <a:lnTo>
                    <a:pt x="506" y="464"/>
                  </a:lnTo>
                  <a:lnTo>
                    <a:pt x="503" y="465"/>
                  </a:lnTo>
                  <a:lnTo>
                    <a:pt x="501" y="465"/>
                  </a:lnTo>
                  <a:lnTo>
                    <a:pt x="497" y="465"/>
                  </a:lnTo>
                  <a:lnTo>
                    <a:pt x="494" y="465"/>
                  </a:lnTo>
                  <a:lnTo>
                    <a:pt x="443" y="465"/>
                  </a:lnTo>
                  <a:lnTo>
                    <a:pt x="435" y="465"/>
                  </a:lnTo>
                  <a:lnTo>
                    <a:pt x="433" y="465"/>
                  </a:lnTo>
                  <a:lnTo>
                    <a:pt x="430" y="465"/>
                  </a:lnTo>
                  <a:lnTo>
                    <a:pt x="427" y="465"/>
                  </a:lnTo>
                  <a:lnTo>
                    <a:pt x="424" y="464"/>
                  </a:lnTo>
                  <a:lnTo>
                    <a:pt x="422" y="463"/>
                  </a:lnTo>
                  <a:lnTo>
                    <a:pt x="420" y="463"/>
                  </a:lnTo>
                  <a:lnTo>
                    <a:pt x="417" y="462"/>
                  </a:lnTo>
                  <a:lnTo>
                    <a:pt x="415" y="461"/>
                  </a:lnTo>
                  <a:lnTo>
                    <a:pt x="413" y="460"/>
                  </a:lnTo>
                  <a:lnTo>
                    <a:pt x="412" y="459"/>
                  </a:lnTo>
                  <a:lnTo>
                    <a:pt x="409" y="458"/>
                  </a:lnTo>
                  <a:lnTo>
                    <a:pt x="406" y="455"/>
                  </a:lnTo>
                  <a:lnTo>
                    <a:pt x="404" y="453"/>
                  </a:lnTo>
                  <a:lnTo>
                    <a:pt x="402" y="451"/>
                  </a:lnTo>
                  <a:lnTo>
                    <a:pt x="400" y="448"/>
                  </a:lnTo>
                  <a:lnTo>
                    <a:pt x="397" y="446"/>
                  </a:lnTo>
                  <a:lnTo>
                    <a:pt x="396" y="444"/>
                  </a:lnTo>
                  <a:lnTo>
                    <a:pt x="394" y="442"/>
                  </a:lnTo>
                  <a:lnTo>
                    <a:pt x="393" y="440"/>
                  </a:lnTo>
                  <a:lnTo>
                    <a:pt x="392" y="438"/>
                  </a:lnTo>
                  <a:lnTo>
                    <a:pt x="392" y="436"/>
                  </a:lnTo>
                  <a:lnTo>
                    <a:pt x="391" y="434"/>
                  </a:lnTo>
                  <a:lnTo>
                    <a:pt x="391" y="432"/>
                  </a:lnTo>
                  <a:lnTo>
                    <a:pt x="391" y="430"/>
                  </a:lnTo>
                  <a:lnTo>
                    <a:pt x="391" y="427"/>
                  </a:lnTo>
                  <a:lnTo>
                    <a:pt x="391" y="426"/>
                  </a:lnTo>
                  <a:lnTo>
                    <a:pt x="390" y="424"/>
                  </a:lnTo>
                  <a:lnTo>
                    <a:pt x="390" y="422"/>
                  </a:lnTo>
                  <a:lnTo>
                    <a:pt x="390" y="420"/>
                  </a:lnTo>
                  <a:lnTo>
                    <a:pt x="390" y="418"/>
                  </a:lnTo>
                  <a:lnTo>
                    <a:pt x="390" y="416"/>
                  </a:lnTo>
                  <a:lnTo>
                    <a:pt x="389" y="413"/>
                  </a:lnTo>
                  <a:lnTo>
                    <a:pt x="389" y="412"/>
                  </a:lnTo>
                  <a:lnTo>
                    <a:pt x="387" y="410"/>
                  </a:lnTo>
                  <a:lnTo>
                    <a:pt x="386" y="408"/>
                  </a:lnTo>
                  <a:lnTo>
                    <a:pt x="385" y="405"/>
                  </a:lnTo>
                  <a:lnTo>
                    <a:pt x="383" y="402"/>
                  </a:lnTo>
                  <a:lnTo>
                    <a:pt x="381" y="398"/>
                  </a:lnTo>
                  <a:lnTo>
                    <a:pt x="377" y="394"/>
                  </a:lnTo>
                  <a:lnTo>
                    <a:pt x="375" y="390"/>
                  </a:lnTo>
                </a:path>
              </a:pathLst>
            </a:custGeom>
            <a:solidFill>
              <a:srgbClr val="99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Freeform 114">
              <a:extLst>
                <a:ext uri="{FF2B5EF4-FFF2-40B4-BE49-F238E27FC236}">
                  <a16:creationId xmlns:a16="http://schemas.microsoft.com/office/drawing/2014/main" id="{74BB1A52-92F8-4E55-903A-E6E7A42D6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3265"/>
              <a:ext cx="566" cy="466"/>
            </a:xfrm>
            <a:custGeom>
              <a:avLst/>
              <a:gdLst>
                <a:gd name="T0" fmla="*/ 61 w 566"/>
                <a:gd name="T1" fmla="*/ 62 h 466"/>
                <a:gd name="T2" fmla="*/ 51 w 566"/>
                <a:gd name="T3" fmla="*/ 52 h 466"/>
                <a:gd name="T4" fmla="*/ 44 w 566"/>
                <a:gd name="T5" fmla="*/ 46 h 466"/>
                <a:gd name="T6" fmla="*/ 36 w 566"/>
                <a:gd name="T7" fmla="*/ 40 h 466"/>
                <a:gd name="T8" fmla="*/ 23 w 566"/>
                <a:gd name="T9" fmla="*/ 34 h 466"/>
                <a:gd name="T10" fmla="*/ 13 w 566"/>
                <a:gd name="T11" fmla="*/ 25 h 466"/>
                <a:gd name="T12" fmla="*/ 6 w 566"/>
                <a:gd name="T13" fmla="*/ 15 h 466"/>
                <a:gd name="T14" fmla="*/ 1 w 566"/>
                <a:gd name="T15" fmla="*/ 7 h 466"/>
                <a:gd name="T16" fmla="*/ 4 w 566"/>
                <a:gd name="T17" fmla="*/ 0 h 466"/>
                <a:gd name="T18" fmla="*/ 81 w 566"/>
                <a:gd name="T19" fmla="*/ 0 h 466"/>
                <a:gd name="T20" fmla="*/ 92 w 566"/>
                <a:gd name="T21" fmla="*/ 0 h 466"/>
                <a:gd name="T22" fmla="*/ 100 w 566"/>
                <a:gd name="T23" fmla="*/ 1 h 466"/>
                <a:gd name="T24" fmla="*/ 110 w 566"/>
                <a:gd name="T25" fmla="*/ 7 h 466"/>
                <a:gd name="T26" fmla="*/ 120 w 566"/>
                <a:gd name="T27" fmla="*/ 17 h 466"/>
                <a:gd name="T28" fmla="*/ 127 w 566"/>
                <a:gd name="T29" fmla="*/ 28 h 466"/>
                <a:gd name="T30" fmla="*/ 128 w 566"/>
                <a:gd name="T31" fmla="*/ 36 h 466"/>
                <a:gd name="T32" fmla="*/ 129 w 566"/>
                <a:gd name="T33" fmla="*/ 45 h 466"/>
                <a:gd name="T34" fmla="*/ 129 w 566"/>
                <a:gd name="T35" fmla="*/ 53 h 466"/>
                <a:gd name="T36" fmla="*/ 138 w 566"/>
                <a:gd name="T37" fmla="*/ 68 h 466"/>
                <a:gd name="T38" fmla="*/ 157 w 566"/>
                <a:gd name="T39" fmla="*/ 94 h 466"/>
                <a:gd name="T40" fmla="*/ 378 w 566"/>
                <a:gd name="T41" fmla="*/ 384 h 466"/>
                <a:gd name="T42" fmla="*/ 389 w 566"/>
                <a:gd name="T43" fmla="*/ 398 h 466"/>
                <a:gd name="T44" fmla="*/ 398 w 566"/>
                <a:gd name="T45" fmla="*/ 408 h 466"/>
                <a:gd name="T46" fmla="*/ 407 w 566"/>
                <a:gd name="T47" fmla="*/ 414 h 466"/>
                <a:gd name="T48" fmla="*/ 415 w 566"/>
                <a:gd name="T49" fmla="*/ 418 h 466"/>
                <a:gd name="T50" fmla="*/ 427 w 566"/>
                <a:gd name="T51" fmla="*/ 421 h 466"/>
                <a:gd name="T52" fmla="*/ 439 w 566"/>
                <a:gd name="T53" fmla="*/ 421 h 466"/>
                <a:gd name="T54" fmla="*/ 448 w 566"/>
                <a:gd name="T55" fmla="*/ 423 h 466"/>
                <a:gd name="T56" fmla="*/ 460 w 566"/>
                <a:gd name="T57" fmla="*/ 421 h 466"/>
                <a:gd name="T58" fmla="*/ 474 w 566"/>
                <a:gd name="T59" fmla="*/ 420 h 466"/>
                <a:gd name="T60" fmla="*/ 487 w 566"/>
                <a:gd name="T61" fmla="*/ 409 h 466"/>
                <a:gd name="T62" fmla="*/ 486 w 566"/>
                <a:gd name="T63" fmla="*/ 380 h 466"/>
                <a:gd name="T64" fmla="*/ 480 w 566"/>
                <a:gd name="T65" fmla="*/ 359 h 466"/>
                <a:gd name="T66" fmla="*/ 484 w 566"/>
                <a:gd name="T67" fmla="*/ 352 h 466"/>
                <a:gd name="T68" fmla="*/ 495 w 566"/>
                <a:gd name="T69" fmla="*/ 355 h 466"/>
                <a:gd name="T70" fmla="*/ 512 w 566"/>
                <a:gd name="T71" fmla="*/ 369 h 466"/>
                <a:gd name="T72" fmla="*/ 524 w 566"/>
                <a:gd name="T73" fmla="*/ 385 h 466"/>
                <a:gd name="T74" fmla="*/ 563 w 566"/>
                <a:gd name="T75" fmla="*/ 451 h 466"/>
                <a:gd name="T76" fmla="*/ 565 w 566"/>
                <a:gd name="T77" fmla="*/ 459 h 466"/>
                <a:gd name="T78" fmla="*/ 559 w 566"/>
                <a:gd name="T79" fmla="*/ 464 h 466"/>
                <a:gd name="T80" fmla="*/ 371 w 566"/>
                <a:gd name="T81" fmla="*/ 465 h 466"/>
                <a:gd name="T82" fmla="*/ 359 w 566"/>
                <a:gd name="T83" fmla="*/ 463 h 466"/>
                <a:gd name="T84" fmla="*/ 350 w 566"/>
                <a:gd name="T85" fmla="*/ 460 h 466"/>
                <a:gd name="T86" fmla="*/ 341 w 566"/>
                <a:gd name="T87" fmla="*/ 453 h 466"/>
                <a:gd name="T88" fmla="*/ 331 w 566"/>
                <a:gd name="T89" fmla="*/ 444 h 466"/>
                <a:gd name="T90" fmla="*/ 327 w 566"/>
                <a:gd name="T91" fmla="*/ 434 h 466"/>
                <a:gd name="T92" fmla="*/ 325 w 566"/>
                <a:gd name="T93" fmla="*/ 425 h 466"/>
                <a:gd name="T94" fmla="*/ 324 w 566"/>
                <a:gd name="T95" fmla="*/ 415 h 466"/>
                <a:gd name="T96" fmla="*/ 321 w 566"/>
                <a:gd name="T97" fmla="*/ 408 h 466"/>
                <a:gd name="T98" fmla="*/ 316 w 566"/>
                <a:gd name="T99" fmla="*/ 397 h 46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66" h="466">
                  <a:moveTo>
                    <a:pt x="308" y="386"/>
                  </a:moveTo>
                  <a:lnTo>
                    <a:pt x="68" y="70"/>
                  </a:lnTo>
                  <a:lnTo>
                    <a:pt x="65" y="66"/>
                  </a:lnTo>
                  <a:lnTo>
                    <a:pt x="61" y="62"/>
                  </a:lnTo>
                  <a:lnTo>
                    <a:pt x="59" y="59"/>
                  </a:lnTo>
                  <a:lnTo>
                    <a:pt x="57" y="56"/>
                  </a:lnTo>
                  <a:lnTo>
                    <a:pt x="53" y="54"/>
                  </a:lnTo>
                  <a:lnTo>
                    <a:pt x="51" y="52"/>
                  </a:lnTo>
                  <a:lnTo>
                    <a:pt x="50" y="50"/>
                  </a:lnTo>
                  <a:lnTo>
                    <a:pt x="49" y="49"/>
                  </a:lnTo>
                  <a:lnTo>
                    <a:pt x="47" y="47"/>
                  </a:lnTo>
                  <a:lnTo>
                    <a:pt x="44" y="46"/>
                  </a:lnTo>
                  <a:lnTo>
                    <a:pt x="43" y="44"/>
                  </a:lnTo>
                  <a:lnTo>
                    <a:pt x="41" y="43"/>
                  </a:lnTo>
                  <a:lnTo>
                    <a:pt x="38" y="42"/>
                  </a:lnTo>
                  <a:lnTo>
                    <a:pt x="36" y="40"/>
                  </a:lnTo>
                  <a:lnTo>
                    <a:pt x="32" y="39"/>
                  </a:lnTo>
                  <a:lnTo>
                    <a:pt x="30" y="38"/>
                  </a:lnTo>
                  <a:lnTo>
                    <a:pt x="27" y="36"/>
                  </a:lnTo>
                  <a:lnTo>
                    <a:pt x="23" y="34"/>
                  </a:lnTo>
                  <a:lnTo>
                    <a:pt x="21" y="32"/>
                  </a:lnTo>
                  <a:lnTo>
                    <a:pt x="19" y="29"/>
                  </a:lnTo>
                  <a:lnTo>
                    <a:pt x="16" y="27"/>
                  </a:lnTo>
                  <a:lnTo>
                    <a:pt x="13" y="25"/>
                  </a:lnTo>
                  <a:lnTo>
                    <a:pt x="12" y="23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2" y="11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71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9" y="1"/>
                  </a:lnTo>
                  <a:lnTo>
                    <a:pt x="100" y="1"/>
                  </a:lnTo>
                  <a:lnTo>
                    <a:pt x="102" y="2"/>
                  </a:lnTo>
                  <a:lnTo>
                    <a:pt x="105" y="3"/>
                  </a:lnTo>
                  <a:lnTo>
                    <a:pt x="107" y="5"/>
                  </a:lnTo>
                  <a:lnTo>
                    <a:pt x="110" y="7"/>
                  </a:lnTo>
                  <a:lnTo>
                    <a:pt x="112" y="9"/>
                  </a:lnTo>
                  <a:lnTo>
                    <a:pt x="115" y="12"/>
                  </a:lnTo>
                  <a:lnTo>
                    <a:pt x="117" y="14"/>
                  </a:lnTo>
                  <a:lnTo>
                    <a:pt x="120" y="17"/>
                  </a:lnTo>
                  <a:lnTo>
                    <a:pt x="122" y="20"/>
                  </a:lnTo>
                  <a:lnTo>
                    <a:pt x="125" y="22"/>
                  </a:lnTo>
                  <a:lnTo>
                    <a:pt x="126" y="26"/>
                  </a:lnTo>
                  <a:lnTo>
                    <a:pt x="127" y="28"/>
                  </a:lnTo>
                  <a:lnTo>
                    <a:pt x="128" y="30"/>
                  </a:lnTo>
                  <a:lnTo>
                    <a:pt x="129" y="33"/>
                  </a:lnTo>
                  <a:lnTo>
                    <a:pt x="129" y="35"/>
                  </a:lnTo>
                  <a:lnTo>
                    <a:pt x="128" y="36"/>
                  </a:lnTo>
                  <a:lnTo>
                    <a:pt x="128" y="39"/>
                  </a:lnTo>
                  <a:lnTo>
                    <a:pt x="128" y="40"/>
                  </a:lnTo>
                  <a:lnTo>
                    <a:pt x="128" y="42"/>
                  </a:lnTo>
                  <a:lnTo>
                    <a:pt x="129" y="45"/>
                  </a:lnTo>
                  <a:lnTo>
                    <a:pt x="129" y="47"/>
                  </a:lnTo>
                  <a:lnTo>
                    <a:pt x="129" y="49"/>
                  </a:lnTo>
                  <a:lnTo>
                    <a:pt x="129" y="51"/>
                  </a:lnTo>
                  <a:lnTo>
                    <a:pt x="129" y="53"/>
                  </a:lnTo>
                  <a:lnTo>
                    <a:pt x="131" y="56"/>
                  </a:lnTo>
                  <a:lnTo>
                    <a:pt x="132" y="59"/>
                  </a:lnTo>
                  <a:lnTo>
                    <a:pt x="136" y="63"/>
                  </a:lnTo>
                  <a:lnTo>
                    <a:pt x="138" y="68"/>
                  </a:lnTo>
                  <a:lnTo>
                    <a:pt x="142" y="73"/>
                  </a:lnTo>
                  <a:lnTo>
                    <a:pt x="146" y="79"/>
                  </a:lnTo>
                  <a:lnTo>
                    <a:pt x="151" y="86"/>
                  </a:lnTo>
                  <a:lnTo>
                    <a:pt x="157" y="94"/>
                  </a:lnTo>
                  <a:lnTo>
                    <a:pt x="371" y="375"/>
                  </a:lnTo>
                  <a:lnTo>
                    <a:pt x="374" y="378"/>
                  </a:lnTo>
                  <a:lnTo>
                    <a:pt x="376" y="381"/>
                  </a:lnTo>
                  <a:lnTo>
                    <a:pt x="378" y="384"/>
                  </a:lnTo>
                  <a:lnTo>
                    <a:pt x="381" y="387"/>
                  </a:lnTo>
                  <a:lnTo>
                    <a:pt x="384" y="390"/>
                  </a:lnTo>
                  <a:lnTo>
                    <a:pt x="387" y="394"/>
                  </a:lnTo>
                  <a:lnTo>
                    <a:pt x="389" y="398"/>
                  </a:lnTo>
                  <a:lnTo>
                    <a:pt x="393" y="402"/>
                  </a:lnTo>
                  <a:lnTo>
                    <a:pt x="394" y="404"/>
                  </a:lnTo>
                  <a:lnTo>
                    <a:pt x="396" y="406"/>
                  </a:lnTo>
                  <a:lnTo>
                    <a:pt x="398" y="408"/>
                  </a:lnTo>
                  <a:lnTo>
                    <a:pt x="402" y="410"/>
                  </a:lnTo>
                  <a:lnTo>
                    <a:pt x="404" y="412"/>
                  </a:lnTo>
                  <a:lnTo>
                    <a:pt x="406" y="413"/>
                  </a:lnTo>
                  <a:lnTo>
                    <a:pt x="407" y="414"/>
                  </a:lnTo>
                  <a:lnTo>
                    <a:pt x="409" y="416"/>
                  </a:lnTo>
                  <a:lnTo>
                    <a:pt x="412" y="416"/>
                  </a:lnTo>
                  <a:lnTo>
                    <a:pt x="413" y="417"/>
                  </a:lnTo>
                  <a:lnTo>
                    <a:pt x="415" y="418"/>
                  </a:lnTo>
                  <a:lnTo>
                    <a:pt x="418" y="419"/>
                  </a:lnTo>
                  <a:lnTo>
                    <a:pt x="422" y="419"/>
                  </a:lnTo>
                  <a:lnTo>
                    <a:pt x="424" y="420"/>
                  </a:lnTo>
                  <a:lnTo>
                    <a:pt x="427" y="421"/>
                  </a:lnTo>
                  <a:lnTo>
                    <a:pt x="430" y="421"/>
                  </a:lnTo>
                  <a:lnTo>
                    <a:pt x="434" y="421"/>
                  </a:lnTo>
                  <a:lnTo>
                    <a:pt x="437" y="421"/>
                  </a:lnTo>
                  <a:lnTo>
                    <a:pt x="439" y="421"/>
                  </a:lnTo>
                  <a:lnTo>
                    <a:pt x="442" y="421"/>
                  </a:lnTo>
                  <a:lnTo>
                    <a:pt x="444" y="422"/>
                  </a:lnTo>
                  <a:lnTo>
                    <a:pt x="446" y="422"/>
                  </a:lnTo>
                  <a:lnTo>
                    <a:pt x="448" y="423"/>
                  </a:lnTo>
                  <a:lnTo>
                    <a:pt x="449" y="423"/>
                  </a:lnTo>
                  <a:lnTo>
                    <a:pt x="454" y="423"/>
                  </a:lnTo>
                  <a:lnTo>
                    <a:pt x="457" y="422"/>
                  </a:lnTo>
                  <a:lnTo>
                    <a:pt x="460" y="421"/>
                  </a:lnTo>
                  <a:lnTo>
                    <a:pt x="465" y="421"/>
                  </a:lnTo>
                  <a:lnTo>
                    <a:pt x="468" y="420"/>
                  </a:lnTo>
                  <a:lnTo>
                    <a:pt x="472" y="420"/>
                  </a:lnTo>
                  <a:lnTo>
                    <a:pt x="474" y="420"/>
                  </a:lnTo>
                  <a:lnTo>
                    <a:pt x="477" y="420"/>
                  </a:lnTo>
                  <a:lnTo>
                    <a:pt x="482" y="417"/>
                  </a:lnTo>
                  <a:lnTo>
                    <a:pt x="485" y="413"/>
                  </a:lnTo>
                  <a:lnTo>
                    <a:pt x="487" y="409"/>
                  </a:lnTo>
                  <a:lnTo>
                    <a:pt x="488" y="403"/>
                  </a:lnTo>
                  <a:lnTo>
                    <a:pt x="488" y="396"/>
                  </a:lnTo>
                  <a:lnTo>
                    <a:pt x="488" y="389"/>
                  </a:lnTo>
                  <a:lnTo>
                    <a:pt x="486" y="380"/>
                  </a:lnTo>
                  <a:lnTo>
                    <a:pt x="484" y="371"/>
                  </a:lnTo>
                  <a:lnTo>
                    <a:pt x="483" y="366"/>
                  </a:lnTo>
                  <a:lnTo>
                    <a:pt x="482" y="362"/>
                  </a:lnTo>
                  <a:lnTo>
                    <a:pt x="480" y="359"/>
                  </a:lnTo>
                  <a:lnTo>
                    <a:pt x="480" y="356"/>
                  </a:lnTo>
                  <a:lnTo>
                    <a:pt x="482" y="354"/>
                  </a:lnTo>
                  <a:lnTo>
                    <a:pt x="483" y="353"/>
                  </a:lnTo>
                  <a:lnTo>
                    <a:pt x="484" y="352"/>
                  </a:lnTo>
                  <a:lnTo>
                    <a:pt x="486" y="352"/>
                  </a:lnTo>
                  <a:lnTo>
                    <a:pt x="488" y="352"/>
                  </a:lnTo>
                  <a:lnTo>
                    <a:pt x="492" y="353"/>
                  </a:lnTo>
                  <a:lnTo>
                    <a:pt x="495" y="355"/>
                  </a:lnTo>
                  <a:lnTo>
                    <a:pt x="498" y="357"/>
                  </a:lnTo>
                  <a:lnTo>
                    <a:pt x="503" y="361"/>
                  </a:lnTo>
                  <a:lnTo>
                    <a:pt x="507" y="365"/>
                  </a:lnTo>
                  <a:lnTo>
                    <a:pt x="512" y="369"/>
                  </a:lnTo>
                  <a:lnTo>
                    <a:pt x="516" y="375"/>
                  </a:lnTo>
                  <a:lnTo>
                    <a:pt x="518" y="378"/>
                  </a:lnTo>
                  <a:lnTo>
                    <a:pt x="522" y="382"/>
                  </a:lnTo>
                  <a:lnTo>
                    <a:pt x="524" y="385"/>
                  </a:lnTo>
                  <a:lnTo>
                    <a:pt x="525" y="389"/>
                  </a:lnTo>
                  <a:lnTo>
                    <a:pt x="561" y="446"/>
                  </a:lnTo>
                  <a:lnTo>
                    <a:pt x="562" y="448"/>
                  </a:lnTo>
                  <a:lnTo>
                    <a:pt x="563" y="451"/>
                  </a:lnTo>
                  <a:lnTo>
                    <a:pt x="564" y="453"/>
                  </a:lnTo>
                  <a:lnTo>
                    <a:pt x="564" y="455"/>
                  </a:lnTo>
                  <a:lnTo>
                    <a:pt x="565" y="458"/>
                  </a:lnTo>
                  <a:lnTo>
                    <a:pt x="565" y="459"/>
                  </a:lnTo>
                  <a:lnTo>
                    <a:pt x="565" y="460"/>
                  </a:lnTo>
                  <a:lnTo>
                    <a:pt x="565" y="461"/>
                  </a:lnTo>
                  <a:lnTo>
                    <a:pt x="563" y="463"/>
                  </a:lnTo>
                  <a:lnTo>
                    <a:pt x="559" y="464"/>
                  </a:lnTo>
                  <a:lnTo>
                    <a:pt x="555" y="465"/>
                  </a:lnTo>
                  <a:lnTo>
                    <a:pt x="549" y="465"/>
                  </a:lnTo>
                  <a:lnTo>
                    <a:pt x="375" y="465"/>
                  </a:lnTo>
                  <a:lnTo>
                    <a:pt x="371" y="465"/>
                  </a:lnTo>
                  <a:lnTo>
                    <a:pt x="368" y="465"/>
                  </a:lnTo>
                  <a:lnTo>
                    <a:pt x="365" y="465"/>
                  </a:lnTo>
                  <a:lnTo>
                    <a:pt x="361" y="464"/>
                  </a:lnTo>
                  <a:lnTo>
                    <a:pt x="359" y="463"/>
                  </a:lnTo>
                  <a:lnTo>
                    <a:pt x="357" y="463"/>
                  </a:lnTo>
                  <a:lnTo>
                    <a:pt x="355" y="462"/>
                  </a:lnTo>
                  <a:lnTo>
                    <a:pt x="351" y="461"/>
                  </a:lnTo>
                  <a:lnTo>
                    <a:pt x="350" y="460"/>
                  </a:lnTo>
                  <a:lnTo>
                    <a:pt x="348" y="459"/>
                  </a:lnTo>
                  <a:lnTo>
                    <a:pt x="346" y="458"/>
                  </a:lnTo>
                  <a:lnTo>
                    <a:pt x="344" y="455"/>
                  </a:lnTo>
                  <a:lnTo>
                    <a:pt x="341" y="453"/>
                  </a:lnTo>
                  <a:lnTo>
                    <a:pt x="339" y="451"/>
                  </a:lnTo>
                  <a:lnTo>
                    <a:pt x="336" y="448"/>
                  </a:lnTo>
                  <a:lnTo>
                    <a:pt x="334" y="446"/>
                  </a:lnTo>
                  <a:lnTo>
                    <a:pt x="331" y="444"/>
                  </a:lnTo>
                  <a:lnTo>
                    <a:pt x="330" y="441"/>
                  </a:lnTo>
                  <a:lnTo>
                    <a:pt x="329" y="439"/>
                  </a:lnTo>
                  <a:lnTo>
                    <a:pt x="328" y="437"/>
                  </a:lnTo>
                  <a:lnTo>
                    <a:pt x="327" y="434"/>
                  </a:lnTo>
                  <a:lnTo>
                    <a:pt x="326" y="432"/>
                  </a:lnTo>
                  <a:lnTo>
                    <a:pt x="326" y="429"/>
                  </a:lnTo>
                  <a:lnTo>
                    <a:pt x="325" y="426"/>
                  </a:lnTo>
                  <a:lnTo>
                    <a:pt x="325" y="425"/>
                  </a:lnTo>
                  <a:lnTo>
                    <a:pt x="325" y="422"/>
                  </a:lnTo>
                  <a:lnTo>
                    <a:pt x="324" y="419"/>
                  </a:lnTo>
                  <a:lnTo>
                    <a:pt x="324" y="417"/>
                  </a:lnTo>
                  <a:lnTo>
                    <a:pt x="324" y="415"/>
                  </a:lnTo>
                  <a:lnTo>
                    <a:pt x="324" y="413"/>
                  </a:lnTo>
                  <a:lnTo>
                    <a:pt x="324" y="411"/>
                  </a:lnTo>
                  <a:lnTo>
                    <a:pt x="323" y="410"/>
                  </a:lnTo>
                  <a:lnTo>
                    <a:pt x="321" y="408"/>
                  </a:lnTo>
                  <a:lnTo>
                    <a:pt x="320" y="406"/>
                  </a:lnTo>
                  <a:lnTo>
                    <a:pt x="319" y="403"/>
                  </a:lnTo>
                  <a:lnTo>
                    <a:pt x="318" y="400"/>
                  </a:lnTo>
                  <a:lnTo>
                    <a:pt x="316" y="397"/>
                  </a:lnTo>
                  <a:lnTo>
                    <a:pt x="314" y="394"/>
                  </a:lnTo>
                  <a:lnTo>
                    <a:pt x="310" y="390"/>
                  </a:lnTo>
                  <a:lnTo>
                    <a:pt x="308" y="386"/>
                  </a:lnTo>
                </a:path>
              </a:pathLst>
            </a:custGeom>
            <a:solidFill>
              <a:srgbClr val="99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Freeform 115">
              <a:extLst>
                <a:ext uri="{FF2B5EF4-FFF2-40B4-BE49-F238E27FC236}">
                  <a16:creationId xmlns:a16="http://schemas.microsoft.com/office/drawing/2014/main" id="{1CA1C474-2BFB-4665-8DB7-069900FD0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3251"/>
              <a:ext cx="512" cy="480"/>
            </a:xfrm>
            <a:custGeom>
              <a:avLst/>
              <a:gdLst>
                <a:gd name="T0" fmla="*/ 230 w 512"/>
                <a:gd name="T1" fmla="*/ 405 h 480"/>
                <a:gd name="T2" fmla="*/ 242 w 512"/>
                <a:gd name="T3" fmla="*/ 422 h 480"/>
                <a:gd name="T4" fmla="*/ 257 w 512"/>
                <a:gd name="T5" fmla="*/ 435 h 480"/>
                <a:gd name="T6" fmla="*/ 277 w 512"/>
                <a:gd name="T7" fmla="*/ 446 h 480"/>
                <a:gd name="T8" fmla="*/ 292 w 512"/>
                <a:gd name="T9" fmla="*/ 459 h 480"/>
                <a:gd name="T10" fmla="*/ 302 w 512"/>
                <a:gd name="T11" fmla="*/ 475 h 480"/>
                <a:gd name="T12" fmla="*/ 248 w 512"/>
                <a:gd name="T13" fmla="*/ 479 h 480"/>
                <a:gd name="T14" fmla="*/ 228 w 512"/>
                <a:gd name="T15" fmla="*/ 475 h 480"/>
                <a:gd name="T16" fmla="*/ 212 w 512"/>
                <a:gd name="T17" fmla="*/ 459 h 480"/>
                <a:gd name="T18" fmla="*/ 207 w 512"/>
                <a:gd name="T19" fmla="*/ 448 h 480"/>
                <a:gd name="T20" fmla="*/ 206 w 512"/>
                <a:gd name="T21" fmla="*/ 438 h 480"/>
                <a:gd name="T22" fmla="*/ 202 w 512"/>
                <a:gd name="T23" fmla="*/ 427 h 480"/>
                <a:gd name="T24" fmla="*/ 199 w 512"/>
                <a:gd name="T25" fmla="*/ 416 h 480"/>
                <a:gd name="T26" fmla="*/ 187 w 512"/>
                <a:gd name="T27" fmla="*/ 394 h 480"/>
                <a:gd name="T28" fmla="*/ 172 w 512"/>
                <a:gd name="T29" fmla="*/ 366 h 480"/>
                <a:gd name="T30" fmla="*/ 156 w 512"/>
                <a:gd name="T31" fmla="*/ 336 h 480"/>
                <a:gd name="T32" fmla="*/ 138 w 512"/>
                <a:gd name="T33" fmla="*/ 304 h 480"/>
                <a:gd name="T34" fmla="*/ 121 w 512"/>
                <a:gd name="T35" fmla="*/ 272 h 480"/>
                <a:gd name="T36" fmla="*/ 106 w 512"/>
                <a:gd name="T37" fmla="*/ 240 h 480"/>
                <a:gd name="T38" fmla="*/ 89 w 512"/>
                <a:gd name="T39" fmla="*/ 209 h 480"/>
                <a:gd name="T40" fmla="*/ 73 w 512"/>
                <a:gd name="T41" fmla="*/ 179 h 480"/>
                <a:gd name="T42" fmla="*/ 58 w 512"/>
                <a:gd name="T43" fmla="*/ 147 h 480"/>
                <a:gd name="T44" fmla="*/ 43 w 512"/>
                <a:gd name="T45" fmla="*/ 118 h 480"/>
                <a:gd name="T46" fmla="*/ 30 w 512"/>
                <a:gd name="T47" fmla="*/ 87 h 480"/>
                <a:gd name="T48" fmla="*/ 17 w 512"/>
                <a:gd name="T49" fmla="*/ 58 h 480"/>
                <a:gd name="T50" fmla="*/ 7 w 512"/>
                <a:gd name="T51" fmla="*/ 33 h 480"/>
                <a:gd name="T52" fmla="*/ 0 w 512"/>
                <a:gd name="T53" fmla="*/ 9 h 480"/>
                <a:gd name="T54" fmla="*/ 10 w 512"/>
                <a:gd name="T55" fmla="*/ 0 h 480"/>
                <a:gd name="T56" fmla="*/ 38 w 512"/>
                <a:gd name="T57" fmla="*/ 11 h 480"/>
                <a:gd name="T58" fmla="*/ 79 w 512"/>
                <a:gd name="T59" fmla="*/ 46 h 480"/>
                <a:gd name="T60" fmla="*/ 137 w 512"/>
                <a:gd name="T61" fmla="*/ 101 h 480"/>
                <a:gd name="T62" fmla="*/ 199 w 512"/>
                <a:gd name="T63" fmla="*/ 161 h 480"/>
                <a:gd name="T64" fmla="*/ 264 w 512"/>
                <a:gd name="T65" fmla="*/ 226 h 480"/>
                <a:gd name="T66" fmla="*/ 329 w 512"/>
                <a:gd name="T67" fmla="*/ 291 h 480"/>
                <a:gd name="T68" fmla="*/ 390 w 512"/>
                <a:gd name="T69" fmla="*/ 353 h 480"/>
                <a:gd name="T70" fmla="*/ 448 w 512"/>
                <a:gd name="T71" fmla="*/ 412 h 480"/>
                <a:gd name="T72" fmla="*/ 460 w 512"/>
                <a:gd name="T73" fmla="*/ 424 h 480"/>
                <a:gd name="T74" fmla="*/ 474 w 512"/>
                <a:gd name="T75" fmla="*/ 435 h 480"/>
                <a:gd name="T76" fmla="*/ 492 w 512"/>
                <a:gd name="T77" fmla="*/ 446 h 480"/>
                <a:gd name="T78" fmla="*/ 504 w 512"/>
                <a:gd name="T79" fmla="*/ 458 h 480"/>
                <a:gd name="T80" fmla="*/ 507 w 512"/>
                <a:gd name="T81" fmla="*/ 476 h 480"/>
                <a:gd name="T82" fmla="*/ 440 w 512"/>
                <a:gd name="T83" fmla="*/ 479 h 480"/>
                <a:gd name="T84" fmla="*/ 422 w 512"/>
                <a:gd name="T85" fmla="*/ 478 h 480"/>
                <a:gd name="T86" fmla="*/ 410 w 512"/>
                <a:gd name="T87" fmla="*/ 474 h 480"/>
                <a:gd name="T88" fmla="*/ 397 w 512"/>
                <a:gd name="T89" fmla="*/ 462 h 480"/>
                <a:gd name="T90" fmla="*/ 390 w 512"/>
                <a:gd name="T91" fmla="*/ 451 h 480"/>
                <a:gd name="T92" fmla="*/ 391 w 512"/>
                <a:gd name="T93" fmla="*/ 439 h 480"/>
                <a:gd name="T94" fmla="*/ 389 w 512"/>
                <a:gd name="T95" fmla="*/ 431 h 480"/>
                <a:gd name="T96" fmla="*/ 374 w 512"/>
                <a:gd name="T97" fmla="*/ 412 h 480"/>
                <a:gd name="T98" fmla="*/ 249 w 512"/>
                <a:gd name="T99" fmla="*/ 278 h 480"/>
                <a:gd name="T100" fmla="*/ 193 w 512"/>
                <a:gd name="T101" fmla="*/ 221 h 480"/>
                <a:gd name="T102" fmla="*/ 138 w 512"/>
                <a:gd name="T103" fmla="*/ 166 h 480"/>
                <a:gd name="T104" fmla="*/ 82 w 512"/>
                <a:gd name="T105" fmla="*/ 112 h 480"/>
                <a:gd name="T106" fmla="*/ 92 w 512"/>
                <a:gd name="T107" fmla="*/ 147 h 480"/>
                <a:gd name="T108" fmla="*/ 119 w 512"/>
                <a:gd name="T109" fmla="*/ 202 h 480"/>
                <a:gd name="T110" fmla="*/ 148 w 512"/>
                <a:gd name="T111" fmla="*/ 257 h 4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12" h="480">
                  <a:moveTo>
                    <a:pt x="188" y="328"/>
                  </a:moveTo>
                  <a:lnTo>
                    <a:pt x="221" y="389"/>
                  </a:lnTo>
                  <a:lnTo>
                    <a:pt x="224" y="395"/>
                  </a:lnTo>
                  <a:lnTo>
                    <a:pt x="228" y="400"/>
                  </a:lnTo>
                  <a:lnTo>
                    <a:pt x="230" y="405"/>
                  </a:lnTo>
                  <a:lnTo>
                    <a:pt x="233" y="409"/>
                  </a:lnTo>
                  <a:lnTo>
                    <a:pt x="236" y="413"/>
                  </a:lnTo>
                  <a:lnTo>
                    <a:pt x="238" y="417"/>
                  </a:lnTo>
                  <a:lnTo>
                    <a:pt x="240" y="419"/>
                  </a:lnTo>
                  <a:lnTo>
                    <a:pt x="242" y="422"/>
                  </a:lnTo>
                  <a:lnTo>
                    <a:pt x="246" y="426"/>
                  </a:lnTo>
                  <a:lnTo>
                    <a:pt x="249" y="429"/>
                  </a:lnTo>
                  <a:lnTo>
                    <a:pt x="252" y="432"/>
                  </a:lnTo>
                  <a:lnTo>
                    <a:pt x="254" y="434"/>
                  </a:lnTo>
                  <a:lnTo>
                    <a:pt x="257" y="435"/>
                  </a:lnTo>
                  <a:lnTo>
                    <a:pt x="260" y="437"/>
                  </a:lnTo>
                  <a:lnTo>
                    <a:pt x="263" y="439"/>
                  </a:lnTo>
                  <a:lnTo>
                    <a:pt x="268" y="440"/>
                  </a:lnTo>
                  <a:lnTo>
                    <a:pt x="272" y="443"/>
                  </a:lnTo>
                  <a:lnTo>
                    <a:pt x="277" y="446"/>
                  </a:lnTo>
                  <a:lnTo>
                    <a:pt x="280" y="448"/>
                  </a:lnTo>
                  <a:lnTo>
                    <a:pt x="282" y="450"/>
                  </a:lnTo>
                  <a:lnTo>
                    <a:pt x="287" y="453"/>
                  </a:lnTo>
                  <a:lnTo>
                    <a:pt x="290" y="455"/>
                  </a:lnTo>
                  <a:lnTo>
                    <a:pt x="292" y="459"/>
                  </a:lnTo>
                  <a:lnTo>
                    <a:pt x="294" y="462"/>
                  </a:lnTo>
                  <a:lnTo>
                    <a:pt x="298" y="466"/>
                  </a:lnTo>
                  <a:lnTo>
                    <a:pt x="301" y="469"/>
                  </a:lnTo>
                  <a:lnTo>
                    <a:pt x="302" y="472"/>
                  </a:lnTo>
                  <a:lnTo>
                    <a:pt x="302" y="475"/>
                  </a:lnTo>
                  <a:lnTo>
                    <a:pt x="301" y="477"/>
                  </a:lnTo>
                  <a:lnTo>
                    <a:pt x="300" y="478"/>
                  </a:lnTo>
                  <a:lnTo>
                    <a:pt x="298" y="479"/>
                  </a:lnTo>
                  <a:lnTo>
                    <a:pt x="293" y="479"/>
                  </a:lnTo>
                  <a:lnTo>
                    <a:pt x="248" y="479"/>
                  </a:lnTo>
                  <a:lnTo>
                    <a:pt x="242" y="479"/>
                  </a:lnTo>
                  <a:lnTo>
                    <a:pt x="238" y="479"/>
                  </a:lnTo>
                  <a:lnTo>
                    <a:pt x="234" y="478"/>
                  </a:lnTo>
                  <a:lnTo>
                    <a:pt x="231" y="477"/>
                  </a:lnTo>
                  <a:lnTo>
                    <a:pt x="228" y="475"/>
                  </a:lnTo>
                  <a:lnTo>
                    <a:pt x="226" y="473"/>
                  </a:lnTo>
                  <a:lnTo>
                    <a:pt x="222" y="470"/>
                  </a:lnTo>
                  <a:lnTo>
                    <a:pt x="219" y="467"/>
                  </a:lnTo>
                  <a:lnTo>
                    <a:pt x="214" y="462"/>
                  </a:lnTo>
                  <a:lnTo>
                    <a:pt x="212" y="459"/>
                  </a:lnTo>
                  <a:lnTo>
                    <a:pt x="210" y="456"/>
                  </a:lnTo>
                  <a:lnTo>
                    <a:pt x="208" y="454"/>
                  </a:lnTo>
                  <a:lnTo>
                    <a:pt x="207" y="452"/>
                  </a:lnTo>
                  <a:lnTo>
                    <a:pt x="207" y="450"/>
                  </a:lnTo>
                  <a:lnTo>
                    <a:pt x="207" y="448"/>
                  </a:lnTo>
                  <a:lnTo>
                    <a:pt x="207" y="445"/>
                  </a:lnTo>
                  <a:lnTo>
                    <a:pt x="207" y="442"/>
                  </a:lnTo>
                  <a:lnTo>
                    <a:pt x="207" y="440"/>
                  </a:lnTo>
                  <a:lnTo>
                    <a:pt x="206" y="439"/>
                  </a:lnTo>
                  <a:lnTo>
                    <a:pt x="206" y="438"/>
                  </a:lnTo>
                  <a:lnTo>
                    <a:pt x="206" y="436"/>
                  </a:lnTo>
                  <a:lnTo>
                    <a:pt x="204" y="434"/>
                  </a:lnTo>
                  <a:lnTo>
                    <a:pt x="204" y="432"/>
                  </a:lnTo>
                  <a:lnTo>
                    <a:pt x="203" y="430"/>
                  </a:lnTo>
                  <a:lnTo>
                    <a:pt x="202" y="427"/>
                  </a:lnTo>
                  <a:lnTo>
                    <a:pt x="202" y="426"/>
                  </a:lnTo>
                  <a:lnTo>
                    <a:pt x="202" y="424"/>
                  </a:lnTo>
                  <a:lnTo>
                    <a:pt x="201" y="422"/>
                  </a:lnTo>
                  <a:lnTo>
                    <a:pt x="200" y="419"/>
                  </a:lnTo>
                  <a:lnTo>
                    <a:pt x="199" y="416"/>
                  </a:lnTo>
                  <a:lnTo>
                    <a:pt x="197" y="412"/>
                  </a:lnTo>
                  <a:lnTo>
                    <a:pt x="194" y="408"/>
                  </a:lnTo>
                  <a:lnTo>
                    <a:pt x="192" y="404"/>
                  </a:lnTo>
                  <a:lnTo>
                    <a:pt x="190" y="399"/>
                  </a:lnTo>
                  <a:lnTo>
                    <a:pt x="187" y="394"/>
                  </a:lnTo>
                  <a:lnTo>
                    <a:pt x="184" y="389"/>
                  </a:lnTo>
                  <a:lnTo>
                    <a:pt x="181" y="383"/>
                  </a:lnTo>
                  <a:lnTo>
                    <a:pt x="178" y="377"/>
                  </a:lnTo>
                  <a:lnTo>
                    <a:pt x="174" y="371"/>
                  </a:lnTo>
                  <a:lnTo>
                    <a:pt x="172" y="366"/>
                  </a:lnTo>
                  <a:lnTo>
                    <a:pt x="169" y="360"/>
                  </a:lnTo>
                  <a:lnTo>
                    <a:pt x="166" y="354"/>
                  </a:lnTo>
                  <a:lnTo>
                    <a:pt x="162" y="349"/>
                  </a:lnTo>
                  <a:lnTo>
                    <a:pt x="159" y="342"/>
                  </a:lnTo>
                  <a:lnTo>
                    <a:pt x="156" y="336"/>
                  </a:lnTo>
                  <a:lnTo>
                    <a:pt x="152" y="329"/>
                  </a:lnTo>
                  <a:lnTo>
                    <a:pt x="149" y="323"/>
                  </a:lnTo>
                  <a:lnTo>
                    <a:pt x="144" y="317"/>
                  </a:lnTo>
                  <a:lnTo>
                    <a:pt x="141" y="310"/>
                  </a:lnTo>
                  <a:lnTo>
                    <a:pt x="138" y="304"/>
                  </a:lnTo>
                  <a:lnTo>
                    <a:pt x="134" y="297"/>
                  </a:lnTo>
                  <a:lnTo>
                    <a:pt x="131" y="291"/>
                  </a:lnTo>
                  <a:lnTo>
                    <a:pt x="128" y="284"/>
                  </a:lnTo>
                  <a:lnTo>
                    <a:pt x="124" y="279"/>
                  </a:lnTo>
                  <a:lnTo>
                    <a:pt x="121" y="272"/>
                  </a:lnTo>
                  <a:lnTo>
                    <a:pt x="118" y="266"/>
                  </a:lnTo>
                  <a:lnTo>
                    <a:pt x="114" y="259"/>
                  </a:lnTo>
                  <a:lnTo>
                    <a:pt x="111" y="253"/>
                  </a:lnTo>
                  <a:lnTo>
                    <a:pt x="108" y="246"/>
                  </a:lnTo>
                  <a:lnTo>
                    <a:pt x="106" y="240"/>
                  </a:lnTo>
                  <a:lnTo>
                    <a:pt x="102" y="234"/>
                  </a:lnTo>
                  <a:lnTo>
                    <a:pt x="98" y="227"/>
                  </a:lnTo>
                  <a:lnTo>
                    <a:pt x="96" y="221"/>
                  </a:lnTo>
                  <a:lnTo>
                    <a:pt x="92" y="215"/>
                  </a:lnTo>
                  <a:lnTo>
                    <a:pt x="89" y="209"/>
                  </a:lnTo>
                  <a:lnTo>
                    <a:pt x="86" y="202"/>
                  </a:lnTo>
                  <a:lnTo>
                    <a:pt x="82" y="197"/>
                  </a:lnTo>
                  <a:lnTo>
                    <a:pt x="79" y="191"/>
                  </a:lnTo>
                  <a:lnTo>
                    <a:pt x="77" y="185"/>
                  </a:lnTo>
                  <a:lnTo>
                    <a:pt x="73" y="179"/>
                  </a:lnTo>
                  <a:lnTo>
                    <a:pt x="70" y="172"/>
                  </a:lnTo>
                  <a:lnTo>
                    <a:pt x="67" y="166"/>
                  </a:lnTo>
                  <a:lnTo>
                    <a:pt x="64" y="160"/>
                  </a:lnTo>
                  <a:lnTo>
                    <a:pt x="61" y="154"/>
                  </a:lnTo>
                  <a:lnTo>
                    <a:pt x="58" y="147"/>
                  </a:lnTo>
                  <a:lnTo>
                    <a:pt x="56" y="141"/>
                  </a:lnTo>
                  <a:lnTo>
                    <a:pt x="52" y="135"/>
                  </a:lnTo>
                  <a:lnTo>
                    <a:pt x="49" y="129"/>
                  </a:lnTo>
                  <a:lnTo>
                    <a:pt x="47" y="123"/>
                  </a:lnTo>
                  <a:lnTo>
                    <a:pt x="43" y="118"/>
                  </a:lnTo>
                  <a:lnTo>
                    <a:pt x="41" y="112"/>
                  </a:lnTo>
                  <a:lnTo>
                    <a:pt x="38" y="105"/>
                  </a:lnTo>
                  <a:lnTo>
                    <a:pt x="34" y="99"/>
                  </a:lnTo>
                  <a:lnTo>
                    <a:pt x="32" y="93"/>
                  </a:lnTo>
                  <a:lnTo>
                    <a:pt x="30" y="87"/>
                  </a:lnTo>
                  <a:lnTo>
                    <a:pt x="27" y="81"/>
                  </a:lnTo>
                  <a:lnTo>
                    <a:pt x="24" y="75"/>
                  </a:lnTo>
                  <a:lnTo>
                    <a:pt x="22" y="70"/>
                  </a:lnTo>
                  <a:lnTo>
                    <a:pt x="19" y="64"/>
                  </a:lnTo>
                  <a:lnTo>
                    <a:pt x="17" y="58"/>
                  </a:lnTo>
                  <a:lnTo>
                    <a:pt x="14" y="53"/>
                  </a:lnTo>
                  <a:lnTo>
                    <a:pt x="13" y="47"/>
                  </a:lnTo>
                  <a:lnTo>
                    <a:pt x="11" y="42"/>
                  </a:lnTo>
                  <a:lnTo>
                    <a:pt x="9" y="38"/>
                  </a:lnTo>
                  <a:lnTo>
                    <a:pt x="7" y="33"/>
                  </a:lnTo>
                  <a:lnTo>
                    <a:pt x="4" y="28"/>
                  </a:lnTo>
                  <a:lnTo>
                    <a:pt x="3" y="23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6" y="4"/>
                  </a:lnTo>
                  <a:lnTo>
                    <a:pt x="31" y="7"/>
                  </a:lnTo>
                  <a:lnTo>
                    <a:pt x="38" y="11"/>
                  </a:lnTo>
                  <a:lnTo>
                    <a:pt x="44" y="15"/>
                  </a:lnTo>
                  <a:lnTo>
                    <a:pt x="51" y="21"/>
                  </a:lnTo>
                  <a:lnTo>
                    <a:pt x="58" y="27"/>
                  </a:lnTo>
                  <a:lnTo>
                    <a:pt x="68" y="37"/>
                  </a:lnTo>
                  <a:lnTo>
                    <a:pt x="79" y="46"/>
                  </a:lnTo>
                  <a:lnTo>
                    <a:pt x="90" y="57"/>
                  </a:lnTo>
                  <a:lnTo>
                    <a:pt x="102" y="68"/>
                  </a:lnTo>
                  <a:lnTo>
                    <a:pt x="113" y="79"/>
                  </a:lnTo>
                  <a:lnTo>
                    <a:pt x="124" y="90"/>
                  </a:lnTo>
                  <a:lnTo>
                    <a:pt x="137" y="101"/>
                  </a:lnTo>
                  <a:lnTo>
                    <a:pt x="149" y="113"/>
                  </a:lnTo>
                  <a:lnTo>
                    <a:pt x="161" y="124"/>
                  </a:lnTo>
                  <a:lnTo>
                    <a:pt x="173" y="136"/>
                  </a:lnTo>
                  <a:lnTo>
                    <a:pt x="186" y="149"/>
                  </a:lnTo>
                  <a:lnTo>
                    <a:pt x="199" y="161"/>
                  </a:lnTo>
                  <a:lnTo>
                    <a:pt x="212" y="174"/>
                  </a:lnTo>
                  <a:lnTo>
                    <a:pt x="224" y="187"/>
                  </a:lnTo>
                  <a:lnTo>
                    <a:pt x="238" y="200"/>
                  </a:lnTo>
                  <a:lnTo>
                    <a:pt x="251" y="212"/>
                  </a:lnTo>
                  <a:lnTo>
                    <a:pt x="264" y="226"/>
                  </a:lnTo>
                  <a:lnTo>
                    <a:pt x="278" y="239"/>
                  </a:lnTo>
                  <a:lnTo>
                    <a:pt x="290" y="252"/>
                  </a:lnTo>
                  <a:lnTo>
                    <a:pt x="303" y="266"/>
                  </a:lnTo>
                  <a:lnTo>
                    <a:pt x="315" y="279"/>
                  </a:lnTo>
                  <a:lnTo>
                    <a:pt x="329" y="291"/>
                  </a:lnTo>
                  <a:lnTo>
                    <a:pt x="341" y="304"/>
                  </a:lnTo>
                  <a:lnTo>
                    <a:pt x="353" y="316"/>
                  </a:lnTo>
                  <a:lnTo>
                    <a:pt x="365" y="328"/>
                  </a:lnTo>
                  <a:lnTo>
                    <a:pt x="378" y="341"/>
                  </a:lnTo>
                  <a:lnTo>
                    <a:pt x="390" y="353"/>
                  </a:lnTo>
                  <a:lnTo>
                    <a:pt x="402" y="365"/>
                  </a:lnTo>
                  <a:lnTo>
                    <a:pt x="413" y="377"/>
                  </a:lnTo>
                  <a:lnTo>
                    <a:pt x="424" y="389"/>
                  </a:lnTo>
                  <a:lnTo>
                    <a:pt x="437" y="400"/>
                  </a:lnTo>
                  <a:lnTo>
                    <a:pt x="448" y="412"/>
                  </a:lnTo>
                  <a:lnTo>
                    <a:pt x="450" y="414"/>
                  </a:lnTo>
                  <a:lnTo>
                    <a:pt x="452" y="418"/>
                  </a:lnTo>
                  <a:lnTo>
                    <a:pt x="455" y="420"/>
                  </a:lnTo>
                  <a:lnTo>
                    <a:pt x="458" y="422"/>
                  </a:lnTo>
                  <a:lnTo>
                    <a:pt x="460" y="424"/>
                  </a:lnTo>
                  <a:lnTo>
                    <a:pt x="462" y="426"/>
                  </a:lnTo>
                  <a:lnTo>
                    <a:pt x="464" y="428"/>
                  </a:lnTo>
                  <a:lnTo>
                    <a:pt x="467" y="430"/>
                  </a:lnTo>
                  <a:lnTo>
                    <a:pt x="470" y="433"/>
                  </a:lnTo>
                  <a:lnTo>
                    <a:pt x="474" y="435"/>
                  </a:lnTo>
                  <a:lnTo>
                    <a:pt x="478" y="437"/>
                  </a:lnTo>
                  <a:lnTo>
                    <a:pt x="481" y="439"/>
                  </a:lnTo>
                  <a:lnTo>
                    <a:pt x="485" y="441"/>
                  </a:lnTo>
                  <a:lnTo>
                    <a:pt x="489" y="443"/>
                  </a:lnTo>
                  <a:lnTo>
                    <a:pt x="492" y="446"/>
                  </a:lnTo>
                  <a:lnTo>
                    <a:pt x="495" y="448"/>
                  </a:lnTo>
                  <a:lnTo>
                    <a:pt x="498" y="450"/>
                  </a:lnTo>
                  <a:lnTo>
                    <a:pt x="500" y="452"/>
                  </a:lnTo>
                  <a:lnTo>
                    <a:pt x="502" y="455"/>
                  </a:lnTo>
                  <a:lnTo>
                    <a:pt x="504" y="458"/>
                  </a:lnTo>
                  <a:lnTo>
                    <a:pt x="508" y="463"/>
                  </a:lnTo>
                  <a:lnTo>
                    <a:pt x="510" y="467"/>
                  </a:lnTo>
                  <a:lnTo>
                    <a:pt x="511" y="470"/>
                  </a:lnTo>
                  <a:lnTo>
                    <a:pt x="510" y="474"/>
                  </a:lnTo>
                  <a:lnTo>
                    <a:pt x="507" y="476"/>
                  </a:lnTo>
                  <a:lnTo>
                    <a:pt x="502" y="478"/>
                  </a:lnTo>
                  <a:lnTo>
                    <a:pt x="498" y="479"/>
                  </a:lnTo>
                  <a:lnTo>
                    <a:pt x="490" y="479"/>
                  </a:lnTo>
                  <a:lnTo>
                    <a:pt x="444" y="479"/>
                  </a:lnTo>
                  <a:lnTo>
                    <a:pt x="440" y="479"/>
                  </a:lnTo>
                  <a:lnTo>
                    <a:pt x="435" y="479"/>
                  </a:lnTo>
                  <a:lnTo>
                    <a:pt x="432" y="479"/>
                  </a:lnTo>
                  <a:lnTo>
                    <a:pt x="428" y="478"/>
                  </a:lnTo>
                  <a:lnTo>
                    <a:pt x="424" y="478"/>
                  </a:lnTo>
                  <a:lnTo>
                    <a:pt x="422" y="478"/>
                  </a:lnTo>
                  <a:lnTo>
                    <a:pt x="420" y="477"/>
                  </a:lnTo>
                  <a:lnTo>
                    <a:pt x="418" y="477"/>
                  </a:lnTo>
                  <a:lnTo>
                    <a:pt x="415" y="476"/>
                  </a:lnTo>
                  <a:lnTo>
                    <a:pt x="412" y="475"/>
                  </a:lnTo>
                  <a:lnTo>
                    <a:pt x="410" y="474"/>
                  </a:lnTo>
                  <a:lnTo>
                    <a:pt x="408" y="472"/>
                  </a:lnTo>
                  <a:lnTo>
                    <a:pt x="404" y="469"/>
                  </a:lnTo>
                  <a:lnTo>
                    <a:pt x="402" y="467"/>
                  </a:lnTo>
                  <a:lnTo>
                    <a:pt x="400" y="464"/>
                  </a:lnTo>
                  <a:lnTo>
                    <a:pt x="397" y="462"/>
                  </a:lnTo>
                  <a:lnTo>
                    <a:pt x="394" y="460"/>
                  </a:lnTo>
                  <a:lnTo>
                    <a:pt x="393" y="458"/>
                  </a:lnTo>
                  <a:lnTo>
                    <a:pt x="392" y="455"/>
                  </a:lnTo>
                  <a:lnTo>
                    <a:pt x="391" y="453"/>
                  </a:lnTo>
                  <a:lnTo>
                    <a:pt x="390" y="451"/>
                  </a:lnTo>
                  <a:lnTo>
                    <a:pt x="390" y="449"/>
                  </a:lnTo>
                  <a:lnTo>
                    <a:pt x="390" y="448"/>
                  </a:lnTo>
                  <a:lnTo>
                    <a:pt x="390" y="446"/>
                  </a:lnTo>
                  <a:lnTo>
                    <a:pt x="391" y="442"/>
                  </a:lnTo>
                  <a:lnTo>
                    <a:pt x="391" y="439"/>
                  </a:lnTo>
                  <a:lnTo>
                    <a:pt x="391" y="437"/>
                  </a:lnTo>
                  <a:lnTo>
                    <a:pt x="391" y="435"/>
                  </a:lnTo>
                  <a:lnTo>
                    <a:pt x="391" y="434"/>
                  </a:lnTo>
                  <a:lnTo>
                    <a:pt x="390" y="433"/>
                  </a:lnTo>
                  <a:lnTo>
                    <a:pt x="389" y="431"/>
                  </a:lnTo>
                  <a:lnTo>
                    <a:pt x="387" y="428"/>
                  </a:lnTo>
                  <a:lnTo>
                    <a:pt x="384" y="425"/>
                  </a:lnTo>
                  <a:lnTo>
                    <a:pt x="381" y="421"/>
                  </a:lnTo>
                  <a:lnTo>
                    <a:pt x="378" y="417"/>
                  </a:lnTo>
                  <a:lnTo>
                    <a:pt x="374" y="412"/>
                  </a:lnTo>
                  <a:lnTo>
                    <a:pt x="364" y="400"/>
                  </a:lnTo>
                  <a:lnTo>
                    <a:pt x="295" y="328"/>
                  </a:lnTo>
                  <a:lnTo>
                    <a:pt x="188" y="328"/>
                  </a:lnTo>
                  <a:lnTo>
                    <a:pt x="160" y="278"/>
                  </a:lnTo>
                  <a:lnTo>
                    <a:pt x="249" y="278"/>
                  </a:lnTo>
                  <a:lnTo>
                    <a:pt x="238" y="267"/>
                  </a:lnTo>
                  <a:lnTo>
                    <a:pt x="226" y="255"/>
                  </a:lnTo>
                  <a:lnTo>
                    <a:pt x="216" y="243"/>
                  </a:lnTo>
                  <a:lnTo>
                    <a:pt x="204" y="232"/>
                  </a:lnTo>
                  <a:lnTo>
                    <a:pt x="193" y="221"/>
                  </a:lnTo>
                  <a:lnTo>
                    <a:pt x="182" y="209"/>
                  </a:lnTo>
                  <a:lnTo>
                    <a:pt x="171" y="199"/>
                  </a:lnTo>
                  <a:lnTo>
                    <a:pt x="160" y="187"/>
                  </a:lnTo>
                  <a:lnTo>
                    <a:pt x="149" y="176"/>
                  </a:lnTo>
                  <a:lnTo>
                    <a:pt x="138" y="166"/>
                  </a:lnTo>
                  <a:lnTo>
                    <a:pt x="127" y="154"/>
                  </a:lnTo>
                  <a:lnTo>
                    <a:pt x="116" y="143"/>
                  </a:lnTo>
                  <a:lnTo>
                    <a:pt x="104" y="133"/>
                  </a:lnTo>
                  <a:lnTo>
                    <a:pt x="93" y="122"/>
                  </a:lnTo>
                  <a:lnTo>
                    <a:pt x="82" y="112"/>
                  </a:lnTo>
                  <a:lnTo>
                    <a:pt x="72" y="102"/>
                  </a:lnTo>
                  <a:lnTo>
                    <a:pt x="77" y="113"/>
                  </a:lnTo>
                  <a:lnTo>
                    <a:pt x="81" y="124"/>
                  </a:lnTo>
                  <a:lnTo>
                    <a:pt x="87" y="136"/>
                  </a:lnTo>
                  <a:lnTo>
                    <a:pt x="92" y="147"/>
                  </a:lnTo>
                  <a:lnTo>
                    <a:pt x="98" y="158"/>
                  </a:lnTo>
                  <a:lnTo>
                    <a:pt x="103" y="170"/>
                  </a:lnTo>
                  <a:lnTo>
                    <a:pt x="108" y="181"/>
                  </a:lnTo>
                  <a:lnTo>
                    <a:pt x="113" y="192"/>
                  </a:lnTo>
                  <a:lnTo>
                    <a:pt x="119" y="202"/>
                  </a:lnTo>
                  <a:lnTo>
                    <a:pt x="124" y="213"/>
                  </a:lnTo>
                  <a:lnTo>
                    <a:pt x="130" y="225"/>
                  </a:lnTo>
                  <a:lnTo>
                    <a:pt x="137" y="236"/>
                  </a:lnTo>
                  <a:lnTo>
                    <a:pt x="142" y="246"/>
                  </a:lnTo>
                  <a:lnTo>
                    <a:pt x="148" y="257"/>
                  </a:lnTo>
                  <a:lnTo>
                    <a:pt x="154" y="268"/>
                  </a:lnTo>
                  <a:lnTo>
                    <a:pt x="160" y="278"/>
                  </a:lnTo>
                  <a:lnTo>
                    <a:pt x="188" y="328"/>
                  </a:lnTo>
                </a:path>
              </a:pathLst>
            </a:custGeom>
            <a:solidFill>
              <a:srgbClr val="99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Freeform 116">
              <a:extLst>
                <a:ext uri="{FF2B5EF4-FFF2-40B4-BE49-F238E27FC236}">
                  <a16:creationId xmlns:a16="http://schemas.microsoft.com/office/drawing/2014/main" id="{58F90D7B-FF9D-4FCD-ACE7-5D8CC8F19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" y="3265"/>
              <a:ext cx="585" cy="466"/>
            </a:xfrm>
            <a:custGeom>
              <a:avLst/>
              <a:gdLst>
                <a:gd name="T0" fmla="*/ 353 w 585"/>
                <a:gd name="T1" fmla="*/ 402 h 466"/>
                <a:gd name="T2" fmla="*/ 359 w 585"/>
                <a:gd name="T3" fmla="*/ 409 h 466"/>
                <a:gd name="T4" fmla="*/ 368 w 585"/>
                <a:gd name="T5" fmla="*/ 416 h 466"/>
                <a:gd name="T6" fmla="*/ 382 w 585"/>
                <a:gd name="T7" fmla="*/ 424 h 466"/>
                <a:gd name="T8" fmla="*/ 390 w 585"/>
                <a:gd name="T9" fmla="*/ 429 h 466"/>
                <a:gd name="T10" fmla="*/ 402 w 585"/>
                <a:gd name="T11" fmla="*/ 437 h 466"/>
                <a:gd name="T12" fmla="*/ 413 w 585"/>
                <a:gd name="T13" fmla="*/ 450 h 466"/>
                <a:gd name="T14" fmla="*/ 416 w 585"/>
                <a:gd name="T15" fmla="*/ 458 h 466"/>
                <a:gd name="T16" fmla="*/ 413 w 585"/>
                <a:gd name="T17" fmla="*/ 464 h 466"/>
                <a:gd name="T18" fmla="*/ 357 w 585"/>
                <a:gd name="T19" fmla="*/ 465 h 466"/>
                <a:gd name="T20" fmla="*/ 344 w 585"/>
                <a:gd name="T21" fmla="*/ 459 h 466"/>
                <a:gd name="T22" fmla="*/ 333 w 585"/>
                <a:gd name="T23" fmla="*/ 447 h 466"/>
                <a:gd name="T24" fmla="*/ 327 w 585"/>
                <a:gd name="T25" fmla="*/ 436 h 466"/>
                <a:gd name="T26" fmla="*/ 327 w 585"/>
                <a:gd name="T27" fmla="*/ 426 h 466"/>
                <a:gd name="T28" fmla="*/ 326 w 585"/>
                <a:gd name="T29" fmla="*/ 417 h 466"/>
                <a:gd name="T30" fmla="*/ 319 w 585"/>
                <a:gd name="T31" fmla="*/ 405 h 466"/>
                <a:gd name="T32" fmla="*/ 67 w 585"/>
                <a:gd name="T33" fmla="*/ 70 h 466"/>
                <a:gd name="T34" fmla="*/ 58 w 585"/>
                <a:gd name="T35" fmla="*/ 58 h 466"/>
                <a:gd name="T36" fmla="*/ 50 w 585"/>
                <a:gd name="T37" fmla="*/ 51 h 466"/>
                <a:gd name="T38" fmla="*/ 40 w 585"/>
                <a:gd name="T39" fmla="*/ 45 h 466"/>
                <a:gd name="T40" fmla="*/ 28 w 585"/>
                <a:gd name="T41" fmla="*/ 38 h 466"/>
                <a:gd name="T42" fmla="*/ 18 w 585"/>
                <a:gd name="T43" fmla="*/ 31 h 466"/>
                <a:gd name="T44" fmla="*/ 10 w 585"/>
                <a:gd name="T45" fmla="*/ 25 h 466"/>
                <a:gd name="T46" fmla="*/ 2 w 585"/>
                <a:gd name="T47" fmla="*/ 14 h 466"/>
                <a:gd name="T48" fmla="*/ 1 w 585"/>
                <a:gd name="T49" fmla="*/ 7 h 466"/>
                <a:gd name="T50" fmla="*/ 3 w 585"/>
                <a:gd name="T51" fmla="*/ 0 h 466"/>
                <a:gd name="T52" fmla="*/ 73 w 585"/>
                <a:gd name="T53" fmla="*/ 1 h 466"/>
                <a:gd name="T54" fmla="*/ 82 w 585"/>
                <a:gd name="T55" fmla="*/ 7 h 466"/>
                <a:gd name="T56" fmla="*/ 93 w 585"/>
                <a:gd name="T57" fmla="*/ 16 h 466"/>
                <a:gd name="T58" fmla="*/ 254 w 585"/>
                <a:gd name="T59" fmla="*/ 64 h 466"/>
                <a:gd name="T60" fmla="*/ 246 w 585"/>
                <a:gd name="T61" fmla="*/ 55 h 466"/>
                <a:gd name="T62" fmla="*/ 240 w 585"/>
                <a:gd name="T63" fmla="*/ 49 h 466"/>
                <a:gd name="T64" fmla="*/ 231 w 585"/>
                <a:gd name="T65" fmla="*/ 43 h 466"/>
                <a:gd name="T66" fmla="*/ 219 w 585"/>
                <a:gd name="T67" fmla="*/ 36 h 466"/>
                <a:gd name="T68" fmla="*/ 207 w 585"/>
                <a:gd name="T69" fmla="*/ 27 h 466"/>
                <a:gd name="T70" fmla="*/ 199 w 585"/>
                <a:gd name="T71" fmla="*/ 19 h 466"/>
                <a:gd name="T72" fmla="*/ 194 w 585"/>
                <a:gd name="T73" fmla="*/ 11 h 466"/>
                <a:gd name="T74" fmla="*/ 192 w 585"/>
                <a:gd name="T75" fmla="*/ 3 h 466"/>
                <a:gd name="T76" fmla="*/ 242 w 585"/>
                <a:gd name="T77" fmla="*/ 0 h 466"/>
                <a:gd name="T78" fmla="*/ 257 w 585"/>
                <a:gd name="T79" fmla="*/ 4 h 466"/>
                <a:gd name="T80" fmla="*/ 270 w 585"/>
                <a:gd name="T81" fmla="*/ 15 h 466"/>
                <a:gd name="T82" fmla="*/ 278 w 585"/>
                <a:gd name="T83" fmla="*/ 27 h 466"/>
                <a:gd name="T84" fmla="*/ 281 w 585"/>
                <a:gd name="T85" fmla="*/ 38 h 466"/>
                <a:gd name="T86" fmla="*/ 283 w 585"/>
                <a:gd name="T87" fmla="*/ 49 h 466"/>
                <a:gd name="T88" fmla="*/ 289 w 585"/>
                <a:gd name="T89" fmla="*/ 62 h 466"/>
                <a:gd name="T90" fmla="*/ 577 w 585"/>
                <a:gd name="T91" fmla="*/ 444 h 466"/>
                <a:gd name="T92" fmla="*/ 582 w 585"/>
                <a:gd name="T93" fmla="*/ 454 h 466"/>
                <a:gd name="T94" fmla="*/ 584 w 585"/>
                <a:gd name="T95" fmla="*/ 463 h 466"/>
                <a:gd name="T96" fmla="*/ 575 w 585"/>
                <a:gd name="T97" fmla="*/ 465 h 466"/>
                <a:gd name="T98" fmla="*/ 557 w 585"/>
                <a:gd name="T99" fmla="*/ 465 h 466"/>
                <a:gd name="T100" fmla="*/ 548 w 585"/>
                <a:gd name="T101" fmla="*/ 462 h 466"/>
                <a:gd name="T102" fmla="*/ 540 w 585"/>
                <a:gd name="T103" fmla="*/ 456 h 466"/>
                <a:gd name="T104" fmla="*/ 523 w 585"/>
                <a:gd name="T105" fmla="*/ 444 h 4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5" h="466">
                  <a:moveTo>
                    <a:pt x="120" y="99"/>
                  </a:moveTo>
                  <a:lnTo>
                    <a:pt x="348" y="396"/>
                  </a:lnTo>
                  <a:lnTo>
                    <a:pt x="350" y="399"/>
                  </a:lnTo>
                  <a:lnTo>
                    <a:pt x="353" y="402"/>
                  </a:lnTo>
                  <a:lnTo>
                    <a:pt x="355" y="404"/>
                  </a:lnTo>
                  <a:lnTo>
                    <a:pt x="357" y="406"/>
                  </a:lnTo>
                  <a:lnTo>
                    <a:pt x="358" y="407"/>
                  </a:lnTo>
                  <a:lnTo>
                    <a:pt x="359" y="409"/>
                  </a:lnTo>
                  <a:lnTo>
                    <a:pt x="362" y="410"/>
                  </a:lnTo>
                  <a:lnTo>
                    <a:pt x="363" y="412"/>
                  </a:lnTo>
                  <a:lnTo>
                    <a:pt x="365" y="413"/>
                  </a:lnTo>
                  <a:lnTo>
                    <a:pt x="368" y="416"/>
                  </a:lnTo>
                  <a:lnTo>
                    <a:pt x="373" y="419"/>
                  </a:lnTo>
                  <a:lnTo>
                    <a:pt x="377" y="421"/>
                  </a:lnTo>
                  <a:lnTo>
                    <a:pt x="379" y="423"/>
                  </a:lnTo>
                  <a:lnTo>
                    <a:pt x="382" y="424"/>
                  </a:lnTo>
                  <a:lnTo>
                    <a:pt x="384" y="426"/>
                  </a:lnTo>
                  <a:lnTo>
                    <a:pt x="386" y="426"/>
                  </a:lnTo>
                  <a:lnTo>
                    <a:pt x="388" y="427"/>
                  </a:lnTo>
                  <a:lnTo>
                    <a:pt x="390" y="429"/>
                  </a:lnTo>
                  <a:lnTo>
                    <a:pt x="393" y="431"/>
                  </a:lnTo>
                  <a:lnTo>
                    <a:pt x="395" y="432"/>
                  </a:lnTo>
                  <a:lnTo>
                    <a:pt x="397" y="434"/>
                  </a:lnTo>
                  <a:lnTo>
                    <a:pt x="402" y="437"/>
                  </a:lnTo>
                  <a:lnTo>
                    <a:pt x="406" y="441"/>
                  </a:lnTo>
                  <a:lnTo>
                    <a:pt x="409" y="446"/>
                  </a:lnTo>
                  <a:lnTo>
                    <a:pt x="410" y="448"/>
                  </a:lnTo>
                  <a:lnTo>
                    <a:pt x="413" y="450"/>
                  </a:lnTo>
                  <a:lnTo>
                    <a:pt x="414" y="452"/>
                  </a:lnTo>
                  <a:lnTo>
                    <a:pt x="415" y="454"/>
                  </a:lnTo>
                  <a:lnTo>
                    <a:pt x="415" y="456"/>
                  </a:lnTo>
                  <a:lnTo>
                    <a:pt x="416" y="458"/>
                  </a:lnTo>
                  <a:lnTo>
                    <a:pt x="416" y="460"/>
                  </a:lnTo>
                  <a:lnTo>
                    <a:pt x="415" y="461"/>
                  </a:lnTo>
                  <a:lnTo>
                    <a:pt x="414" y="463"/>
                  </a:lnTo>
                  <a:lnTo>
                    <a:pt x="413" y="464"/>
                  </a:lnTo>
                  <a:lnTo>
                    <a:pt x="410" y="465"/>
                  </a:lnTo>
                  <a:lnTo>
                    <a:pt x="409" y="465"/>
                  </a:lnTo>
                  <a:lnTo>
                    <a:pt x="360" y="465"/>
                  </a:lnTo>
                  <a:lnTo>
                    <a:pt x="357" y="465"/>
                  </a:lnTo>
                  <a:lnTo>
                    <a:pt x="354" y="464"/>
                  </a:lnTo>
                  <a:lnTo>
                    <a:pt x="350" y="463"/>
                  </a:lnTo>
                  <a:lnTo>
                    <a:pt x="347" y="461"/>
                  </a:lnTo>
                  <a:lnTo>
                    <a:pt x="344" y="459"/>
                  </a:lnTo>
                  <a:lnTo>
                    <a:pt x="342" y="456"/>
                  </a:lnTo>
                  <a:lnTo>
                    <a:pt x="338" y="453"/>
                  </a:lnTo>
                  <a:lnTo>
                    <a:pt x="335" y="450"/>
                  </a:lnTo>
                  <a:lnTo>
                    <a:pt x="333" y="447"/>
                  </a:lnTo>
                  <a:lnTo>
                    <a:pt x="330" y="444"/>
                  </a:lnTo>
                  <a:lnTo>
                    <a:pt x="329" y="441"/>
                  </a:lnTo>
                  <a:lnTo>
                    <a:pt x="328" y="438"/>
                  </a:lnTo>
                  <a:lnTo>
                    <a:pt x="327" y="436"/>
                  </a:lnTo>
                  <a:lnTo>
                    <a:pt x="326" y="434"/>
                  </a:lnTo>
                  <a:lnTo>
                    <a:pt x="326" y="432"/>
                  </a:lnTo>
                  <a:lnTo>
                    <a:pt x="327" y="430"/>
                  </a:lnTo>
                  <a:lnTo>
                    <a:pt x="327" y="426"/>
                  </a:lnTo>
                  <a:lnTo>
                    <a:pt x="327" y="423"/>
                  </a:lnTo>
                  <a:lnTo>
                    <a:pt x="327" y="420"/>
                  </a:lnTo>
                  <a:lnTo>
                    <a:pt x="326" y="418"/>
                  </a:lnTo>
                  <a:lnTo>
                    <a:pt x="326" y="417"/>
                  </a:lnTo>
                  <a:lnTo>
                    <a:pt x="326" y="414"/>
                  </a:lnTo>
                  <a:lnTo>
                    <a:pt x="324" y="412"/>
                  </a:lnTo>
                  <a:lnTo>
                    <a:pt x="321" y="409"/>
                  </a:lnTo>
                  <a:lnTo>
                    <a:pt x="319" y="405"/>
                  </a:lnTo>
                  <a:lnTo>
                    <a:pt x="317" y="400"/>
                  </a:lnTo>
                  <a:lnTo>
                    <a:pt x="313" y="396"/>
                  </a:lnTo>
                  <a:lnTo>
                    <a:pt x="309" y="390"/>
                  </a:lnTo>
                  <a:lnTo>
                    <a:pt x="67" y="70"/>
                  </a:lnTo>
                  <a:lnTo>
                    <a:pt x="65" y="67"/>
                  </a:lnTo>
                  <a:lnTo>
                    <a:pt x="62" y="63"/>
                  </a:lnTo>
                  <a:lnTo>
                    <a:pt x="60" y="61"/>
                  </a:lnTo>
                  <a:lnTo>
                    <a:pt x="58" y="58"/>
                  </a:lnTo>
                  <a:lnTo>
                    <a:pt x="56" y="56"/>
                  </a:lnTo>
                  <a:lnTo>
                    <a:pt x="53" y="54"/>
                  </a:lnTo>
                  <a:lnTo>
                    <a:pt x="51" y="53"/>
                  </a:lnTo>
                  <a:lnTo>
                    <a:pt x="50" y="51"/>
                  </a:lnTo>
                  <a:lnTo>
                    <a:pt x="48" y="49"/>
                  </a:lnTo>
                  <a:lnTo>
                    <a:pt x="46" y="48"/>
                  </a:lnTo>
                  <a:lnTo>
                    <a:pt x="43" y="46"/>
                  </a:lnTo>
                  <a:lnTo>
                    <a:pt x="40" y="45"/>
                  </a:lnTo>
                  <a:lnTo>
                    <a:pt x="38" y="43"/>
                  </a:lnTo>
                  <a:lnTo>
                    <a:pt x="34" y="41"/>
                  </a:lnTo>
                  <a:lnTo>
                    <a:pt x="31" y="39"/>
                  </a:lnTo>
                  <a:lnTo>
                    <a:pt x="28" y="38"/>
                  </a:lnTo>
                  <a:lnTo>
                    <a:pt x="24" y="36"/>
                  </a:lnTo>
                  <a:lnTo>
                    <a:pt x="22" y="35"/>
                  </a:lnTo>
                  <a:lnTo>
                    <a:pt x="20" y="33"/>
                  </a:lnTo>
                  <a:lnTo>
                    <a:pt x="18" y="31"/>
                  </a:lnTo>
                  <a:lnTo>
                    <a:pt x="16" y="30"/>
                  </a:lnTo>
                  <a:lnTo>
                    <a:pt x="13" y="28"/>
                  </a:lnTo>
                  <a:lnTo>
                    <a:pt x="11" y="26"/>
                  </a:lnTo>
                  <a:lnTo>
                    <a:pt x="10" y="25"/>
                  </a:lnTo>
                  <a:lnTo>
                    <a:pt x="8" y="22"/>
                  </a:lnTo>
                  <a:lnTo>
                    <a:pt x="6" y="19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3" y="1"/>
                  </a:lnTo>
                  <a:lnTo>
                    <a:pt x="77" y="3"/>
                  </a:lnTo>
                  <a:lnTo>
                    <a:pt x="78" y="4"/>
                  </a:lnTo>
                  <a:lnTo>
                    <a:pt x="80" y="5"/>
                  </a:lnTo>
                  <a:lnTo>
                    <a:pt x="82" y="7"/>
                  </a:lnTo>
                  <a:lnTo>
                    <a:pt x="85" y="9"/>
                  </a:lnTo>
                  <a:lnTo>
                    <a:pt x="87" y="11"/>
                  </a:lnTo>
                  <a:lnTo>
                    <a:pt x="90" y="14"/>
                  </a:lnTo>
                  <a:lnTo>
                    <a:pt x="93" y="16"/>
                  </a:lnTo>
                  <a:lnTo>
                    <a:pt x="97" y="19"/>
                  </a:lnTo>
                  <a:lnTo>
                    <a:pt x="443" y="308"/>
                  </a:lnTo>
                  <a:lnTo>
                    <a:pt x="256" y="67"/>
                  </a:lnTo>
                  <a:lnTo>
                    <a:pt x="254" y="64"/>
                  </a:lnTo>
                  <a:lnTo>
                    <a:pt x="253" y="61"/>
                  </a:lnTo>
                  <a:lnTo>
                    <a:pt x="250" y="59"/>
                  </a:lnTo>
                  <a:lnTo>
                    <a:pt x="248" y="56"/>
                  </a:lnTo>
                  <a:lnTo>
                    <a:pt x="246" y="55"/>
                  </a:lnTo>
                  <a:lnTo>
                    <a:pt x="245" y="53"/>
                  </a:lnTo>
                  <a:lnTo>
                    <a:pt x="242" y="52"/>
                  </a:lnTo>
                  <a:lnTo>
                    <a:pt x="241" y="51"/>
                  </a:lnTo>
                  <a:lnTo>
                    <a:pt x="240" y="49"/>
                  </a:lnTo>
                  <a:lnTo>
                    <a:pt x="238" y="48"/>
                  </a:lnTo>
                  <a:lnTo>
                    <a:pt x="236" y="46"/>
                  </a:lnTo>
                  <a:lnTo>
                    <a:pt x="234" y="45"/>
                  </a:lnTo>
                  <a:lnTo>
                    <a:pt x="231" y="43"/>
                  </a:lnTo>
                  <a:lnTo>
                    <a:pt x="228" y="41"/>
                  </a:lnTo>
                  <a:lnTo>
                    <a:pt x="225" y="39"/>
                  </a:lnTo>
                  <a:lnTo>
                    <a:pt x="222" y="38"/>
                  </a:lnTo>
                  <a:lnTo>
                    <a:pt x="219" y="36"/>
                  </a:lnTo>
                  <a:lnTo>
                    <a:pt x="216" y="34"/>
                  </a:lnTo>
                  <a:lnTo>
                    <a:pt x="212" y="32"/>
                  </a:lnTo>
                  <a:lnTo>
                    <a:pt x="210" y="29"/>
                  </a:lnTo>
                  <a:lnTo>
                    <a:pt x="207" y="27"/>
                  </a:lnTo>
                  <a:lnTo>
                    <a:pt x="205" y="25"/>
                  </a:lnTo>
                  <a:lnTo>
                    <a:pt x="204" y="23"/>
                  </a:lnTo>
                  <a:lnTo>
                    <a:pt x="201" y="21"/>
                  </a:lnTo>
                  <a:lnTo>
                    <a:pt x="199" y="19"/>
                  </a:lnTo>
                  <a:lnTo>
                    <a:pt x="197" y="17"/>
                  </a:lnTo>
                  <a:lnTo>
                    <a:pt x="196" y="15"/>
                  </a:lnTo>
                  <a:lnTo>
                    <a:pt x="195" y="12"/>
                  </a:lnTo>
                  <a:lnTo>
                    <a:pt x="194" y="11"/>
                  </a:lnTo>
                  <a:lnTo>
                    <a:pt x="192" y="8"/>
                  </a:lnTo>
                  <a:lnTo>
                    <a:pt x="192" y="7"/>
                  </a:lnTo>
                  <a:lnTo>
                    <a:pt x="192" y="5"/>
                  </a:lnTo>
                  <a:lnTo>
                    <a:pt x="192" y="3"/>
                  </a:lnTo>
                  <a:lnTo>
                    <a:pt x="195" y="1"/>
                  </a:lnTo>
                  <a:lnTo>
                    <a:pt x="197" y="0"/>
                  </a:lnTo>
                  <a:lnTo>
                    <a:pt x="200" y="0"/>
                  </a:lnTo>
                  <a:lnTo>
                    <a:pt x="242" y="0"/>
                  </a:lnTo>
                  <a:lnTo>
                    <a:pt x="246" y="0"/>
                  </a:lnTo>
                  <a:lnTo>
                    <a:pt x="250" y="1"/>
                  </a:lnTo>
                  <a:lnTo>
                    <a:pt x="254" y="2"/>
                  </a:lnTo>
                  <a:lnTo>
                    <a:pt x="257" y="4"/>
                  </a:lnTo>
                  <a:lnTo>
                    <a:pt x="260" y="6"/>
                  </a:lnTo>
                  <a:lnTo>
                    <a:pt x="264" y="8"/>
                  </a:lnTo>
                  <a:lnTo>
                    <a:pt x="267" y="12"/>
                  </a:lnTo>
                  <a:lnTo>
                    <a:pt x="270" y="15"/>
                  </a:lnTo>
                  <a:lnTo>
                    <a:pt x="273" y="18"/>
                  </a:lnTo>
                  <a:lnTo>
                    <a:pt x="274" y="21"/>
                  </a:lnTo>
                  <a:lnTo>
                    <a:pt x="276" y="24"/>
                  </a:lnTo>
                  <a:lnTo>
                    <a:pt x="278" y="27"/>
                  </a:lnTo>
                  <a:lnTo>
                    <a:pt x="279" y="29"/>
                  </a:lnTo>
                  <a:lnTo>
                    <a:pt x="280" y="32"/>
                  </a:lnTo>
                  <a:lnTo>
                    <a:pt x="280" y="35"/>
                  </a:lnTo>
                  <a:lnTo>
                    <a:pt x="281" y="38"/>
                  </a:lnTo>
                  <a:lnTo>
                    <a:pt x="281" y="40"/>
                  </a:lnTo>
                  <a:lnTo>
                    <a:pt x="281" y="43"/>
                  </a:lnTo>
                  <a:lnTo>
                    <a:pt x="281" y="46"/>
                  </a:lnTo>
                  <a:lnTo>
                    <a:pt x="283" y="49"/>
                  </a:lnTo>
                  <a:lnTo>
                    <a:pt x="284" y="52"/>
                  </a:lnTo>
                  <a:lnTo>
                    <a:pt x="285" y="55"/>
                  </a:lnTo>
                  <a:lnTo>
                    <a:pt x="287" y="59"/>
                  </a:lnTo>
                  <a:lnTo>
                    <a:pt x="289" y="62"/>
                  </a:lnTo>
                  <a:lnTo>
                    <a:pt x="570" y="434"/>
                  </a:lnTo>
                  <a:lnTo>
                    <a:pt x="573" y="438"/>
                  </a:lnTo>
                  <a:lnTo>
                    <a:pt x="575" y="441"/>
                  </a:lnTo>
                  <a:lnTo>
                    <a:pt x="577" y="444"/>
                  </a:lnTo>
                  <a:lnTo>
                    <a:pt x="578" y="447"/>
                  </a:lnTo>
                  <a:lnTo>
                    <a:pt x="581" y="449"/>
                  </a:lnTo>
                  <a:lnTo>
                    <a:pt x="582" y="452"/>
                  </a:lnTo>
                  <a:lnTo>
                    <a:pt x="582" y="454"/>
                  </a:lnTo>
                  <a:lnTo>
                    <a:pt x="583" y="455"/>
                  </a:lnTo>
                  <a:lnTo>
                    <a:pt x="584" y="458"/>
                  </a:lnTo>
                  <a:lnTo>
                    <a:pt x="584" y="461"/>
                  </a:lnTo>
                  <a:lnTo>
                    <a:pt x="584" y="463"/>
                  </a:lnTo>
                  <a:lnTo>
                    <a:pt x="583" y="463"/>
                  </a:lnTo>
                  <a:lnTo>
                    <a:pt x="581" y="464"/>
                  </a:lnTo>
                  <a:lnTo>
                    <a:pt x="578" y="465"/>
                  </a:lnTo>
                  <a:lnTo>
                    <a:pt x="575" y="465"/>
                  </a:lnTo>
                  <a:lnTo>
                    <a:pt x="571" y="465"/>
                  </a:lnTo>
                  <a:lnTo>
                    <a:pt x="563" y="465"/>
                  </a:lnTo>
                  <a:lnTo>
                    <a:pt x="561" y="465"/>
                  </a:lnTo>
                  <a:lnTo>
                    <a:pt x="557" y="465"/>
                  </a:lnTo>
                  <a:lnTo>
                    <a:pt x="555" y="464"/>
                  </a:lnTo>
                  <a:lnTo>
                    <a:pt x="553" y="464"/>
                  </a:lnTo>
                  <a:lnTo>
                    <a:pt x="551" y="463"/>
                  </a:lnTo>
                  <a:lnTo>
                    <a:pt x="548" y="462"/>
                  </a:lnTo>
                  <a:lnTo>
                    <a:pt x="546" y="461"/>
                  </a:lnTo>
                  <a:lnTo>
                    <a:pt x="545" y="459"/>
                  </a:lnTo>
                  <a:lnTo>
                    <a:pt x="542" y="458"/>
                  </a:lnTo>
                  <a:lnTo>
                    <a:pt x="540" y="456"/>
                  </a:lnTo>
                  <a:lnTo>
                    <a:pt x="536" y="454"/>
                  </a:lnTo>
                  <a:lnTo>
                    <a:pt x="533" y="451"/>
                  </a:lnTo>
                  <a:lnTo>
                    <a:pt x="528" y="448"/>
                  </a:lnTo>
                  <a:lnTo>
                    <a:pt x="523" y="444"/>
                  </a:lnTo>
                  <a:lnTo>
                    <a:pt x="517" y="439"/>
                  </a:lnTo>
                  <a:lnTo>
                    <a:pt x="512" y="434"/>
                  </a:lnTo>
                  <a:lnTo>
                    <a:pt x="120" y="99"/>
                  </a:lnTo>
                </a:path>
              </a:pathLst>
            </a:custGeom>
            <a:solidFill>
              <a:srgbClr val="99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Freeform 117">
              <a:extLst>
                <a:ext uri="{FF2B5EF4-FFF2-40B4-BE49-F238E27FC236}">
                  <a16:creationId xmlns:a16="http://schemas.microsoft.com/office/drawing/2014/main" id="{19DC1705-9ED9-46F7-9002-2DDA29C30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3265"/>
              <a:ext cx="551" cy="466"/>
            </a:xfrm>
            <a:custGeom>
              <a:avLst/>
              <a:gdLst>
                <a:gd name="T0" fmla="*/ 60 w 551"/>
                <a:gd name="T1" fmla="*/ 60 h 466"/>
                <a:gd name="T2" fmla="*/ 53 w 551"/>
                <a:gd name="T3" fmla="*/ 52 h 466"/>
                <a:gd name="T4" fmla="*/ 44 w 551"/>
                <a:gd name="T5" fmla="*/ 45 h 466"/>
                <a:gd name="T6" fmla="*/ 31 w 551"/>
                <a:gd name="T7" fmla="*/ 38 h 466"/>
                <a:gd name="T8" fmla="*/ 16 w 551"/>
                <a:gd name="T9" fmla="*/ 26 h 466"/>
                <a:gd name="T10" fmla="*/ 3 w 551"/>
                <a:gd name="T11" fmla="*/ 14 h 466"/>
                <a:gd name="T12" fmla="*/ 0 w 551"/>
                <a:gd name="T13" fmla="*/ 5 h 466"/>
                <a:gd name="T14" fmla="*/ 4 w 551"/>
                <a:gd name="T15" fmla="*/ 1 h 466"/>
                <a:gd name="T16" fmla="*/ 16 w 551"/>
                <a:gd name="T17" fmla="*/ 0 h 466"/>
                <a:gd name="T18" fmla="*/ 144 w 551"/>
                <a:gd name="T19" fmla="*/ 0 h 466"/>
                <a:gd name="T20" fmla="*/ 170 w 551"/>
                <a:gd name="T21" fmla="*/ 2 h 466"/>
                <a:gd name="T22" fmla="*/ 198 w 551"/>
                <a:gd name="T23" fmla="*/ 10 h 466"/>
                <a:gd name="T24" fmla="*/ 230 w 551"/>
                <a:gd name="T25" fmla="*/ 24 h 466"/>
                <a:gd name="T26" fmla="*/ 266 w 551"/>
                <a:gd name="T27" fmla="*/ 43 h 466"/>
                <a:gd name="T28" fmla="*/ 303 w 551"/>
                <a:gd name="T29" fmla="*/ 69 h 466"/>
                <a:gd name="T30" fmla="*/ 343 w 551"/>
                <a:gd name="T31" fmla="*/ 102 h 466"/>
                <a:gd name="T32" fmla="*/ 384 w 551"/>
                <a:gd name="T33" fmla="*/ 143 h 466"/>
                <a:gd name="T34" fmla="*/ 428 w 551"/>
                <a:gd name="T35" fmla="*/ 192 h 466"/>
                <a:gd name="T36" fmla="*/ 457 w 551"/>
                <a:gd name="T37" fmla="*/ 225 h 466"/>
                <a:gd name="T38" fmla="*/ 482 w 551"/>
                <a:gd name="T39" fmla="*/ 259 h 466"/>
                <a:gd name="T40" fmla="*/ 503 w 551"/>
                <a:gd name="T41" fmla="*/ 292 h 466"/>
                <a:gd name="T42" fmla="*/ 521 w 551"/>
                <a:gd name="T43" fmla="*/ 323 h 466"/>
                <a:gd name="T44" fmla="*/ 536 w 551"/>
                <a:gd name="T45" fmla="*/ 353 h 466"/>
                <a:gd name="T46" fmla="*/ 544 w 551"/>
                <a:gd name="T47" fmla="*/ 381 h 466"/>
                <a:gd name="T48" fmla="*/ 549 w 551"/>
                <a:gd name="T49" fmla="*/ 406 h 466"/>
                <a:gd name="T50" fmla="*/ 549 w 551"/>
                <a:gd name="T51" fmla="*/ 426 h 466"/>
                <a:gd name="T52" fmla="*/ 529 w 551"/>
                <a:gd name="T53" fmla="*/ 455 h 466"/>
                <a:gd name="T54" fmla="*/ 482 w 551"/>
                <a:gd name="T55" fmla="*/ 465 h 466"/>
                <a:gd name="T56" fmla="*/ 366 w 551"/>
                <a:gd name="T57" fmla="*/ 465 h 466"/>
                <a:gd name="T58" fmla="*/ 353 w 551"/>
                <a:gd name="T59" fmla="*/ 462 h 466"/>
                <a:gd name="T60" fmla="*/ 343 w 551"/>
                <a:gd name="T61" fmla="*/ 458 h 466"/>
                <a:gd name="T62" fmla="*/ 334 w 551"/>
                <a:gd name="T63" fmla="*/ 450 h 466"/>
                <a:gd name="T64" fmla="*/ 328 w 551"/>
                <a:gd name="T65" fmla="*/ 441 h 466"/>
                <a:gd name="T66" fmla="*/ 326 w 551"/>
                <a:gd name="T67" fmla="*/ 432 h 466"/>
                <a:gd name="T68" fmla="*/ 326 w 551"/>
                <a:gd name="T69" fmla="*/ 425 h 466"/>
                <a:gd name="T70" fmla="*/ 323 w 551"/>
                <a:gd name="T71" fmla="*/ 416 h 466"/>
                <a:gd name="T72" fmla="*/ 320 w 551"/>
                <a:gd name="T73" fmla="*/ 406 h 466"/>
                <a:gd name="T74" fmla="*/ 309 w 551"/>
                <a:gd name="T75" fmla="*/ 390 h 466"/>
                <a:gd name="T76" fmla="*/ 382 w 551"/>
                <a:gd name="T77" fmla="*/ 391 h 466"/>
                <a:gd name="T78" fmla="*/ 393 w 551"/>
                <a:gd name="T79" fmla="*/ 405 h 466"/>
                <a:gd name="T80" fmla="*/ 406 w 551"/>
                <a:gd name="T81" fmla="*/ 414 h 466"/>
                <a:gd name="T82" fmla="*/ 416 w 551"/>
                <a:gd name="T83" fmla="*/ 419 h 466"/>
                <a:gd name="T84" fmla="*/ 429 w 551"/>
                <a:gd name="T85" fmla="*/ 421 h 466"/>
                <a:gd name="T86" fmla="*/ 448 w 551"/>
                <a:gd name="T87" fmla="*/ 420 h 466"/>
                <a:gd name="T88" fmla="*/ 463 w 551"/>
                <a:gd name="T89" fmla="*/ 412 h 466"/>
                <a:gd name="T90" fmla="*/ 472 w 551"/>
                <a:gd name="T91" fmla="*/ 396 h 466"/>
                <a:gd name="T92" fmla="*/ 469 w 551"/>
                <a:gd name="T93" fmla="*/ 367 h 466"/>
                <a:gd name="T94" fmla="*/ 458 w 551"/>
                <a:gd name="T95" fmla="*/ 338 h 466"/>
                <a:gd name="T96" fmla="*/ 447 w 551"/>
                <a:gd name="T97" fmla="*/ 315 h 466"/>
                <a:gd name="T98" fmla="*/ 430 w 551"/>
                <a:gd name="T99" fmla="*/ 288 h 466"/>
                <a:gd name="T100" fmla="*/ 411 w 551"/>
                <a:gd name="T101" fmla="*/ 259 h 466"/>
                <a:gd name="T102" fmla="*/ 384 w 551"/>
                <a:gd name="T103" fmla="*/ 224 h 466"/>
                <a:gd name="T104" fmla="*/ 360 w 551"/>
                <a:gd name="T105" fmla="*/ 194 h 466"/>
                <a:gd name="T106" fmla="*/ 322 w 551"/>
                <a:gd name="T107" fmla="*/ 152 h 466"/>
                <a:gd name="T108" fmla="*/ 268 w 551"/>
                <a:gd name="T109" fmla="*/ 100 h 466"/>
                <a:gd name="T110" fmla="*/ 218 w 551"/>
                <a:gd name="T111" fmla="*/ 65 h 466"/>
                <a:gd name="T112" fmla="*/ 172 w 551"/>
                <a:gd name="T113" fmla="*/ 46 h 466"/>
                <a:gd name="T114" fmla="*/ 139 w 551"/>
                <a:gd name="T115" fmla="*/ 44 h 466"/>
                <a:gd name="T116" fmla="*/ 130 w 551"/>
                <a:gd name="T117" fmla="*/ 53 h 466"/>
                <a:gd name="T118" fmla="*/ 379 w 551"/>
                <a:gd name="T119" fmla="*/ 386 h 4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51" h="466">
                  <a:moveTo>
                    <a:pt x="306" y="384"/>
                  </a:moveTo>
                  <a:lnTo>
                    <a:pt x="63" y="65"/>
                  </a:lnTo>
                  <a:lnTo>
                    <a:pt x="61" y="62"/>
                  </a:lnTo>
                  <a:lnTo>
                    <a:pt x="60" y="60"/>
                  </a:lnTo>
                  <a:lnTo>
                    <a:pt x="58" y="58"/>
                  </a:lnTo>
                  <a:lnTo>
                    <a:pt x="57" y="56"/>
                  </a:lnTo>
                  <a:lnTo>
                    <a:pt x="54" y="54"/>
                  </a:lnTo>
                  <a:lnTo>
                    <a:pt x="53" y="52"/>
                  </a:lnTo>
                  <a:lnTo>
                    <a:pt x="51" y="51"/>
                  </a:lnTo>
                  <a:lnTo>
                    <a:pt x="50" y="49"/>
                  </a:lnTo>
                  <a:lnTo>
                    <a:pt x="47" y="47"/>
                  </a:lnTo>
                  <a:lnTo>
                    <a:pt x="44" y="45"/>
                  </a:lnTo>
                  <a:lnTo>
                    <a:pt x="40" y="43"/>
                  </a:lnTo>
                  <a:lnTo>
                    <a:pt x="38" y="41"/>
                  </a:lnTo>
                  <a:lnTo>
                    <a:pt x="34" y="39"/>
                  </a:lnTo>
                  <a:lnTo>
                    <a:pt x="31" y="38"/>
                  </a:lnTo>
                  <a:lnTo>
                    <a:pt x="27" y="35"/>
                  </a:lnTo>
                  <a:lnTo>
                    <a:pt x="22" y="32"/>
                  </a:lnTo>
                  <a:lnTo>
                    <a:pt x="19" y="30"/>
                  </a:lnTo>
                  <a:lnTo>
                    <a:pt x="16" y="26"/>
                  </a:lnTo>
                  <a:lnTo>
                    <a:pt x="11" y="23"/>
                  </a:lnTo>
                  <a:lnTo>
                    <a:pt x="8" y="19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7" y="0"/>
                  </a:lnTo>
                  <a:lnTo>
                    <a:pt x="162" y="1"/>
                  </a:lnTo>
                  <a:lnTo>
                    <a:pt x="170" y="2"/>
                  </a:lnTo>
                  <a:lnTo>
                    <a:pt x="177" y="4"/>
                  </a:lnTo>
                  <a:lnTo>
                    <a:pt x="183" y="5"/>
                  </a:lnTo>
                  <a:lnTo>
                    <a:pt x="190" y="8"/>
                  </a:lnTo>
                  <a:lnTo>
                    <a:pt x="198" y="10"/>
                  </a:lnTo>
                  <a:lnTo>
                    <a:pt x="206" y="13"/>
                  </a:lnTo>
                  <a:lnTo>
                    <a:pt x="213" y="16"/>
                  </a:lnTo>
                  <a:lnTo>
                    <a:pt x="222" y="20"/>
                  </a:lnTo>
                  <a:lnTo>
                    <a:pt x="230" y="24"/>
                  </a:lnTo>
                  <a:lnTo>
                    <a:pt x="239" y="29"/>
                  </a:lnTo>
                  <a:lnTo>
                    <a:pt x="248" y="33"/>
                  </a:lnTo>
                  <a:lnTo>
                    <a:pt x="257" y="39"/>
                  </a:lnTo>
                  <a:lnTo>
                    <a:pt x="266" y="43"/>
                  </a:lnTo>
                  <a:lnTo>
                    <a:pt x="274" y="49"/>
                  </a:lnTo>
                  <a:lnTo>
                    <a:pt x="284" y="55"/>
                  </a:lnTo>
                  <a:lnTo>
                    <a:pt x="293" y="62"/>
                  </a:lnTo>
                  <a:lnTo>
                    <a:pt x="303" y="69"/>
                  </a:lnTo>
                  <a:lnTo>
                    <a:pt x="313" y="76"/>
                  </a:lnTo>
                  <a:lnTo>
                    <a:pt x="322" y="85"/>
                  </a:lnTo>
                  <a:lnTo>
                    <a:pt x="332" y="94"/>
                  </a:lnTo>
                  <a:lnTo>
                    <a:pt x="343" y="102"/>
                  </a:lnTo>
                  <a:lnTo>
                    <a:pt x="353" y="112"/>
                  </a:lnTo>
                  <a:lnTo>
                    <a:pt x="363" y="121"/>
                  </a:lnTo>
                  <a:lnTo>
                    <a:pt x="374" y="132"/>
                  </a:lnTo>
                  <a:lnTo>
                    <a:pt x="384" y="143"/>
                  </a:lnTo>
                  <a:lnTo>
                    <a:pt x="396" y="154"/>
                  </a:lnTo>
                  <a:lnTo>
                    <a:pt x="407" y="166"/>
                  </a:lnTo>
                  <a:lnTo>
                    <a:pt x="417" y="179"/>
                  </a:lnTo>
                  <a:lnTo>
                    <a:pt x="428" y="192"/>
                  </a:lnTo>
                  <a:lnTo>
                    <a:pt x="436" y="199"/>
                  </a:lnTo>
                  <a:lnTo>
                    <a:pt x="442" y="208"/>
                  </a:lnTo>
                  <a:lnTo>
                    <a:pt x="449" y="217"/>
                  </a:lnTo>
                  <a:lnTo>
                    <a:pt x="457" y="225"/>
                  </a:lnTo>
                  <a:lnTo>
                    <a:pt x="462" y="234"/>
                  </a:lnTo>
                  <a:lnTo>
                    <a:pt x="469" y="243"/>
                  </a:lnTo>
                  <a:lnTo>
                    <a:pt x="476" y="251"/>
                  </a:lnTo>
                  <a:lnTo>
                    <a:pt x="482" y="259"/>
                  </a:lnTo>
                  <a:lnTo>
                    <a:pt x="488" y="268"/>
                  </a:lnTo>
                  <a:lnTo>
                    <a:pt x="492" y="276"/>
                  </a:lnTo>
                  <a:lnTo>
                    <a:pt x="498" y="284"/>
                  </a:lnTo>
                  <a:lnTo>
                    <a:pt x="503" y="292"/>
                  </a:lnTo>
                  <a:lnTo>
                    <a:pt x="508" y="300"/>
                  </a:lnTo>
                  <a:lnTo>
                    <a:pt x="513" y="308"/>
                  </a:lnTo>
                  <a:lnTo>
                    <a:pt x="517" y="315"/>
                  </a:lnTo>
                  <a:lnTo>
                    <a:pt x="521" y="323"/>
                  </a:lnTo>
                  <a:lnTo>
                    <a:pt x="524" y="331"/>
                  </a:lnTo>
                  <a:lnTo>
                    <a:pt x="529" y="339"/>
                  </a:lnTo>
                  <a:lnTo>
                    <a:pt x="532" y="347"/>
                  </a:lnTo>
                  <a:lnTo>
                    <a:pt x="536" y="353"/>
                  </a:lnTo>
                  <a:lnTo>
                    <a:pt x="538" y="360"/>
                  </a:lnTo>
                  <a:lnTo>
                    <a:pt x="540" y="367"/>
                  </a:lnTo>
                  <a:lnTo>
                    <a:pt x="542" y="374"/>
                  </a:lnTo>
                  <a:lnTo>
                    <a:pt x="544" y="381"/>
                  </a:lnTo>
                  <a:lnTo>
                    <a:pt x="547" y="387"/>
                  </a:lnTo>
                  <a:lnTo>
                    <a:pt x="548" y="393"/>
                  </a:lnTo>
                  <a:lnTo>
                    <a:pt x="549" y="399"/>
                  </a:lnTo>
                  <a:lnTo>
                    <a:pt x="549" y="406"/>
                  </a:lnTo>
                  <a:lnTo>
                    <a:pt x="550" y="411"/>
                  </a:lnTo>
                  <a:lnTo>
                    <a:pt x="550" y="417"/>
                  </a:lnTo>
                  <a:lnTo>
                    <a:pt x="550" y="422"/>
                  </a:lnTo>
                  <a:lnTo>
                    <a:pt x="549" y="426"/>
                  </a:lnTo>
                  <a:lnTo>
                    <a:pt x="547" y="435"/>
                  </a:lnTo>
                  <a:lnTo>
                    <a:pt x="541" y="443"/>
                  </a:lnTo>
                  <a:lnTo>
                    <a:pt x="536" y="450"/>
                  </a:lnTo>
                  <a:lnTo>
                    <a:pt x="529" y="455"/>
                  </a:lnTo>
                  <a:lnTo>
                    <a:pt x="519" y="460"/>
                  </a:lnTo>
                  <a:lnTo>
                    <a:pt x="508" y="463"/>
                  </a:lnTo>
                  <a:lnTo>
                    <a:pt x="496" y="465"/>
                  </a:lnTo>
                  <a:lnTo>
                    <a:pt x="482" y="465"/>
                  </a:lnTo>
                  <a:lnTo>
                    <a:pt x="378" y="465"/>
                  </a:lnTo>
                  <a:lnTo>
                    <a:pt x="373" y="465"/>
                  </a:lnTo>
                  <a:lnTo>
                    <a:pt x="369" y="465"/>
                  </a:lnTo>
                  <a:lnTo>
                    <a:pt x="366" y="465"/>
                  </a:lnTo>
                  <a:lnTo>
                    <a:pt x="362" y="464"/>
                  </a:lnTo>
                  <a:lnTo>
                    <a:pt x="359" y="463"/>
                  </a:lnTo>
                  <a:lnTo>
                    <a:pt x="357" y="463"/>
                  </a:lnTo>
                  <a:lnTo>
                    <a:pt x="353" y="462"/>
                  </a:lnTo>
                  <a:lnTo>
                    <a:pt x="351" y="461"/>
                  </a:lnTo>
                  <a:lnTo>
                    <a:pt x="349" y="460"/>
                  </a:lnTo>
                  <a:lnTo>
                    <a:pt x="347" y="459"/>
                  </a:lnTo>
                  <a:lnTo>
                    <a:pt x="343" y="458"/>
                  </a:lnTo>
                  <a:lnTo>
                    <a:pt x="341" y="456"/>
                  </a:lnTo>
                  <a:lnTo>
                    <a:pt x="339" y="454"/>
                  </a:lnTo>
                  <a:lnTo>
                    <a:pt x="337" y="452"/>
                  </a:lnTo>
                  <a:lnTo>
                    <a:pt x="334" y="450"/>
                  </a:lnTo>
                  <a:lnTo>
                    <a:pt x="332" y="448"/>
                  </a:lnTo>
                  <a:lnTo>
                    <a:pt x="331" y="446"/>
                  </a:lnTo>
                  <a:lnTo>
                    <a:pt x="329" y="443"/>
                  </a:lnTo>
                  <a:lnTo>
                    <a:pt x="328" y="441"/>
                  </a:lnTo>
                  <a:lnTo>
                    <a:pt x="327" y="438"/>
                  </a:lnTo>
                  <a:lnTo>
                    <a:pt x="326" y="436"/>
                  </a:lnTo>
                  <a:lnTo>
                    <a:pt x="326" y="434"/>
                  </a:lnTo>
                  <a:lnTo>
                    <a:pt x="326" y="432"/>
                  </a:lnTo>
                  <a:lnTo>
                    <a:pt x="326" y="430"/>
                  </a:lnTo>
                  <a:lnTo>
                    <a:pt x="326" y="428"/>
                  </a:lnTo>
                  <a:lnTo>
                    <a:pt x="326" y="426"/>
                  </a:lnTo>
                  <a:lnTo>
                    <a:pt x="326" y="425"/>
                  </a:lnTo>
                  <a:lnTo>
                    <a:pt x="326" y="422"/>
                  </a:lnTo>
                  <a:lnTo>
                    <a:pt x="324" y="420"/>
                  </a:lnTo>
                  <a:lnTo>
                    <a:pt x="324" y="418"/>
                  </a:lnTo>
                  <a:lnTo>
                    <a:pt x="323" y="416"/>
                  </a:lnTo>
                  <a:lnTo>
                    <a:pt x="323" y="413"/>
                  </a:lnTo>
                  <a:lnTo>
                    <a:pt x="322" y="412"/>
                  </a:lnTo>
                  <a:lnTo>
                    <a:pt x="321" y="409"/>
                  </a:lnTo>
                  <a:lnTo>
                    <a:pt x="320" y="406"/>
                  </a:lnTo>
                  <a:lnTo>
                    <a:pt x="318" y="403"/>
                  </a:lnTo>
                  <a:lnTo>
                    <a:pt x="316" y="398"/>
                  </a:lnTo>
                  <a:lnTo>
                    <a:pt x="312" y="394"/>
                  </a:lnTo>
                  <a:lnTo>
                    <a:pt x="309" y="390"/>
                  </a:lnTo>
                  <a:lnTo>
                    <a:pt x="306" y="384"/>
                  </a:lnTo>
                  <a:lnTo>
                    <a:pt x="379" y="386"/>
                  </a:lnTo>
                  <a:lnTo>
                    <a:pt x="380" y="389"/>
                  </a:lnTo>
                  <a:lnTo>
                    <a:pt x="382" y="391"/>
                  </a:lnTo>
                  <a:lnTo>
                    <a:pt x="384" y="394"/>
                  </a:lnTo>
                  <a:lnTo>
                    <a:pt x="388" y="398"/>
                  </a:lnTo>
                  <a:lnTo>
                    <a:pt x="390" y="402"/>
                  </a:lnTo>
                  <a:lnTo>
                    <a:pt x="393" y="405"/>
                  </a:lnTo>
                  <a:lnTo>
                    <a:pt x="397" y="407"/>
                  </a:lnTo>
                  <a:lnTo>
                    <a:pt x="399" y="410"/>
                  </a:lnTo>
                  <a:lnTo>
                    <a:pt x="402" y="412"/>
                  </a:lnTo>
                  <a:lnTo>
                    <a:pt x="406" y="414"/>
                  </a:lnTo>
                  <a:lnTo>
                    <a:pt x="408" y="416"/>
                  </a:lnTo>
                  <a:lnTo>
                    <a:pt x="411" y="418"/>
                  </a:lnTo>
                  <a:lnTo>
                    <a:pt x="413" y="418"/>
                  </a:lnTo>
                  <a:lnTo>
                    <a:pt x="416" y="419"/>
                  </a:lnTo>
                  <a:lnTo>
                    <a:pt x="419" y="420"/>
                  </a:lnTo>
                  <a:lnTo>
                    <a:pt x="422" y="420"/>
                  </a:lnTo>
                  <a:lnTo>
                    <a:pt x="426" y="421"/>
                  </a:lnTo>
                  <a:lnTo>
                    <a:pt x="429" y="421"/>
                  </a:lnTo>
                  <a:lnTo>
                    <a:pt x="433" y="421"/>
                  </a:lnTo>
                  <a:lnTo>
                    <a:pt x="438" y="421"/>
                  </a:lnTo>
                  <a:lnTo>
                    <a:pt x="442" y="421"/>
                  </a:lnTo>
                  <a:lnTo>
                    <a:pt x="448" y="420"/>
                  </a:lnTo>
                  <a:lnTo>
                    <a:pt x="452" y="419"/>
                  </a:lnTo>
                  <a:lnTo>
                    <a:pt x="457" y="417"/>
                  </a:lnTo>
                  <a:lnTo>
                    <a:pt x="460" y="415"/>
                  </a:lnTo>
                  <a:lnTo>
                    <a:pt x="463" y="412"/>
                  </a:lnTo>
                  <a:lnTo>
                    <a:pt x="467" y="409"/>
                  </a:lnTo>
                  <a:lnTo>
                    <a:pt x="469" y="406"/>
                  </a:lnTo>
                  <a:lnTo>
                    <a:pt x="471" y="401"/>
                  </a:lnTo>
                  <a:lnTo>
                    <a:pt x="472" y="396"/>
                  </a:lnTo>
                  <a:lnTo>
                    <a:pt x="472" y="390"/>
                  </a:lnTo>
                  <a:lnTo>
                    <a:pt x="472" y="383"/>
                  </a:lnTo>
                  <a:lnTo>
                    <a:pt x="471" y="375"/>
                  </a:lnTo>
                  <a:lnTo>
                    <a:pt x="469" y="367"/>
                  </a:lnTo>
                  <a:lnTo>
                    <a:pt x="467" y="357"/>
                  </a:lnTo>
                  <a:lnTo>
                    <a:pt x="462" y="349"/>
                  </a:lnTo>
                  <a:lnTo>
                    <a:pt x="460" y="343"/>
                  </a:lnTo>
                  <a:lnTo>
                    <a:pt x="458" y="338"/>
                  </a:lnTo>
                  <a:lnTo>
                    <a:pt x="456" y="333"/>
                  </a:lnTo>
                  <a:lnTo>
                    <a:pt x="453" y="327"/>
                  </a:lnTo>
                  <a:lnTo>
                    <a:pt x="449" y="321"/>
                  </a:lnTo>
                  <a:lnTo>
                    <a:pt x="447" y="315"/>
                  </a:lnTo>
                  <a:lnTo>
                    <a:pt x="442" y="308"/>
                  </a:lnTo>
                  <a:lnTo>
                    <a:pt x="439" y="302"/>
                  </a:lnTo>
                  <a:lnTo>
                    <a:pt x="436" y="295"/>
                  </a:lnTo>
                  <a:lnTo>
                    <a:pt x="430" y="288"/>
                  </a:lnTo>
                  <a:lnTo>
                    <a:pt x="427" y="281"/>
                  </a:lnTo>
                  <a:lnTo>
                    <a:pt x="421" y="273"/>
                  </a:lnTo>
                  <a:lnTo>
                    <a:pt x="416" y="267"/>
                  </a:lnTo>
                  <a:lnTo>
                    <a:pt x="411" y="259"/>
                  </a:lnTo>
                  <a:lnTo>
                    <a:pt x="406" y="251"/>
                  </a:lnTo>
                  <a:lnTo>
                    <a:pt x="399" y="243"/>
                  </a:lnTo>
                  <a:lnTo>
                    <a:pt x="391" y="233"/>
                  </a:lnTo>
                  <a:lnTo>
                    <a:pt x="384" y="224"/>
                  </a:lnTo>
                  <a:lnTo>
                    <a:pt x="378" y="215"/>
                  </a:lnTo>
                  <a:lnTo>
                    <a:pt x="371" y="208"/>
                  </a:lnTo>
                  <a:lnTo>
                    <a:pt x="366" y="200"/>
                  </a:lnTo>
                  <a:lnTo>
                    <a:pt x="360" y="194"/>
                  </a:lnTo>
                  <a:lnTo>
                    <a:pt x="356" y="189"/>
                  </a:lnTo>
                  <a:lnTo>
                    <a:pt x="351" y="184"/>
                  </a:lnTo>
                  <a:lnTo>
                    <a:pt x="337" y="167"/>
                  </a:lnTo>
                  <a:lnTo>
                    <a:pt x="322" y="152"/>
                  </a:lnTo>
                  <a:lnTo>
                    <a:pt x="308" y="137"/>
                  </a:lnTo>
                  <a:lnTo>
                    <a:pt x="296" y="124"/>
                  </a:lnTo>
                  <a:lnTo>
                    <a:pt x="281" y="112"/>
                  </a:lnTo>
                  <a:lnTo>
                    <a:pt x="268" y="100"/>
                  </a:lnTo>
                  <a:lnTo>
                    <a:pt x="256" y="90"/>
                  </a:lnTo>
                  <a:lnTo>
                    <a:pt x="242" y="81"/>
                  </a:lnTo>
                  <a:lnTo>
                    <a:pt x="230" y="72"/>
                  </a:lnTo>
                  <a:lnTo>
                    <a:pt x="218" y="65"/>
                  </a:lnTo>
                  <a:lnTo>
                    <a:pt x="207" y="58"/>
                  </a:lnTo>
                  <a:lnTo>
                    <a:pt x="194" y="53"/>
                  </a:lnTo>
                  <a:lnTo>
                    <a:pt x="183" y="49"/>
                  </a:lnTo>
                  <a:lnTo>
                    <a:pt x="172" y="46"/>
                  </a:lnTo>
                  <a:lnTo>
                    <a:pt x="162" y="44"/>
                  </a:lnTo>
                  <a:lnTo>
                    <a:pt x="151" y="43"/>
                  </a:lnTo>
                  <a:lnTo>
                    <a:pt x="144" y="43"/>
                  </a:lnTo>
                  <a:lnTo>
                    <a:pt x="139" y="44"/>
                  </a:lnTo>
                  <a:lnTo>
                    <a:pt x="134" y="45"/>
                  </a:lnTo>
                  <a:lnTo>
                    <a:pt x="132" y="46"/>
                  </a:lnTo>
                  <a:lnTo>
                    <a:pt x="130" y="49"/>
                  </a:lnTo>
                  <a:lnTo>
                    <a:pt x="130" y="53"/>
                  </a:lnTo>
                  <a:lnTo>
                    <a:pt x="131" y="57"/>
                  </a:lnTo>
                  <a:lnTo>
                    <a:pt x="133" y="62"/>
                  </a:lnTo>
                  <a:lnTo>
                    <a:pt x="138" y="68"/>
                  </a:lnTo>
                  <a:lnTo>
                    <a:pt x="379" y="386"/>
                  </a:lnTo>
                  <a:lnTo>
                    <a:pt x="306" y="384"/>
                  </a:lnTo>
                </a:path>
              </a:pathLst>
            </a:custGeom>
            <a:solidFill>
              <a:srgbClr val="99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Freeform 118">
              <a:extLst>
                <a:ext uri="{FF2B5EF4-FFF2-40B4-BE49-F238E27FC236}">
                  <a16:creationId xmlns:a16="http://schemas.microsoft.com/office/drawing/2014/main" id="{050180D9-6452-4787-BFC2-D763FA92B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3265"/>
              <a:ext cx="444" cy="466"/>
            </a:xfrm>
            <a:custGeom>
              <a:avLst/>
              <a:gdLst>
                <a:gd name="T0" fmla="*/ 60 w 444"/>
                <a:gd name="T1" fmla="*/ 65 h 466"/>
                <a:gd name="T2" fmla="*/ 50 w 444"/>
                <a:gd name="T3" fmla="*/ 54 h 466"/>
                <a:gd name="T4" fmla="*/ 38 w 444"/>
                <a:gd name="T5" fmla="*/ 44 h 466"/>
                <a:gd name="T6" fmla="*/ 25 w 444"/>
                <a:gd name="T7" fmla="*/ 38 h 466"/>
                <a:gd name="T8" fmla="*/ 16 w 444"/>
                <a:gd name="T9" fmla="*/ 30 h 466"/>
                <a:gd name="T10" fmla="*/ 8 w 444"/>
                <a:gd name="T11" fmla="*/ 24 h 466"/>
                <a:gd name="T12" fmla="*/ 2 w 444"/>
                <a:gd name="T13" fmla="*/ 15 h 466"/>
                <a:gd name="T14" fmla="*/ 0 w 444"/>
                <a:gd name="T15" fmla="*/ 7 h 466"/>
                <a:gd name="T16" fmla="*/ 1 w 444"/>
                <a:gd name="T17" fmla="*/ 3 h 466"/>
                <a:gd name="T18" fmla="*/ 6 w 444"/>
                <a:gd name="T19" fmla="*/ 1 h 466"/>
                <a:gd name="T20" fmla="*/ 13 w 444"/>
                <a:gd name="T21" fmla="*/ 0 h 466"/>
                <a:gd name="T22" fmla="*/ 73 w 444"/>
                <a:gd name="T23" fmla="*/ 0 h 466"/>
                <a:gd name="T24" fmla="*/ 82 w 444"/>
                <a:gd name="T25" fmla="*/ 0 h 466"/>
                <a:gd name="T26" fmla="*/ 90 w 444"/>
                <a:gd name="T27" fmla="*/ 0 h 466"/>
                <a:gd name="T28" fmla="*/ 96 w 444"/>
                <a:gd name="T29" fmla="*/ 2 h 466"/>
                <a:gd name="T30" fmla="*/ 102 w 444"/>
                <a:gd name="T31" fmla="*/ 6 h 466"/>
                <a:gd name="T32" fmla="*/ 110 w 444"/>
                <a:gd name="T33" fmla="*/ 13 h 466"/>
                <a:gd name="T34" fmla="*/ 115 w 444"/>
                <a:gd name="T35" fmla="*/ 21 h 466"/>
                <a:gd name="T36" fmla="*/ 120 w 444"/>
                <a:gd name="T37" fmla="*/ 28 h 466"/>
                <a:gd name="T38" fmla="*/ 121 w 444"/>
                <a:gd name="T39" fmla="*/ 34 h 466"/>
                <a:gd name="T40" fmla="*/ 121 w 444"/>
                <a:gd name="T41" fmla="*/ 39 h 466"/>
                <a:gd name="T42" fmla="*/ 121 w 444"/>
                <a:gd name="T43" fmla="*/ 45 h 466"/>
                <a:gd name="T44" fmla="*/ 121 w 444"/>
                <a:gd name="T45" fmla="*/ 52 h 466"/>
                <a:gd name="T46" fmla="*/ 126 w 444"/>
                <a:gd name="T47" fmla="*/ 61 h 466"/>
                <a:gd name="T48" fmla="*/ 136 w 444"/>
                <a:gd name="T49" fmla="*/ 74 h 466"/>
                <a:gd name="T50" fmla="*/ 382 w 444"/>
                <a:gd name="T51" fmla="*/ 402 h 466"/>
                <a:gd name="T52" fmla="*/ 392 w 444"/>
                <a:gd name="T53" fmla="*/ 412 h 466"/>
                <a:gd name="T54" fmla="*/ 404 w 444"/>
                <a:gd name="T55" fmla="*/ 422 h 466"/>
                <a:gd name="T56" fmla="*/ 418 w 444"/>
                <a:gd name="T57" fmla="*/ 430 h 466"/>
                <a:gd name="T58" fmla="*/ 427 w 444"/>
                <a:gd name="T59" fmla="*/ 437 h 466"/>
                <a:gd name="T60" fmla="*/ 436 w 444"/>
                <a:gd name="T61" fmla="*/ 446 h 466"/>
                <a:gd name="T62" fmla="*/ 442 w 444"/>
                <a:gd name="T63" fmla="*/ 453 h 466"/>
                <a:gd name="T64" fmla="*/ 443 w 444"/>
                <a:gd name="T65" fmla="*/ 459 h 466"/>
                <a:gd name="T66" fmla="*/ 441 w 444"/>
                <a:gd name="T67" fmla="*/ 462 h 466"/>
                <a:gd name="T68" fmla="*/ 435 w 444"/>
                <a:gd name="T69" fmla="*/ 464 h 466"/>
                <a:gd name="T70" fmla="*/ 426 w 444"/>
                <a:gd name="T71" fmla="*/ 465 h 466"/>
                <a:gd name="T72" fmla="*/ 364 w 444"/>
                <a:gd name="T73" fmla="*/ 465 h 466"/>
                <a:gd name="T74" fmla="*/ 357 w 444"/>
                <a:gd name="T75" fmla="*/ 465 h 466"/>
                <a:gd name="T76" fmla="*/ 350 w 444"/>
                <a:gd name="T77" fmla="*/ 464 h 466"/>
                <a:gd name="T78" fmla="*/ 346 w 444"/>
                <a:gd name="T79" fmla="*/ 462 h 466"/>
                <a:gd name="T80" fmla="*/ 339 w 444"/>
                <a:gd name="T81" fmla="*/ 458 h 466"/>
                <a:gd name="T82" fmla="*/ 331 w 444"/>
                <a:gd name="T83" fmla="*/ 449 h 466"/>
                <a:gd name="T84" fmla="*/ 324 w 444"/>
                <a:gd name="T85" fmla="*/ 440 h 466"/>
                <a:gd name="T86" fmla="*/ 322 w 444"/>
                <a:gd name="T87" fmla="*/ 434 h 466"/>
                <a:gd name="T88" fmla="*/ 320 w 444"/>
                <a:gd name="T89" fmla="*/ 425 h 466"/>
                <a:gd name="T90" fmla="*/ 320 w 444"/>
                <a:gd name="T91" fmla="*/ 419 h 466"/>
                <a:gd name="T92" fmla="*/ 318 w 444"/>
                <a:gd name="T93" fmla="*/ 413 h 466"/>
                <a:gd name="T94" fmla="*/ 317 w 444"/>
                <a:gd name="T95" fmla="*/ 408 h 466"/>
                <a:gd name="T96" fmla="*/ 313 w 444"/>
                <a:gd name="T97" fmla="*/ 400 h 466"/>
                <a:gd name="T98" fmla="*/ 308 w 444"/>
                <a:gd name="T99" fmla="*/ 393 h 46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44" h="466">
                  <a:moveTo>
                    <a:pt x="306" y="390"/>
                  </a:moveTo>
                  <a:lnTo>
                    <a:pt x="306" y="390"/>
                  </a:lnTo>
                  <a:lnTo>
                    <a:pt x="60" y="65"/>
                  </a:lnTo>
                  <a:lnTo>
                    <a:pt x="56" y="61"/>
                  </a:lnTo>
                  <a:lnTo>
                    <a:pt x="53" y="57"/>
                  </a:lnTo>
                  <a:lnTo>
                    <a:pt x="50" y="54"/>
                  </a:lnTo>
                  <a:lnTo>
                    <a:pt x="45" y="50"/>
                  </a:lnTo>
                  <a:lnTo>
                    <a:pt x="42" y="47"/>
                  </a:lnTo>
                  <a:lnTo>
                    <a:pt x="38" y="44"/>
                  </a:lnTo>
                  <a:lnTo>
                    <a:pt x="34" y="41"/>
                  </a:lnTo>
                  <a:lnTo>
                    <a:pt x="30" y="39"/>
                  </a:lnTo>
                  <a:lnTo>
                    <a:pt x="25" y="38"/>
                  </a:lnTo>
                  <a:lnTo>
                    <a:pt x="22" y="34"/>
                  </a:lnTo>
                  <a:lnTo>
                    <a:pt x="18" y="32"/>
                  </a:lnTo>
                  <a:lnTo>
                    <a:pt x="16" y="30"/>
                  </a:lnTo>
                  <a:lnTo>
                    <a:pt x="12" y="28"/>
                  </a:lnTo>
                  <a:lnTo>
                    <a:pt x="10" y="26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4" y="18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2" y="1"/>
                  </a:lnTo>
                  <a:lnTo>
                    <a:pt x="94" y="1"/>
                  </a:lnTo>
                  <a:lnTo>
                    <a:pt x="96" y="2"/>
                  </a:lnTo>
                  <a:lnTo>
                    <a:pt x="99" y="3"/>
                  </a:lnTo>
                  <a:lnTo>
                    <a:pt x="100" y="4"/>
                  </a:lnTo>
                  <a:lnTo>
                    <a:pt x="102" y="6"/>
                  </a:lnTo>
                  <a:lnTo>
                    <a:pt x="104" y="8"/>
                  </a:lnTo>
                  <a:lnTo>
                    <a:pt x="107" y="10"/>
                  </a:lnTo>
                  <a:lnTo>
                    <a:pt x="110" y="13"/>
                  </a:lnTo>
                  <a:lnTo>
                    <a:pt x="112" y="15"/>
                  </a:lnTo>
                  <a:lnTo>
                    <a:pt x="114" y="18"/>
                  </a:lnTo>
                  <a:lnTo>
                    <a:pt x="115" y="21"/>
                  </a:lnTo>
                  <a:lnTo>
                    <a:pt x="117" y="24"/>
                  </a:lnTo>
                  <a:lnTo>
                    <a:pt x="119" y="26"/>
                  </a:lnTo>
                  <a:lnTo>
                    <a:pt x="120" y="28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121" y="34"/>
                  </a:lnTo>
                  <a:lnTo>
                    <a:pt x="121" y="36"/>
                  </a:lnTo>
                  <a:lnTo>
                    <a:pt x="121" y="38"/>
                  </a:lnTo>
                  <a:lnTo>
                    <a:pt x="121" y="39"/>
                  </a:lnTo>
                  <a:lnTo>
                    <a:pt x="121" y="40"/>
                  </a:lnTo>
                  <a:lnTo>
                    <a:pt x="121" y="43"/>
                  </a:lnTo>
                  <a:lnTo>
                    <a:pt x="121" y="45"/>
                  </a:lnTo>
                  <a:lnTo>
                    <a:pt x="121" y="47"/>
                  </a:lnTo>
                  <a:lnTo>
                    <a:pt x="121" y="49"/>
                  </a:lnTo>
                  <a:lnTo>
                    <a:pt x="121" y="52"/>
                  </a:lnTo>
                  <a:lnTo>
                    <a:pt x="123" y="54"/>
                  </a:lnTo>
                  <a:lnTo>
                    <a:pt x="125" y="57"/>
                  </a:lnTo>
                  <a:lnTo>
                    <a:pt x="126" y="61"/>
                  </a:lnTo>
                  <a:lnTo>
                    <a:pt x="130" y="65"/>
                  </a:lnTo>
                  <a:lnTo>
                    <a:pt x="132" y="70"/>
                  </a:lnTo>
                  <a:lnTo>
                    <a:pt x="136" y="74"/>
                  </a:lnTo>
                  <a:lnTo>
                    <a:pt x="141" y="80"/>
                  </a:lnTo>
                  <a:lnTo>
                    <a:pt x="379" y="398"/>
                  </a:lnTo>
                  <a:lnTo>
                    <a:pt x="382" y="402"/>
                  </a:lnTo>
                  <a:lnTo>
                    <a:pt x="385" y="405"/>
                  </a:lnTo>
                  <a:lnTo>
                    <a:pt x="389" y="409"/>
                  </a:lnTo>
                  <a:lnTo>
                    <a:pt x="392" y="412"/>
                  </a:lnTo>
                  <a:lnTo>
                    <a:pt x="396" y="416"/>
                  </a:lnTo>
                  <a:lnTo>
                    <a:pt x="400" y="419"/>
                  </a:lnTo>
                  <a:lnTo>
                    <a:pt x="404" y="422"/>
                  </a:lnTo>
                  <a:lnTo>
                    <a:pt x="409" y="425"/>
                  </a:lnTo>
                  <a:lnTo>
                    <a:pt x="413" y="427"/>
                  </a:lnTo>
                  <a:lnTo>
                    <a:pt x="418" y="430"/>
                  </a:lnTo>
                  <a:lnTo>
                    <a:pt x="421" y="433"/>
                  </a:lnTo>
                  <a:lnTo>
                    <a:pt x="424" y="435"/>
                  </a:lnTo>
                  <a:lnTo>
                    <a:pt x="427" y="437"/>
                  </a:lnTo>
                  <a:lnTo>
                    <a:pt x="431" y="440"/>
                  </a:lnTo>
                  <a:lnTo>
                    <a:pt x="434" y="443"/>
                  </a:lnTo>
                  <a:lnTo>
                    <a:pt x="436" y="446"/>
                  </a:lnTo>
                  <a:lnTo>
                    <a:pt x="439" y="448"/>
                  </a:lnTo>
                  <a:lnTo>
                    <a:pt x="440" y="451"/>
                  </a:lnTo>
                  <a:lnTo>
                    <a:pt x="442" y="453"/>
                  </a:lnTo>
                  <a:lnTo>
                    <a:pt x="443" y="455"/>
                  </a:lnTo>
                  <a:lnTo>
                    <a:pt x="443" y="458"/>
                  </a:lnTo>
                  <a:lnTo>
                    <a:pt x="443" y="459"/>
                  </a:lnTo>
                  <a:lnTo>
                    <a:pt x="443" y="460"/>
                  </a:lnTo>
                  <a:lnTo>
                    <a:pt x="442" y="461"/>
                  </a:lnTo>
                  <a:lnTo>
                    <a:pt x="441" y="462"/>
                  </a:lnTo>
                  <a:lnTo>
                    <a:pt x="440" y="463"/>
                  </a:lnTo>
                  <a:lnTo>
                    <a:pt x="437" y="463"/>
                  </a:lnTo>
                  <a:lnTo>
                    <a:pt x="435" y="464"/>
                  </a:lnTo>
                  <a:lnTo>
                    <a:pt x="432" y="465"/>
                  </a:lnTo>
                  <a:lnTo>
                    <a:pt x="430" y="465"/>
                  </a:lnTo>
                  <a:lnTo>
                    <a:pt x="426" y="465"/>
                  </a:lnTo>
                  <a:lnTo>
                    <a:pt x="422" y="465"/>
                  </a:lnTo>
                  <a:lnTo>
                    <a:pt x="372" y="465"/>
                  </a:lnTo>
                  <a:lnTo>
                    <a:pt x="364" y="465"/>
                  </a:lnTo>
                  <a:lnTo>
                    <a:pt x="362" y="465"/>
                  </a:lnTo>
                  <a:lnTo>
                    <a:pt x="359" y="465"/>
                  </a:lnTo>
                  <a:lnTo>
                    <a:pt x="357" y="465"/>
                  </a:lnTo>
                  <a:lnTo>
                    <a:pt x="354" y="464"/>
                  </a:lnTo>
                  <a:lnTo>
                    <a:pt x="352" y="464"/>
                  </a:lnTo>
                  <a:lnTo>
                    <a:pt x="350" y="464"/>
                  </a:lnTo>
                  <a:lnTo>
                    <a:pt x="349" y="463"/>
                  </a:lnTo>
                  <a:lnTo>
                    <a:pt x="348" y="463"/>
                  </a:lnTo>
                  <a:lnTo>
                    <a:pt x="346" y="462"/>
                  </a:lnTo>
                  <a:lnTo>
                    <a:pt x="343" y="461"/>
                  </a:lnTo>
                  <a:lnTo>
                    <a:pt x="342" y="459"/>
                  </a:lnTo>
                  <a:lnTo>
                    <a:pt x="339" y="458"/>
                  </a:lnTo>
                  <a:lnTo>
                    <a:pt x="337" y="455"/>
                  </a:lnTo>
                  <a:lnTo>
                    <a:pt x="334" y="452"/>
                  </a:lnTo>
                  <a:lnTo>
                    <a:pt x="331" y="449"/>
                  </a:lnTo>
                  <a:lnTo>
                    <a:pt x="329" y="446"/>
                  </a:lnTo>
                  <a:lnTo>
                    <a:pt x="327" y="443"/>
                  </a:lnTo>
                  <a:lnTo>
                    <a:pt x="324" y="440"/>
                  </a:lnTo>
                  <a:lnTo>
                    <a:pt x="323" y="438"/>
                  </a:lnTo>
                  <a:lnTo>
                    <a:pt x="322" y="436"/>
                  </a:lnTo>
                  <a:lnTo>
                    <a:pt x="322" y="434"/>
                  </a:lnTo>
                  <a:lnTo>
                    <a:pt x="321" y="431"/>
                  </a:lnTo>
                  <a:lnTo>
                    <a:pt x="320" y="427"/>
                  </a:lnTo>
                  <a:lnTo>
                    <a:pt x="320" y="425"/>
                  </a:lnTo>
                  <a:lnTo>
                    <a:pt x="320" y="423"/>
                  </a:lnTo>
                  <a:lnTo>
                    <a:pt x="320" y="421"/>
                  </a:lnTo>
                  <a:lnTo>
                    <a:pt x="320" y="419"/>
                  </a:lnTo>
                  <a:lnTo>
                    <a:pt x="319" y="417"/>
                  </a:lnTo>
                  <a:lnTo>
                    <a:pt x="319" y="415"/>
                  </a:lnTo>
                  <a:lnTo>
                    <a:pt x="318" y="413"/>
                  </a:lnTo>
                  <a:lnTo>
                    <a:pt x="318" y="411"/>
                  </a:lnTo>
                  <a:lnTo>
                    <a:pt x="318" y="410"/>
                  </a:lnTo>
                  <a:lnTo>
                    <a:pt x="317" y="408"/>
                  </a:lnTo>
                  <a:lnTo>
                    <a:pt x="316" y="406"/>
                  </a:lnTo>
                  <a:lnTo>
                    <a:pt x="315" y="403"/>
                  </a:lnTo>
                  <a:lnTo>
                    <a:pt x="313" y="400"/>
                  </a:lnTo>
                  <a:lnTo>
                    <a:pt x="312" y="398"/>
                  </a:lnTo>
                  <a:lnTo>
                    <a:pt x="310" y="396"/>
                  </a:lnTo>
                  <a:lnTo>
                    <a:pt x="308" y="393"/>
                  </a:lnTo>
                  <a:lnTo>
                    <a:pt x="306" y="390"/>
                  </a:lnTo>
                </a:path>
              </a:pathLst>
            </a:custGeom>
            <a:solidFill>
              <a:srgbClr val="99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Freeform 119">
              <a:extLst>
                <a:ext uri="{FF2B5EF4-FFF2-40B4-BE49-F238E27FC236}">
                  <a16:creationId xmlns:a16="http://schemas.microsoft.com/office/drawing/2014/main" id="{D7052403-110B-4848-BA6B-47DF1BB14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3265"/>
              <a:ext cx="585" cy="466"/>
            </a:xfrm>
            <a:custGeom>
              <a:avLst/>
              <a:gdLst>
                <a:gd name="T0" fmla="*/ 353 w 585"/>
                <a:gd name="T1" fmla="*/ 402 h 466"/>
                <a:gd name="T2" fmla="*/ 359 w 585"/>
                <a:gd name="T3" fmla="*/ 409 h 466"/>
                <a:gd name="T4" fmla="*/ 368 w 585"/>
                <a:gd name="T5" fmla="*/ 416 h 466"/>
                <a:gd name="T6" fmla="*/ 380 w 585"/>
                <a:gd name="T7" fmla="*/ 424 h 466"/>
                <a:gd name="T8" fmla="*/ 389 w 585"/>
                <a:gd name="T9" fmla="*/ 429 h 466"/>
                <a:gd name="T10" fmla="*/ 402 w 585"/>
                <a:gd name="T11" fmla="*/ 437 h 466"/>
                <a:gd name="T12" fmla="*/ 412 w 585"/>
                <a:gd name="T13" fmla="*/ 450 h 466"/>
                <a:gd name="T14" fmla="*/ 416 w 585"/>
                <a:gd name="T15" fmla="*/ 458 h 466"/>
                <a:gd name="T16" fmla="*/ 412 w 585"/>
                <a:gd name="T17" fmla="*/ 464 h 466"/>
                <a:gd name="T18" fmla="*/ 357 w 585"/>
                <a:gd name="T19" fmla="*/ 465 h 466"/>
                <a:gd name="T20" fmla="*/ 344 w 585"/>
                <a:gd name="T21" fmla="*/ 459 h 466"/>
                <a:gd name="T22" fmla="*/ 333 w 585"/>
                <a:gd name="T23" fmla="*/ 447 h 466"/>
                <a:gd name="T24" fmla="*/ 326 w 585"/>
                <a:gd name="T25" fmla="*/ 436 h 466"/>
                <a:gd name="T26" fmla="*/ 326 w 585"/>
                <a:gd name="T27" fmla="*/ 426 h 466"/>
                <a:gd name="T28" fmla="*/ 326 w 585"/>
                <a:gd name="T29" fmla="*/ 417 h 466"/>
                <a:gd name="T30" fmla="*/ 319 w 585"/>
                <a:gd name="T31" fmla="*/ 405 h 466"/>
                <a:gd name="T32" fmla="*/ 67 w 585"/>
                <a:gd name="T33" fmla="*/ 70 h 466"/>
                <a:gd name="T34" fmla="*/ 58 w 585"/>
                <a:gd name="T35" fmla="*/ 58 h 466"/>
                <a:gd name="T36" fmla="*/ 49 w 585"/>
                <a:gd name="T37" fmla="*/ 51 h 466"/>
                <a:gd name="T38" fmla="*/ 40 w 585"/>
                <a:gd name="T39" fmla="*/ 45 h 466"/>
                <a:gd name="T40" fmla="*/ 28 w 585"/>
                <a:gd name="T41" fmla="*/ 38 h 466"/>
                <a:gd name="T42" fmla="*/ 17 w 585"/>
                <a:gd name="T43" fmla="*/ 31 h 466"/>
                <a:gd name="T44" fmla="*/ 10 w 585"/>
                <a:gd name="T45" fmla="*/ 25 h 466"/>
                <a:gd name="T46" fmla="*/ 2 w 585"/>
                <a:gd name="T47" fmla="*/ 14 h 466"/>
                <a:gd name="T48" fmla="*/ 0 w 585"/>
                <a:gd name="T49" fmla="*/ 7 h 466"/>
                <a:gd name="T50" fmla="*/ 2 w 585"/>
                <a:gd name="T51" fmla="*/ 0 h 466"/>
                <a:gd name="T52" fmla="*/ 73 w 585"/>
                <a:gd name="T53" fmla="*/ 1 h 466"/>
                <a:gd name="T54" fmla="*/ 81 w 585"/>
                <a:gd name="T55" fmla="*/ 7 h 466"/>
                <a:gd name="T56" fmla="*/ 93 w 585"/>
                <a:gd name="T57" fmla="*/ 16 h 466"/>
                <a:gd name="T58" fmla="*/ 254 w 585"/>
                <a:gd name="T59" fmla="*/ 64 h 466"/>
                <a:gd name="T60" fmla="*/ 246 w 585"/>
                <a:gd name="T61" fmla="*/ 55 h 466"/>
                <a:gd name="T62" fmla="*/ 239 w 585"/>
                <a:gd name="T63" fmla="*/ 49 h 466"/>
                <a:gd name="T64" fmla="*/ 230 w 585"/>
                <a:gd name="T65" fmla="*/ 43 h 466"/>
                <a:gd name="T66" fmla="*/ 218 w 585"/>
                <a:gd name="T67" fmla="*/ 36 h 466"/>
                <a:gd name="T68" fmla="*/ 207 w 585"/>
                <a:gd name="T69" fmla="*/ 27 h 466"/>
                <a:gd name="T70" fmla="*/ 199 w 585"/>
                <a:gd name="T71" fmla="*/ 19 h 466"/>
                <a:gd name="T72" fmla="*/ 192 w 585"/>
                <a:gd name="T73" fmla="*/ 11 h 466"/>
                <a:gd name="T74" fmla="*/ 192 w 585"/>
                <a:gd name="T75" fmla="*/ 3 h 466"/>
                <a:gd name="T76" fmla="*/ 242 w 585"/>
                <a:gd name="T77" fmla="*/ 0 h 466"/>
                <a:gd name="T78" fmla="*/ 256 w 585"/>
                <a:gd name="T79" fmla="*/ 4 h 466"/>
                <a:gd name="T80" fmla="*/ 269 w 585"/>
                <a:gd name="T81" fmla="*/ 15 h 466"/>
                <a:gd name="T82" fmla="*/ 277 w 585"/>
                <a:gd name="T83" fmla="*/ 27 h 466"/>
                <a:gd name="T84" fmla="*/ 280 w 585"/>
                <a:gd name="T85" fmla="*/ 38 h 466"/>
                <a:gd name="T86" fmla="*/ 283 w 585"/>
                <a:gd name="T87" fmla="*/ 49 h 466"/>
                <a:gd name="T88" fmla="*/ 289 w 585"/>
                <a:gd name="T89" fmla="*/ 62 h 466"/>
                <a:gd name="T90" fmla="*/ 576 w 585"/>
                <a:gd name="T91" fmla="*/ 444 h 466"/>
                <a:gd name="T92" fmla="*/ 582 w 585"/>
                <a:gd name="T93" fmla="*/ 454 h 466"/>
                <a:gd name="T94" fmla="*/ 583 w 585"/>
                <a:gd name="T95" fmla="*/ 463 h 466"/>
                <a:gd name="T96" fmla="*/ 574 w 585"/>
                <a:gd name="T97" fmla="*/ 465 h 466"/>
                <a:gd name="T98" fmla="*/ 557 w 585"/>
                <a:gd name="T99" fmla="*/ 465 h 466"/>
                <a:gd name="T100" fmla="*/ 548 w 585"/>
                <a:gd name="T101" fmla="*/ 462 h 466"/>
                <a:gd name="T102" fmla="*/ 538 w 585"/>
                <a:gd name="T103" fmla="*/ 456 h 466"/>
                <a:gd name="T104" fmla="*/ 522 w 585"/>
                <a:gd name="T105" fmla="*/ 444 h 4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5" h="466">
                  <a:moveTo>
                    <a:pt x="120" y="99"/>
                  </a:moveTo>
                  <a:lnTo>
                    <a:pt x="348" y="396"/>
                  </a:lnTo>
                  <a:lnTo>
                    <a:pt x="350" y="399"/>
                  </a:lnTo>
                  <a:lnTo>
                    <a:pt x="353" y="402"/>
                  </a:lnTo>
                  <a:lnTo>
                    <a:pt x="355" y="404"/>
                  </a:lnTo>
                  <a:lnTo>
                    <a:pt x="356" y="406"/>
                  </a:lnTo>
                  <a:lnTo>
                    <a:pt x="358" y="407"/>
                  </a:lnTo>
                  <a:lnTo>
                    <a:pt x="359" y="409"/>
                  </a:lnTo>
                  <a:lnTo>
                    <a:pt x="360" y="410"/>
                  </a:lnTo>
                  <a:lnTo>
                    <a:pt x="363" y="412"/>
                  </a:lnTo>
                  <a:lnTo>
                    <a:pt x="365" y="413"/>
                  </a:lnTo>
                  <a:lnTo>
                    <a:pt x="368" y="416"/>
                  </a:lnTo>
                  <a:lnTo>
                    <a:pt x="373" y="419"/>
                  </a:lnTo>
                  <a:lnTo>
                    <a:pt x="376" y="421"/>
                  </a:lnTo>
                  <a:lnTo>
                    <a:pt x="378" y="423"/>
                  </a:lnTo>
                  <a:lnTo>
                    <a:pt x="380" y="424"/>
                  </a:lnTo>
                  <a:lnTo>
                    <a:pt x="384" y="426"/>
                  </a:lnTo>
                  <a:lnTo>
                    <a:pt x="386" y="426"/>
                  </a:lnTo>
                  <a:lnTo>
                    <a:pt x="388" y="427"/>
                  </a:lnTo>
                  <a:lnTo>
                    <a:pt x="389" y="429"/>
                  </a:lnTo>
                  <a:lnTo>
                    <a:pt x="392" y="431"/>
                  </a:lnTo>
                  <a:lnTo>
                    <a:pt x="394" y="432"/>
                  </a:lnTo>
                  <a:lnTo>
                    <a:pt x="397" y="434"/>
                  </a:lnTo>
                  <a:lnTo>
                    <a:pt x="402" y="437"/>
                  </a:lnTo>
                  <a:lnTo>
                    <a:pt x="405" y="441"/>
                  </a:lnTo>
                  <a:lnTo>
                    <a:pt x="408" y="446"/>
                  </a:lnTo>
                  <a:lnTo>
                    <a:pt x="410" y="448"/>
                  </a:lnTo>
                  <a:lnTo>
                    <a:pt x="412" y="450"/>
                  </a:lnTo>
                  <a:lnTo>
                    <a:pt x="413" y="452"/>
                  </a:lnTo>
                  <a:lnTo>
                    <a:pt x="415" y="454"/>
                  </a:lnTo>
                  <a:lnTo>
                    <a:pt x="415" y="456"/>
                  </a:lnTo>
                  <a:lnTo>
                    <a:pt x="416" y="458"/>
                  </a:lnTo>
                  <a:lnTo>
                    <a:pt x="416" y="460"/>
                  </a:lnTo>
                  <a:lnTo>
                    <a:pt x="415" y="461"/>
                  </a:lnTo>
                  <a:lnTo>
                    <a:pt x="414" y="463"/>
                  </a:lnTo>
                  <a:lnTo>
                    <a:pt x="412" y="464"/>
                  </a:lnTo>
                  <a:lnTo>
                    <a:pt x="410" y="465"/>
                  </a:lnTo>
                  <a:lnTo>
                    <a:pt x="408" y="465"/>
                  </a:lnTo>
                  <a:lnTo>
                    <a:pt x="360" y="465"/>
                  </a:lnTo>
                  <a:lnTo>
                    <a:pt x="357" y="465"/>
                  </a:lnTo>
                  <a:lnTo>
                    <a:pt x="354" y="464"/>
                  </a:lnTo>
                  <a:lnTo>
                    <a:pt x="349" y="463"/>
                  </a:lnTo>
                  <a:lnTo>
                    <a:pt x="347" y="461"/>
                  </a:lnTo>
                  <a:lnTo>
                    <a:pt x="344" y="459"/>
                  </a:lnTo>
                  <a:lnTo>
                    <a:pt x="340" y="456"/>
                  </a:lnTo>
                  <a:lnTo>
                    <a:pt x="338" y="453"/>
                  </a:lnTo>
                  <a:lnTo>
                    <a:pt x="335" y="450"/>
                  </a:lnTo>
                  <a:lnTo>
                    <a:pt x="333" y="447"/>
                  </a:lnTo>
                  <a:lnTo>
                    <a:pt x="330" y="444"/>
                  </a:lnTo>
                  <a:lnTo>
                    <a:pt x="328" y="441"/>
                  </a:lnTo>
                  <a:lnTo>
                    <a:pt x="327" y="438"/>
                  </a:lnTo>
                  <a:lnTo>
                    <a:pt x="326" y="436"/>
                  </a:lnTo>
                  <a:lnTo>
                    <a:pt x="326" y="434"/>
                  </a:lnTo>
                  <a:lnTo>
                    <a:pt x="326" y="432"/>
                  </a:lnTo>
                  <a:lnTo>
                    <a:pt x="326" y="430"/>
                  </a:lnTo>
                  <a:lnTo>
                    <a:pt x="326" y="426"/>
                  </a:lnTo>
                  <a:lnTo>
                    <a:pt x="326" y="423"/>
                  </a:lnTo>
                  <a:lnTo>
                    <a:pt x="326" y="420"/>
                  </a:lnTo>
                  <a:lnTo>
                    <a:pt x="326" y="418"/>
                  </a:lnTo>
                  <a:lnTo>
                    <a:pt x="326" y="417"/>
                  </a:lnTo>
                  <a:lnTo>
                    <a:pt x="325" y="414"/>
                  </a:lnTo>
                  <a:lnTo>
                    <a:pt x="324" y="412"/>
                  </a:lnTo>
                  <a:lnTo>
                    <a:pt x="321" y="409"/>
                  </a:lnTo>
                  <a:lnTo>
                    <a:pt x="319" y="405"/>
                  </a:lnTo>
                  <a:lnTo>
                    <a:pt x="316" y="400"/>
                  </a:lnTo>
                  <a:lnTo>
                    <a:pt x="313" y="396"/>
                  </a:lnTo>
                  <a:lnTo>
                    <a:pt x="308" y="390"/>
                  </a:lnTo>
                  <a:lnTo>
                    <a:pt x="67" y="70"/>
                  </a:lnTo>
                  <a:lnTo>
                    <a:pt x="65" y="67"/>
                  </a:lnTo>
                  <a:lnTo>
                    <a:pt x="61" y="63"/>
                  </a:lnTo>
                  <a:lnTo>
                    <a:pt x="59" y="61"/>
                  </a:lnTo>
                  <a:lnTo>
                    <a:pt x="58" y="58"/>
                  </a:lnTo>
                  <a:lnTo>
                    <a:pt x="56" y="56"/>
                  </a:lnTo>
                  <a:lnTo>
                    <a:pt x="52" y="54"/>
                  </a:lnTo>
                  <a:lnTo>
                    <a:pt x="51" y="53"/>
                  </a:lnTo>
                  <a:lnTo>
                    <a:pt x="49" y="51"/>
                  </a:lnTo>
                  <a:lnTo>
                    <a:pt x="47" y="49"/>
                  </a:lnTo>
                  <a:lnTo>
                    <a:pt x="44" y="48"/>
                  </a:lnTo>
                  <a:lnTo>
                    <a:pt x="42" y="46"/>
                  </a:lnTo>
                  <a:lnTo>
                    <a:pt x="40" y="45"/>
                  </a:lnTo>
                  <a:lnTo>
                    <a:pt x="37" y="43"/>
                  </a:lnTo>
                  <a:lnTo>
                    <a:pt x="34" y="41"/>
                  </a:lnTo>
                  <a:lnTo>
                    <a:pt x="31" y="39"/>
                  </a:lnTo>
                  <a:lnTo>
                    <a:pt x="28" y="38"/>
                  </a:lnTo>
                  <a:lnTo>
                    <a:pt x="24" y="36"/>
                  </a:lnTo>
                  <a:lnTo>
                    <a:pt x="21" y="35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4" y="30"/>
                  </a:lnTo>
                  <a:lnTo>
                    <a:pt x="12" y="28"/>
                  </a:lnTo>
                  <a:lnTo>
                    <a:pt x="11" y="26"/>
                  </a:lnTo>
                  <a:lnTo>
                    <a:pt x="10" y="25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3" y="1"/>
                  </a:lnTo>
                  <a:lnTo>
                    <a:pt x="77" y="3"/>
                  </a:lnTo>
                  <a:lnTo>
                    <a:pt x="78" y="4"/>
                  </a:lnTo>
                  <a:lnTo>
                    <a:pt x="79" y="5"/>
                  </a:lnTo>
                  <a:lnTo>
                    <a:pt x="81" y="7"/>
                  </a:lnTo>
                  <a:lnTo>
                    <a:pt x="83" y="9"/>
                  </a:lnTo>
                  <a:lnTo>
                    <a:pt x="87" y="11"/>
                  </a:lnTo>
                  <a:lnTo>
                    <a:pt x="90" y="14"/>
                  </a:lnTo>
                  <a:lnTo>
                    <a:pt x="93" y="16"/>
                  </a:lnTo>
                  <a:lnTo>
                    <a:pt x="97" y="19"/>
                  </a:lnTo>
                  <a:lnTo>
                    <a:pt x="442" y="308"/>
                  </a:lnTo>
                  <a:lnTo>
                    <a:pt x="256" y="67"/>
                  </a:lnTo>
                  <a:lnTo>
                    <a:pt x="254" y="64"/>
                  </a:lnTo>
                  <a:lnTo>
                    <a:pt x="251" y="61"/>
                  </a:lnTo>
                  <a:lnTo>
                    <a:pt x="249" y="59"/>
                  </a:lnTo>
                  <a:lnTo>
                    <a:pt x="248" y="56"/>
                  </a:lnTo>
                  <a:lnTo>
                    <a:pt x="246" y="55"/>
                  </a:lnTo>
                  <a:lnTo>
                    <a:pt x="245" y="53"/>
                  </a:lnTo>
                  <a:lnTo>
                    <a:pt x="242" y="52"/>
                  </a:lnTo>
                  <a:lnTo>
                    <a:pt x="241" y="51"/>
                  </a:lnTo>
                  <a:lnTo>
                    <a:pt x="239" y="49"/>
                  </a:lnTo>
                  <a:lnTo>
                    <a:pt x="237" y="48"/>
                  </a:lnTo>
                  <a:lnTo>
                    <a:pt x="236" y="46"/>
                  </a:lnTo>
                  <a:lnTo>
                    <a:pt x="234" y="45"/>
                  </a:lnTo>
                  <a:lnTo>
                    <a:pt x="230" y="43"/>
                  </a:lnTo>
                  <a:lnTo>
                    <a:pt x="228" y="41"/>
                  </a:lnTo>
                  <a:lnTo>
                    <a:pt x="225" y="39"/>
                  </a:lnTo>
                  <a:lnTo>
                    <a:pt x="221" y="38"/>
                  </a:lnTo>
                  <a:lnTo>
                    <a:pt x="218" y="36"/>
                  </a:lnTo>
                  <a:lnTo>
                    <a:pt x="216" y="34"/>
                  </a:lnTo>
                  <a:lnTo>
                    <a:pt x="212" y="32"/>
                  </a:lnTo>
                  <a:lnTo>
                    <a:pt x="209" y="29"/>
                  </a:lnTo>
                  <a:lnTo>
                    <a:pt x="207" y="27"/>
                  </a:lnTo>
                  <a:lnTo>
                    <a:pt x="205" y="25"/>
                  </a:lnTo>
                  <a:lnTo>
                    <a:pt x="202" y="23"/>
                  </a:lnTo>
                  <a:lnTo>
                    <a:pt x="200" y="21"/>
                  </a:lnTo>
                  <a:lnTo>
                    <a:pt x="199" y="19"/>
                  </a:lnTo>
                  <a:lnTo>
                    <a:pt x="197" y="17"/>
                  </a:lnTo>
                  <a:lnTo>
                    <a:pt x="196" y="15"/>
                  </a:lnTo>
                  <a:lnTo>
                    <a:pt x="194" y="12"/>
                  </a:lnTo>
                  <a:lnTo>
                    <a:pt x="192" y="11"/>
                  </a:lnTo>
                  <a:lnTo>
                    <a:pt x="192" y="8"/>
                  </a:lnTo>
                  <a:lnTo>
                    <a:pt x="191" y="7"/>
                  </a:lnTo>
                  <a:lnTo>
                    <a:pt x="191" y="5"/>
                  </a:lnTo>
                  <a:lnTo>
                    <a:pt x="192" y="3"/>
                  </a:lnTo>
                  <a:lnTo>
                    <a:pt x="194" y="1"/>
                  </a:lnTo>
                  <a:lnTo>
                    <a:pt x="197" y="0"/>
                  </a:lnTo>
                  <a:lnTo>
                    <a:pt x="199" y="0"/>
                  </a:lnTo>
                  <a:lnTo>
                    <a:pt x="242" y="0"/>
                  </a:lnTo>
                  <a:lnTo>
                    <a:pt x="246" y="0"/>
                  </a:lnTo>
                  <a:lnTo>
                    <a:pt x="249" y="1"/>
                  </a:lnTo>
                  <a:lnTo>
                    <a:pt x="253" y="2"/>
                  </a:lnTo>
                  <a:lnTo>
                    <a:pt x="256" y="4"/>
                  </a:lnTo>
                  <a:lnTo>
                    <a:pt x="260" y="6"/>
                  </a:lnTo>
                  <a:lnTo>
                    <a:pt x="264" y="8"/>
                  </a:lnTo>
                  <a:lnTo>
                    <a:pt x="267" y="12"/>
                  </a:lnTo>
                  <a:lnTo>
                    <a:pt x="269" y="15"/>
                  </a:lnTo>
                  <a:lnTo>
                    <a:pt x="271" y="18"/>
                  </a:lnTo>
                  <a:lnTo>
                    <a:pt x="274" y="21"/>
                  </a:lnTo>
                  <a:lnTo>
                    <a:pt x="276" y="24"/>
                  </a:lnTo>
                  <a:lnTo>
                    <a:pt x="277" y="27"/>
                  </a:lnTo>
                  <a:lnTo>
                    <a:pt x="278" y="29"/>
                  </a:lnTo>
                  <a:lnTo>
                    <a:pt x="279" y="32"/>
                  </a:lnTo>
                  <a:lnTo>
                    <a:pt x="280" y="35"/>
                  </a:lnTo>
                  <a:lnTo>
                    <a:pt x="280" y="38"/>
                  </a:lnTo>
                  <a:lnTo>
                    <a:pt x="280" y="40"/>
                  </a:lnTo>
                  <a:lnTo>
                    <a:pt x="280" y="43"/>
                  </a:lnTo>
                  <a:lnTo>
                    <a:pt x="281" y="46"/>
                  </a:lnTo>
                  <a:lnTo>
                    <a:pt x="283" y="49"/>
                  </a:lnTo>
                  <a:lnTo>
                    <a:pt x="284" y="52"/>
                  </a:lnTo>
                  <a:lnTo>
                    <a:pt x="285" y="55"/>
                  </a:lnTo>
                  <a:lnTo>
                    <a:pt x="287" y="59"/>
                  </a:lnTo>
                  <a:lnTo>
                    <a:pt x="289" y="62"/>
                  </a:lnTo>
                  <a:lnTo>
                    <a:pt x="570" y="434"/>
                  </a:lnTo>
                  <a:lnTo>
                    <a:pt x="573" y="438"/>
                  </a:lnTo>
                  <a:lnTo>
                    <a:pt x="575" y="441"/>
                  </a:lnTo>
                  <a:lnTo>
                    <a:pt x="576" y="444"/>
                  </a:lnTo>
                  <a:lnTo>
                    <a:pt x="578" y="447"/>
                  </a:lnTo>
                  <a:lnTo>
                    <a:pt x="580" y="449"/>
                  </a:lnTo>
                  <a:lnTo>
                    <a:pt x="581" y="452"/>
                  </a:lnTo>
                  <a:lnTo>
                    <a:pt x="582" y="454"/>
                  </a:lnTo>
                  <a:lnTo>
                    <a:pt x="582" y="455"/>
                  </a:lnTo>
                  <a:lnTo>
                    <a:pt x="583" y="458"/>
                  </a:lnTo>
                  <a:lnTo>
                    <a:pt x="584" y="461"/>
                  </a:lnTo>
                  <a:lnTo>
                    <a:pt x="583" y="463"/>
                  </a:lnTo>
                  <a:lnTo>
                    <a:pt x="582" y="463"/>
                  </a:lnTo>
                  <a:lnTo>
                    <a:pt x="581" y="464"/>
                  </a:lnTo>
                  <a:lnTo>
                    <a:pt x="577" y="465"/>
                  </a:lnTo>
                  <a:lnTo>
                    <a:pt x="574" y="465"/>
                  </a:lnTo>
                  <a:lnTo>
                    <a:pt x="570" y="465"/>
                  </a:lnTo>
                  <a:lnTo>
                    <a:pt x="562" y="465"/>
                  </a:lnTo>
                  <a:lnTo>
                    <a:pt x="560" y="465"/>
                  </a:lnTo>
                  <a:lnTo>
                    <a:pt x="557" y="465"/>
                  </a:lnTo>
                  <a:lnTo>
                    <a:pt x="555" y="464"/>
                  </a:lnTo>
                  <a:lnTo>
                    <a:pt x="553" y="464"/>
                  </a:lnTo>
                  <a:lnTo>
                    <a:pt x="551" y="463"/>
                  </a:lnTo>
                  <a:lnTo>
                    <a:pt x="548" y="462"/>
                  </a:lnTo>
                  <a:lnTo>
                    <a:pt x="546" y="461"/>
                  </a:lnTo>
                  <a:lnTo>
                    <a:pt x="544" y="459"/>
                  </a:lnTo>
                  <a:lnTo>
                    <a:pt x="542" y="458"/>
                  </a:lnTo>
                  <a:lnTo>
                    <a:pt x="538" y="456"/>
                  </a:lnTo>
                  <a:lnTo>
                    <a:pt x="535" y="454"/>
                  </a:lnTo>
                  <a:lnTo>
                    <a:pt x="532" y="451"/>
                  </a:lnTo>
                  <a:lnTo>
                    <a:pt x="527" y="448"/>
                  </a:lnTo>
                  <a:lnTo>
                    <a:pt x="522" y="444"/>
                  </a:lnTo>
                  <a:lnTo>
                    <a:pt x="517" y="439"/>
                  </a:lnTo>
                  <a:lnTo>
                    <a:pt x="512" y="434"/>
                  </a:lnTo>
                  <a:lnTo>
                    <a:pt x="120" y="99"/>
                  </a:lnTo>
                </a:path>
              </a:pathLst>
            </a:custGeom>
            <a:solidFill>
              <a:srgbClr val="99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Freeform 120">
              <a:extLst>
                <a:ext uri="{FF2B5EF4-FFF2-40B4-BE49-F238E27FC236}">
                  <a16:creationId xmlns:a16="http://schemas.microsoft.com/office/drawing/2014/main" id="{A11E908B-85F6-441F-9531-DB7F849B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3251"/>
              <a:ext cx="511" cy="494"/>
            </a:xfrm>
            <a:custGeom>
              <a:avLst/>
              <a:gdLst>
                <a:gd name="T0" fmla="*/ 334 w 511"/>
                <a:gd name="T1" fmla="*/ 293 h 494"/>
                <a:gd name="T2" fmla="*/ 314 w 511"/>
                <a:gd name="T3" fmla="*/ 288 h 494"/>
                <a:gd name="T4" fmla="*/ 297 w 511"/>
                <a:gd name="T5" fmla="*/ 285 h 494"/>
                <a:gd name="T6" fmla="*/ 279 w 511"/>
                <a:gd name="T7" fmla="*/ 280 h 494"/>
                <a:gd name="T8" fmla="*/ 262 w 511"/>
                <a:gd name="T9" fmla="*/ 265 h 494"/>
                <a:gd name="T10" fmla="*/ 248 w 511"/>
                <a:gd name="T11" fmla="*/ 236 h 494"/>
                <a:gd name="T12" fmla="*/ 351 w 511"/>
                <a:gd name="T13" fmla="*/ 232 h 494"/>
                <a:gd name="T14" fmla="*/ 374 w 511"/>
                <a:gd name="T15" fmla="*/ 244 h 494"/>
                <a:gd name="T16" fmla="*/ 389 w 511"/>
                <a:gd name="T17" fmla="*/ 263 h 494"/>
                <a:gd name="T18" fmla="*/ 399 w 511"/>
                <a:gd name="T19" fmla="*/ 277 h 494"/>
                <a:gd name="T20" fmla="*/ 422 w 511"/>
                <a:gd name="T21" fmla="*/ 309 h 494"/>
                <a:gd name="T22" fmla="*/ 451 w 511"/>
                <a:gd name="T23" fmla="*/ 349 h 494"/>
                <a:gd name="T24" fmla="*/ 489 w 511"/>
                <a:gd name="T25" fmla="*/ 394 h 494"/>
                <a:gd name="T26" fmla="*/ 508 w 511"/>
                <a:gd name="T27" fmla="*/ 423 h 494"/>
                <a:gd name="T28" fmla="*/ 507 w 511"/>
                <a:gd name="T29" fmla="*/ 448 h 494"/>
                <a:gd name="T30" fmla="*/ 492 w 511"/>
                <a:gd name="T31" fmla="*/ 469 h 494"/>
                <a:gd name="T32" fmla="*/ 468 w 511"/>
                <a:gd name="T33" fmla="*/ 487 h 494"/>
                <a:gd name="T34" fmla="*/ 442 w 511"/>
                <a:gd name="T35" fmla="*/ 493 h 494"/>
                <a:gd name="T36" fmla="*/ 404 w 511"/>
                <a:gd name="T37" fmla="*/ 488 h 494"/>
                <a:gd name="T38" fmla="*/ 359 w 511"/>
                <a:gd name="T39" fmla="*/ 472 h 494"/>
                <a:gd name="T40" fmla="*/ 309 w 511"/>
                <a:gd name="T41" fmla="*/ 448 h 494"/>
                <a:gd name="T42" fmla="*/ 256 w 511"/>
                <a:gd name="T43" fmla="*/ 411 h 494"/>
                <a:gd name="T44" fmla="*/ 201 w 511"/>
                <a:gd name="T45" fmla="*/ 364 h 494"/>
                <a:gd name="T46" fmla="*/ 144 w 511"/>
                <a:gd name="T47" fmla="*/ 306 h 494"/>
                <a:gd name="T48" fmla="*/ 99 w 511"/>
                <a:gd name="T49" fmla="*/ 252 h 494"/>
                <a:gd name="T50" fmla="*/ 65 w 511"/>
                <a:gd name="T51" fmla="*/ 207 h 494"/>
                <a:gd name="T52" fmla="*/ 38 w 511"/>
                <a:gd name="T53" fmla="*/ 164 h 494"/>
                <a:gd name="T54" fmla="*/ 18 w 511"/>
                <a:gd name="T55" fmla="*/ 124 h 494"/>
                <a:gd name="T56" fmla="*/ 4 w 511"/>
                <a:gd name="T57" fmla="*/ 88 h 494"/>
                <a:gd name="T58" fmla="*/ 0 w 511"/>
                <a:gd name="T59" fmla="*/ 58 h 494"/>
                <a:gd name="T60" fmla="*/ 4 w 511"/>
                <a:gd name="T61" fmla="*/ 30 h 494"/>
                <a:gd name="T62" fmla="*/ 38 w 511"/>
                <a:gd name="T63" fmla="*/ 2 h 494"/>
                <a:gd name="T64" fmla="*/ 84 w 511"/>
                <a:gd name="T65" fmla="*/ 2 h 494"/>
                <a:gd name="T66" fmla="*/ 129 w 511"/>
                <a:gd name="T67" fmla="*/ 14 h 494"/>
                <a:gd name="T68" fmla="*/ 173 w 511"/>
                <a:gd name="T69" fmla="*/ 32 h 494"/>
                <a:gd name="T70" fmla="*/ 210 w 511"/>
                <a:gd name="T71" fmla="*/ 55 h 494"/>
                <a:gd name="T72" fmla="*/ 236 w 511"/>
                <a:gd name="T73" fmla="*/ 79 h 494"/>
                <a:gd name="T74" fmla="*/ 288 w 511"/>
                <a:gd name="T75" fmla="*/ 150 h 494"/>
                <a:gd name="T76" fmla="*/ 288 w 511"/>
                <a:gd name="T77" fmla="*/ 165 h 494"/>
                <a:gd name="T78" fmla="*/ 262 w 511"/>
                <a:gd name="T79" fmla="*/ 150 h 494"/>
                <a:gd name="T80" fmla="*/ 223 w 511"/>
                <a:gd name="T81" fmla="*/ 111 h 494"/>
                <a:gd name="T82" fmla="*/ 174 w 511"/>
                <a:gd name="T83" fmla="*/ 72 h 494"/>
                <a:gd name="T84" fmla="*/ 131 w 511"/>
                <a:gd name="T85" fmla="*/ 49 h 494"/>
                <a:gd name="T86" fmla="*/ 96 w 511"/>
                <a:gd name="T87" fmla="*/ 44 h 494"/>
                <a:gd name="T88" fmla="*/ 79 w 511"/>
                <a:gd name="T89" fmla="*/ 56 h 494"/>
                <a:gd name="T90" fmla="*/ 78 w 511"/>
                <a:gd name="T91" fmla="*/ 85 h 494"/>
                <a:gd name="T92" fmla="*/ 92 w 511"/>
                <a:gd name="T93" fmla="*/ 126 h 494"/>
                <a:gd name="T94" fmla="*/ 119 w 511"/>
                <a:gd name="T95" fmla="*/ 175 h 494"/>
                <a:gd name="T96" fmla="*/ 155 w 511"/>
                <a:gd name="T97" fmla="*/ 228 h 494"/>
                <a:gd name="T98" fmla="*/ 193 w 511"/>
                <a:gd name="T99" fmla="*/ 278 h 494"/>
                <a:gd name="T100" fmla="*/ 228 w 511"/>
                <a:gd name="T101" fmla="*/ 318 h 494"/>
                <a:gd name="T102" fmla="*/ 263 w 511"/>
                <a:gd name="T103" fmla="*/ 354 h 494"/>
                <a:gd name="T104" fmla="*/ 299 w 511"/>
                <a:gd name="T105" fmla="*/ 385 h 494"/>
                <a:gd name="T106" fmla="*/ 354 w 511"/>
                <a:gd name="T107" fmla="*/ 424 h 494"/>
                <a:gd name="T108" fmla="*/ 402 w 511"/>
                <a:gd name="T109" fmla="*/ 441 h 494"/>
                <a:gd name="T110" fmla="*/ 416 w 511"/>
                <a:gd name="T111" fmla="*/ 439 h 494"/>
                <a:gd name="T112" fmla="*/ 426 w 511"/>
                <a:gd name="T113" fmla="*/ 428 h 494"/>
                <a:gd name="T114" fmla="*/ 426 w 511"/>
                <a:gd name="T115" fmla="*/ 414 h 494"/>
                <a:gd name="T116" fmla="*/ 411 w 511"/>
                <a:gd name="T117" fmla="*/ 386 h 494"/>
                <a:gd name="T118" fmla="*/ 390 w 511"/>
                <a:gd name="T119" fmla="*/ 356 h 494"/>
                <a:gd name="T120" fmla="*/ 370 w 511"/>
                <a:gd name="T121" fmla="*/ 328 h 494"/>
                <a:gd name="T122" fmla="*/ 354 w 511"/>
                <a:gd name="T123" fmla="*/ 308 h 4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11" h="494">
                  <a:moveTo>
                    <a:pt x="351" y="306"/>
                  </a:moveTo>
                  <a:lnTo>
                    <a:pt x="347" y="302"/>
                  </a:lnTo>
                  <a:lnTo>
                    <a:pt x="343" y="298"/>
                  </a:lnTo>
                  <a:lnTo>
                    <a:pt x="338" y="296"/>
                  </a:lnTo>
                  <a:lnTo>
                    <a:pt x="334" y="293"/>
                  </a:lnTo>
                  <a:lnTo>
                    <a:pt x="329" y="291"/>
                  </a:lnTo>
                  <a:lnTo>
                    <a:pt x="325" y="289"/>
                  </a:lnTo>
                  <a:lnTo>
                    <a:pt x="322" y="288"/>
                  </a:lnTo>
                  <a:lnTo>
                    <a:pt x="317" y="288"/>
                  </a:lnTo>
                  <a:lnTo>
                    <a:pt x="314" y="288"/>
                  </a:lnTo>
                  <a:lnTo>
                    <a:pt x="310" y="287"/>
                  </a:lnTo>
                  <a:lnTo>
                    <a:pt x="307" y="287"/>
                  </a:lnTo>
                  <a:lnTo>
                    <a:pt x="304" y="287"/>
                  </a:lnTo>
                  <a:lnTo>
                    <a:pt x="300" y="286"/>
                  </a:lnTo>
                  <a:lnTo>
                    <a:pt x="297" y="285"/>
                  </a:lnTo>
                  <a:lnTo>
                    <a:pt x="294" y="285"/>
                  </a:lnTo>
                  <a:lnTo>
                    <a:pt x="290" y="284"/>
                  </a:lnTo>
                  <a:lnTo>
                    <a:pt x="287" y="283"/>
                  </a:lnTo>
                  <a:lnTo>
                    <a:pt x="284" y="282"/>
                  </a:lnTo>
                  <a:lnTo>
                    <a:pt x="279" y="280"/>
                  </a:lnTo>
                  <a:lnTo>
                    <a:pt x="276" y="278"/>
                  </a:lnTo>
                  <a:lnTo>
                    <a:pt x="273" y="276"/>
                  </a:lnTo>
                  <a:lnTo>
                    <a:pt x="269" y="272"/>
                  </a:lnTo>
                  <a:lnTo>
                    <a:pt x="266" y="269"/>
                  </a:lnTo>
                  <a:lnTo>
                    <a:pt x="262" y="265"/>
                  </a:lnTo>
                  <a:lnTo>
                    <a:pt x="256" y="257"/>
                  </a:lnTo>
                  <a:lnTo>
                    <a:pt x="252" y="251"/>
                  </a:lnTo>
                  <a:lnTo>
                    <a:pt x="248" y="245"/>
                  </a:lnTo>
                  <a:lnTo>
                    <a:pt x="247" y="240"/>
                  </a:lnTo>
                  <a:lnTo>
                    <a:pt x="248" y="236"/>
                  </a:lnTo>
                  <a:lnTo>
                    <a:pt x="251" y="234"/>
                  </a:lnTo>
                  <a:lnTo>
                    <a:pt x="255" y="232"/>
                  </a:lnTo>
                  <a:lnTo>
                    <a:pt x="259" y="231"/>
                  </a:lnTo>
                  <a:lnTo>
                    <a:pt x="347" y="231"/>
                  </a:lnTo>
                  <a:lnTo>
                    <a:pt x="351" y="232"/>
                  </a:lnTo>
                  <a:lnTo>
                    <a:pt x="356" y="233"/>
                  </a:lnTo>
                  <a:lnTo>
                    <a:pt x="360" y="235"/>
                  </a:lnTo>
                  <a:lnTo>
                    <a:pt x="365" y="237"/>
                  </a:lnTo>
                  <a:lnTo>
                    <a:pt x="369" y="241"/>
                  </a:lnTo>
                  <a:lnTo>
                    <a:pt x="374" y="244"/>
                  </a:lnTo>
                  <a:lnTo>
                    <a:pt x="379" y="249"/>
                  </a:lnTo>
                  <a:lnTo>
                    <a:pt x="384" y="255"/>
                  </a:lnTo>
                  <a:lnTo>
                    <a:pt x="385" y="257"/>
                  </a:lnTo>
                  <a:lnTo>
                    <a:pt x="387" y="260"/>
                  </a:lnTo>
                  <a:lnTo>
                    <a:pt x="389" y="263"/>
                  </a:lnTo>
                  <a:lnTo>
                    <a:pt x="391" y="265"/>
                  </a:lnTo>
                  <a:lnTo>
                    <a:pt x="394" y="268"/>
                  </a:lnTo>
                  <a:lnTo>
                    <a:pt x="396" y="271"/>
                  </a:lnTo>
                  <a:lnTo>
                    <a:pt x="397" y="273"/>
                  </a:lnTo>
                  <a:lnTo>
                    <a:pt x="399" y="277"/>
                  </a:lnTo>
                  <a:lnTo>
                    <a:pt x="404" y="283"/>
                  </a:lnTo>
                  <a:lnTo>
                    <a:pt x="408" y="289"/>
                  </a:lnTo>
                  <a:lnTo>
                    <a:pt x="412" y="295"/>
                  </a:lnTo>
                  <a:lnTo>
                    <a:pt x="417" y="302"/>
                  </a:lnTo>
                  <a:lnTo>
                    <a:pt x="422" y="309"/>
                  </a:lnTo>
                  <a:lnTo>
                    <a:pt x="428" y="316"/>
                  </a:lnTo>
                  <a:lnTo>
                    <a:pt x="434" y="324"/>
                  </a:lnTo>
                  <a:lnTo>
                    <a:pt x="439" y="333"/>
                  </a:lnTo>
                  <a:lnTo>
                    <a:pt x="446" y="340"/>
                  </a:lnTo>
                  <a:lnTo>
                    <a:pt x="451" y="349"/>
                  </a:lnTo>
                  <a:lnTo>
                    <a:pt x="459" y="358"/>
                  </a:lnTo>
                  <a:lnTo>
                    <a:pt x="466" y="367"/>
                  </a:lnTo>
                  <a:lnTo>
                    <a:pt x="473" y="375"/>
                  </a:lnTo>
                  <a:lnTo>
                    <a:pt x="481" y="384"/>
                  </a:lnTo>
                  <a:lnTo>
                    <a:pt x="489" y="394"/>
                  </a:lnTo>
                  <a:lnTo>
                    <a:pt x="498" y="404"/>
                  </a:lnTo>
                  <a:lnTo>
                    <a:pt x="501" y="409"/>
                  </a:lnTo>
                  <a:lnTo>
                    <a:pt x="504" y="413"/>
                  </a:lnTo>
                  <a:lnTo>
                    <a:pt x="507" y="418"/>
                  </a:lnTo>
                  <a:lnTo>
                    <a:pt x="508" y="423"/>
                  </a:lnTo>
                  <a:lnTo>
                    <a:pt x="509" y="428"/>
                  </a:lnTo>
                  <a:lnTo>
                    <a:pt x="510" y="433"/>
                  </a:lnTo>
                  <a:lnTo>
                    <a:pt x="509" y="438"/>
                  </a:lnTo>
                  <a:lnTo>
                    <a:pt x="508" y="443"/>
                  </a:lnTo>
                  <a:lnTo>
                    <a:pt x="507" y="448"/>
                  </a:lnTo>
                  <a:lnTo>
                    <a:pt x="506" y="452"/>
                  </a:lnTo>
                  <a:lnTo>
                    <a:pt x="502" y="456"/>
                  </a:lnTo>
                  <a:lnTo>
                    <a:pt x="500" y="461"/>
                  </a:lnTo>
                  <a:lnTo>
                    <a:pt x="497" y="465"/>
                  </a:lnTo>
                  <a:lnTo>
                    <a:pt x="492" y="469"/>
                  </a:lnTo>
                  <a:lnTo>
                    <a:pt x="488" y="474"/>
                  </a:lnTo>
                  <a:lnTo>
                    <a:pt x="482" y="477"/>
                  </a:lnTo>
                  <a:lnTo>
                    <a:pt x="478" y="481"/>
                  </a:lnTo>
                  <a:lnTo>
                    <a:pt x="473" y="484"/>
                  </a:lnTo>
                  <a:lnTo>
                    <a:pt x="468" y="487"/>
                  </a:lnTo>
                  <a:lnTo>
                    <a:pt x="463" y="489"/>
                  </a:lnTo>
                  <a:lnTo>
                    <a:pt x="458" y="491"/>
                  </a:lnTo>
                  <a:lnTo>
                    <a:pt x="453" y="492"/>
                  </a:lnTo>
                  <a:lnTo>
                    <a:pt x="448" y="492"/>
                  </a:lnTo>
                  <a:lnTo>
                    <a:pt x="442" y="493"/>
                  </a:lnTo>
                  <a:lnTo>
                    <a:pt x="435" y="493"/>
                  </a:lnTo>
                  <a:lnTo>
                    <a:pt x="427" y="492"/>
                  </a:lnTo>
                  <a:lnTo>
                    <a:pt x="419" y="491"/>
                  </a:lnTo>
                  <a:lnTo>
                    <a:pt x="411" y="490"/>
                  </a:lnTo>
                  <a:lnTo>
                    <a:pt x="404" y="488"/>
                  </a:lnTo>
                  <a:lnTo>
                    <a:pt x="395" y="486"/>
                  </a:lnTo>
                  <a:lnTo>
                    <a:pt x="386" y="483"/>
                  </a:lnTo>
                  <a:lnTo>
                    <a:pt x="378" y="480"/>
                  </a:lnTo>
                  <a:lnTo>
                    <a:pt x="368" y="476"/>
                  </a:lnTo>
                  <a:lnTo>
                    <a:pt x="359" y="472"/>
                  </a:lnTo>
                  <a:lnTo>
                    <a:pt x="350" y="468"/>
                  </a:lnTo>
                  <a:lnTo>
                    <a:pt x="340" y="463"/>
                  </a:lnTo>
                  <a:lnTo>
                    <a:pt x="330" y="458"/>
                  </a:lnTo>
                  <a:lnTo>
                    <a:pt x="320" y="453"/>
                  </a:lnTo>
                  <a:lnTo>
                    <a:pt x="309" y="448"/>
                  </a:lnTo>
                  <a:lnTo>
                    <a:pt x="299" y="441"/>
                  </a:lnTo>
                  <a:lnTo>
                    <a:pt x="289" y="435"/>
                  </a:lnTo>
                  <a:lnTo>
                    <a:pt x="278" y="427"/>
                  </a:lnTo>
                  <a:lnTo>
                    <a:pt x="267" y="420"/>
                  </a:lnTo>
                  <a:lnTo>
                    <a:pt x="256" y="411"/>
                  </a:lnTo>
                  <a:lnTo>
                    <a:pt x="245" y="403"/>
                  </a:lnTo>
                  <a:lnTo>
                    <a:pt x="235" y="393"/>
                  </a:lnTo>
                  <a:lnTo>
                    <a:pt x="224" y="384"/>
                  </a:lnTo>
                  <a:lnTo>
                    <a:pt x="212" y="374"/>
                  </a:lnTo>
                  <a:lnTo>
                    <a:pt x="201" y="364"/>
                  </a:lnTo>
                  <a:lnTo>
                    <a:pt x="190" y="353"/>
                  </a:lnTo>
                  <a:lnTo>
                    <a:pt x="179" y="342"/>
                  </a:lnTo>
                  <a:lnTo>
                    <a:pt x="167" y="330"/>
                  </a:lnTo>
                  <a:lnTo>
                    <a:pt x="155" y="318"/>
                  </a:lnTo>
                  <a:lnTo>
                    <a:pt x="144" y="306"/>
                  </a:lnTo>
                  <a:lnTo>
                    <a:pt x="133" y="293"/>
                  </a:lnTo>
                  <a:lnTo>
                    <a:pt x="122" y="280"/>
                  </a:lnTo>
                  <a:lnTo>
                    <a:pt x="114" y="271"/>
                  </a:lnTo>
                  <a:lnTo>
                    <a:pt x="106" y="262"/>
                  </a:lnTo>
                  <a:lnTo>
                    <a:pt x="99" y="252"/>
                  </a:lnTo>
                  <a:lnTo>
                    <a:pt x="92" y="243"/>
                  </a:lnTo>
                  <a:lnTo>
                    <a:pt x="84" y="234"/>
                  </a:lnTo>
                  <a:lnTo>
                    <a:pt x="79" y="225"/>
                  </a:lnTo>
                  <a:lnTo>
                    <a:pt x="71" y="215"/>
                  </a:lnTo>
                  <a:lnTo>
                    <a:pt x="65" y="207"/>
                  </a:lnTo>
                  <a:lnTo>
                    <a:pt x="59" y="199"/>
                  </a:lnTo>
                  <a:lnTo>
                    <a:pt x="53" y="190"/>
                  </a:lnTo>
                  <a:lnTo>
                    <a:pt x="49" y="181"/>
                  </a:lnTo>
                  <a:lnTo>
                    <a:pt x="43" y="173"/>
                  </a:lnTo>
                  <a:lnTo>
                    <a:pt x="38" y="164"/>
                  </a:lnTo>
                  <a:lnTo>
                    <a:pt x="33" y="156"/>
                  </a:lnTo>
                  <a:lnTo>
                    <a:pt x="29" y="148"/>
                  </a:lnTo>
                  <a:lnTo>
                    <a:pt x="24" y="140"/>
                  </a:lnTo>
                  <a:lnTo>
                    <a:pt x="21" y="131"/>
                  </a:lnTo>
                  <a:lnTo>
                    <a:pt x="18" y="124"/>
                  </a:lnTo>
                  <a:lnTo>
                    <a:pt x="13" y="117"/>
                  </a:lnTo>
                  <a:lnTo>
                    <a:pt x="11" y="110"/>
                  </a:lnTo>
                  <a:lnTo>
                    <a:pt x="9" y="102"/>
                  </a:lnTo>
                  <a:lnTo>
                    <a:pt x="7" y="95"/>
                  </a:lnTo>
                  <a:lnTo>
                    <a:pt x="4" y="88"/>
                  </a:lnTo>
                  <a:lnTo>
                    <a:pt x="3" y="82"/>
                  </a:lnTo>
                  <a:lnTo>
                    <a:pt x="2" y="76"/>
                  </a:lnTo>
                  <a:lnTo>
                    <a:pt x="1" y="70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1" y="42"/>
                  </a:lnTo>
                  <a:lnTo>
                    <a:pt x="2" y="39"/>
                  </a:lnTo>
                  <a:lnTo>
                    <a:pt x="4" y="30"/>
                  </a:lnTo>
                  <a:lnTo>
                    <a:pt x="9" y="22"/>
                  </a:lnTo>
                  <a:lnTo>
                    <a:pt x="13" y="15"/>
                  </a:lnTo>
                  <a:lnTo>
                    <a:pt x="21" y="10"/>
                  </a:lnTo>
                  <a:lnTo>
                    <a:pt x="29" y="5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0"/>
                  </a:lnTo>
                  <a:lnTo>
                    <a:pt x="77" y="1"/>
                  </a:lnTo>
                  <a:lnTo>
                    <a:pt x="84" y="2"/>
                  </a:lnTo>
                  <a:lnTo>
                    <a:pt x="93" y="3"/>
                  </a:lnTo>
                  <a:lnTo>
                    <a:pt x="101" y="5"/>
                  </a:lnTo>
                  <a:lnTo>
                    <a:pt x="111" y="7"/>
                  </a:lnTo>
                  <a:lnTo>
                    <a:pt x="119" y="10"/>
                  </a:lnTo>
                  <a:lnTo>
                    <a:pt x="129" y="14"/>
                  </a:lnTo>
                  <a:lnTo>
                    <a:pt x="137" y="17"/>
                  </a:lnTo>
                  <a:lnTo>
                    <a:pt x="146" y="20"/>
                  </a:lnTo>
                  <a:lnTo>
                    <a:pt x="155" y="24"/>
                  </a:lnTo>
                  <a:lnTo>
                    <a:pt x="164" y="28"/>
                  </a:lnTo>
                  <a:lnTo>
                    <a:pt x="173" y="32"/>
                  </a:lnTo>
                  <a:lnTo>
                    <a:pt x="181" y="36"/>
                  </a:lnTo>
                  <a:lnTo>
                    <a:pt x="188" y="41"/>
                  </a:lnTo>
                  <a:lnTo>
                    <a:pt x="196" y="45"/>
                  </a:lnTo>
                  <a:lnTo>
                    <a:pt x="204" y="50"/>
                  </a:lnTo>
                  <a:lnTo>
                    <a:pt x="210" y="55"/>
                  </a:lnTo>
                  <a:lnTo>
                    <a:pt x="215" y="59"/>
                  </a:lnTo>
                  <a:lnTo>
                    <a:pt x="222" y="64"/>
                  </a:lnTo>
                  <a:lnTo>
                    <a:pt x="226" y="69"/>
                  </a:lnTo>
                  <a:lnTo>
                    <a:pt x="232" y="74"/>
                  </a:lnTo>
                  <a:lnTo>
                    <a:pt x="236" y="79"/>
                  </a:lnTo>
                  <a:lnTo>
                    <a:pt x="241" y="84"/>
                  </a:lnTo>
                  <a:lnTo>
                    <a:pt x="275" y="132"/>
                  </a:lnTo>
                  <a:lnTo>
                    <a:pt x="281" y="139"/>
                  </a:lnTo>
                  <a:lnTo>
                    <a:pt x="285" y="145"/>
                  </a:lnTo>
                  <a:lnTo>
                    <a:pt x="288" y="150"/>
                  </a:lnTo>
                  <a:lnTo>
                    <a:pt x="290" y="155"/>
                  </a:lnTo>
                  <a:lnTo>
                    <a:pt x="290" y="159"/>
                  </a:lnTo>
                  <a:lnTo>
                    <a:pt x="290" y="161"/>
                  </a:lnTo>
                  <a:lnTo>
                    <a:pt x="290" y="164"/>
                  </a:lnTo>
                  <a:lnTo>
                    <a:pt x="288" y="165"/>
                  </a:lnTo>
                  <a:lnTo>
                    <a:pt x="284" y="164"/>
                  </a:lnTo>
                  <a:lnTo>
                    <a:pt x="278" y="161"/>
                  </a:lnTo>
                  <a:lnTo>
                    <a:pt x="274" y="158"/>
                  </a:lnTo>
                  <a:lnTo>
                    <a:pt x="268" y="155"/>
                  </a:lnTo>
                  <a:lnTo>
                    <a:pt x="262" y="150"/>
                  </a:lnTo>
                  <a:lnTo>
                    <a:pt x="256" y="144"/>
                  </a:lnTo>
                  <a:lnTo>
                    <a:pt x="248" y="138"/>
                  </a:lnTo>
                  <a:lnTo>
                    <a:pt x="242" y="130"/>
                  </a:lnTo>
                  <a:lnTo>
                    <a:pt x="232" y="121"/>
                  </a:lnTo>
                  <a:lnTo>
                    <a:pt x="223" y="111"/>
                  </a:lnTo>
                  <a:lnTo>
                    <a:pt x="213" y="102"/>
                  </a:lnTo>
                  <a:lnTo>
                    <a:pt x="204" y="94"/>
                  </a:lnTo>
                  <a:lnTo>
                    <a:pt x="194" y="86"/>
                  </a:lnTo>
                  <a:lnTo>
                    <a:pt x="184" y="79"/>
                  </a:lnTo>
                  <a:lnTo>
                    <a:pt x="174" y="72"/>
                  </a:lnTo>
                  <a:lnTo>
                    <a:pt x="165" y="67"/>
                  </a:lnTo>
                  <a:lnTo>
                    <a:pt x="155" y="61"/>
                  </a:lnTo>
                  <a:lnTo>
                    <a:pt x="146" y="56"/>
                  </a:lnTo>
                  <a:lnTo>
                    <a:pt x="139" y="53"/>
                  </a:lnTo>
                  <a:lnTo>
                    <a:pt x="131" y="49"/>
                  </a:lnTo>
                  <a:lnTo>
                    <a:pt x="122" y="46"/>
                  </a:lnTo>
                  <a:lnTo>
                    <a:pt x="115" y="45"/>
                  </a:lnTo>
                  <a:lnTo>
                    <a:pt x="110" y="44"/>
                  </a:lnTo>
                  <a:lnTo>
                    <a:pt x="103" y="43"/>
                  </a:lnTo>
                  <a:lnTo>
                    <a:pt x="96" y="44"/>
                  </a:lnTo>
                  <a:lnTo>
                    <a:pt x="91" y="45"/>
                  </a:lnTo>
                  <a:lnTo>
                    <a:pt x="86" y="46"/>
                  </a:lnTo>
                  <a:lnTo>
                    <a:pt x="83" y="49"/>
                  </a:lnTo>
                  <a:lnTo>
                    <a:pt x="81" y="53"/>
                  </a:lnTo>
                  <a:lnTo>
                    <a:pt x="79" y="56"/>
                  </a:lnTo>
                  <a:lnTo>
                    <a:pt x="77" y="61"/>
                  </a:lnTo>
                  <a:lnTo>
                    <a:pt x="77" y="67"/>
                  </a:lnTo>
                  <a:lnTo>
                    <a:pt x="75" y="72"/>
                  </a:lnTo>
                  <a:lnTo>
                    <a:pt x="77" y="79"/>
                  </a:lnTo>
                  <a:lnTo>
                    <a:pt x="78" y="85"/>
                  </a:lnTo>
                  <a:lnTo>
                    <a:pt x="80" y="92"/>
                  </a:lnTo>
                  <a:lnTo>
                    <a:pt x="82" y="100"/>
                  </a:lnTo>
                  <a:lnTo>
                    <a:pt x="84" y="109"/>
                  </a:lnTo>
                  <a:lnTo>
                    <a:pt x="89" y="117"/>
                  </a:lnTo>
                  <a:lnTo>
                    <a:pt x="92" y="126"/>
                  </a:lnTo>
                  <a:lnTo>
                    <a:pt x="98" y="135"/>
                  </a:lnTo>
                  <a:lnTo>
                    <a:pt x="102" y="144"/>
                  </a:lnTo>
                  <a:lnTo>
                    <a:pt x="106" y="154"/>
                  </a:lnTo>
                  <a:lnTo>
                    <a:pt x="113" y="165"/>
                  </a:lnTo>
                  <a:lnTo>
                    <a:pt x="119" y="175"/>
                  </a:lnTo>
                  <a:lnTo>
                    <a:pt x="126" y="186"/>
                  </a:lnTo>
                  <a:lnTo>
                    <a:pt x="133" y="197"/>
                  </a:lnTo>
                  <a:lnTo>
                    <a:pt x="141" y="207"/>
                  </a:lnTo>
                  <a:lnTo>
                    <a:pt x="147" y="217"/>
                  </a:lnTo>
                  <a:lnTo>
                    <a:pt x="155" y="228"/>
                  </a:lnTo>
                  <a:lnTo>
                    <a:pt x="163" y="238"/>
                  </a:lnTo>
                  <a:lnTo>
                    <a:pt x="170" y="249"/>
                  </a:lnTo>
                  <a:lnTo>
                    <a:pt x="177" y="259"/>
                  </a:lnTo>
                  <a:lnTo>
                    <a:pt x="185" y="269"/>
                  </a:lnTo>
                  <a:lnTo>
                    <a:pt x="193" y="278"/>
                  </a:lnTo>
                  <a:lnTo>
                    <a:pt x="201" y="288"/>
                  </a:lnTo>
                  <a:lnTo>
                    <a:pt x="208" y="295"/>
                  </a:lnTo>
                  <a:lnTo>
                    <a:pt x="214" y="302"/>
                  </a:lnTo>
                  <a:lnTo>
                    <a:pt x="222" y="310"/>
                  </a:lnTo>
                  <a:lnTo>
                    <a:pt x="228" y="318"/>
                  </a:lnTo>
                  <a:lnTo>
                    <a:pt x="235" y="325"/>
                  </a:lnTo>
                  <a:lnTo>
                    <a:pt x="242" y="333"/>
                  </a:lnTo>
                  <a:lnTo>
                    <a:pt x="249" y="340"/>
                  </a:lnTo>
                  <a:lnTo>
                    <a:pt x="256" y="347"/>
                  </a:lnTo>
                  <a:lnTo>
                    <a:pt x="263" y="354"/>
                  </a:lnTo>
                  <a:lnTo>
                    <a:pt x="271" y="361"/>
                  </a:lnTo>
                  <a:lnTo>
                    <a:pt x="277" y="367"/>
                  </a:lnTo>
                  <a:lnTo>
                    <a:pt x="285" y="372"/>
                  </a:lnTo>
                  <a:lnTo>
                    <a:pt x="293" y="379"/>
                  </a:lnTo>
                  <a:lnTo>
                    <a:pt x="299" y="385"/>
                  </a:lnTo>
                  <a:lnTo>
                    <a:pt x="307" y="391"/>
                  </a:lnTo>
                  <a:lnTo>
                    <a:pt x="315" y="397"/>
                  </a:lnTo>
                  <a:lnTo>
                    <a:pt x="328" y="407"/>
                  </a:lnTo>
                  <a:lnTo>
                    <a:pt x="341" y="416"/>
                  </a:lnTo>
                  <a:lnTo>
                    <a:pt x="354" y="424"/>
                  </a:lnTo>
                  <a:lnTo>
                    <a:pt x="365" y="430"/>
                  </a:lnTo>
                  <a:lnTo>
                    <a:pt x="376" y="435"/>
                  </a:lnTo>
                  <a:lnTo>
                    <a:pt x="386" y="438"/>
                  </a:lnTo>
                  <a:lnTo>
                    <a:pt x="395" y="441"/>
                  </a:lnTo>
                  <a:lnTo>
                    <a:pt x="402" y="441"/>
                  </a:lnTo>
                  <a:lnTo>
                    <a:pt x="405" y="441"/>
                  </a:lnTo>
                  <a:lnTo>
                    <a:pt x="408" y="441"/>
                  </a:lnTo>
                  <a:lnTo>
                    <a:pt x="411" y="440"/>
                  </a:lnTo>
                  <a:lnTo>
                    <a:pt x="414" y="440"/>
                  </a:lnTo>
                  <a:lnTo>
                    <a:pt x="416" y="439"/>
                  </a:lnTo>
                  <a:lnTo>
                    <a:pt x="419" y="437"/>
                  </a:lnTo>
                  <a:lnTo>
                    <a:pt x="420" y="436"/>
                  </a:lnTo>
                  <a:lnTo>
                    <a:pt x="424" y="434"/>
                  </a:lnTo>
                  <a:lnTo>
                    <a:pt x="425" y="431"/>
                  </a:lnTo>
                  <a:lnTo>
                    <a:pt x="426" y="428"/>
                  </a:lnTo>
                  <a:lnTo>
                    <a:pt x="427" y="426"/>
                  </a:lnTo>
                  <a:lnTo>
                    <a:pt x="428" y="423"/>
                  </a:lnTo>
                  <a:lnTo>
                    <a:pt x="428" y="420"/>
                  </a:lnTo>
                  <a:lnTo>
                    <a:pt x="427" y="417"/>
                  </a:lnTo>
                  <a:lnTo>
                    <a:pt x="426" y="414"/>
                  </a:lnTo>
                  <a:lnTo>
                    <a:pt x="425" y="410"/>
                  </a:lnTo>
                  <a:lnTo>
                    <a:pt x="420" y="405"/>
                  </a:lnTo>
                  <a:lnTo>
                    <a:pt x="418" y="398"/>
                  </a:lnTo>
                  <a:lnTo>
                    <a:pt x="415" y="393"/>
                  </a:lnTo>
                  <a:lnTo>
                    <a:pt x="411" y="386"/>
                  </a:lnTo>
                  <a:lnTo>
                    <a:pt x="407" y="381"/>
                  </a:lnTo>
                  <a:lnTo>
                    <a:pt x="404" y="375"/>
                  </a:lnTo>
                  <a:lnTo>
                    <a:pt x="399" y="369"/>
                  </a:lnTo>
                  <a:lnTo>
                    <a:pt x="395" y="363"/>
                  </a:lnTo>
                  <a:lnTo>
                    <a:pt x="390" y="356"/>
                  </a:lnTo>
                  <a:lnTo>
                    <a:pt x="386" y="350"/>
                  </a:lnTo>
                  <a:lnTo>
                    <a:pt x="383" y="344"/>
                  </a:lnTo>
                  <a:lnTo>
                    <a:pt x="378" y="338"/>
                  </a:lnTo>
                  <a:lnTo>
                    <a:pt x="374" y="333"/>
                  </a:lnTo>
                  <a:lnTo>
                    <a:pt x="370" y="328"/>
                  </a:lnTo>
                  <a:lnTo>
                    <a:pt x="367" y="324"/>
                  </a:lnTo>
                  <a:lnTo>
                    <a:pt x="364" y="320"/>
                  </a:lnTo>
                  <a:lnTo>
                    <a:pt x="358" y="315"/>
                  </a:lnTo>
                  <a:lnTo>
                    <a:pt x="356" y="311"/>
                  </a:lnTo>
                  <a:lnTo>
                    <a:pt x="354" y="308"/>
                  </a:lnTo>
                  <a:lnTo>
                    <a:pt x="351" y="306"/>
                  </a:lnTo>
                </a:path>
              </a:pathLst>
            </a:custGeom>
            <a:solidFill>
              <a:srgbClr val="99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Freeform 121">
              <a:extLst>
                <a:ext uri="{FF2B5EF4-FFF2-40B4-BE49-F238E27FC236}">
                  <a16:creationId xmlns:a16="http://schemas.microsoft.com/office/drawing/2014/main" id="{DC4012F3-F33E-4C4C-94BE-67044C6E8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3251"/>
              <a:ext cx="421" cy="494"/>
            </a:xfrm>
            <a:custGeom>
              <a:avLst/>
              <a:gdLst>
                <a:gd name="T0" fmla="*/ 327 w 421"/>
                <a:gd name="T1" fmla="*/ 419 h 494"/>
                <a:gd name="T2" fmla="*/ 327 w 421"/>
                <a:gd name="T3" fmla="*/ 403 h 494"/>
                <a:gd name="T4" fmla="*/ 344 w 421"/>
                <a:gd name="T5" fmla="*/ 397 h 494"/>
                <a:gd name="T6" fmla="*/ 362 w 421"/>
                <a:gd name="T7" fmla="*/ 404 h 494"/>
                <a:gd name="T8" fmla="*/ 382 w 421"/>
                <a:gd name="T9" fmla="*/ 418 h 494"/>
                <a:gd name="T10" fmla="*/ 402 w 421"/>
                <a:gd name="T11" fmla="*/ 439 h 494"/>
                <a:gd name="T12" fmla="*/ 418 w 421"/>
                <a:gd name="T13" fmla="*/ 464 h 494"/>
                <a:gd name="T14" fmla="*/ 419 w 421"/>
                <a:gd name="T15" fmla="*/ 484 h 494"/>
                <a:gd name="T16" fmla="*/ 410 w 421"/>
                <a:gd name="T17" fmla="*/ 493 h 494"/>
                <a:gd name="T18" fmla="*/ 392 w 421"/>
                <a:gd name="T19" fmla="*/ 489 h 494"/>
                <a:gd name="T20" fmla="*/ 372 w 421"/>
                <a:gd name="T21" fmla="*/ 478 h 494"/>
                <a:gd name="T22" fmla="*/ 354 w 421"/>
                <a:gd name="T23" fmla="*/ 461 h 494"/>
                <a:gd name="T24" fmla="*/ 341 w 421"/>
                <a:gd name="T25" fmla="*/ 447 h 494"/>
                <a:gd name="T26" fmla="*/ 214 w 421"/>
                <a:gd name="T27" fmla="*/ 265 h 494"/>
                <a:gd name="T28" fmla="*/ 201 w 421"/>
                <a:gd name="T29" fmla="*/ 237 h 494"/>
                <a:gd name="T30" fmla="*/ 208 w 421"/>
                <a:gd name="T31" fmla="*/ 215 h 494"/>
                <a:gd name="T32" fmla="*/ 202 w 421"/>
                <a:gd name="T33" fmla="*/ 181 h 494"/>
                <a:gd name="T34" fmla="*/ 187 w 421"/>
                <a:gd name="T35" fmla="*/ 151 h 494"/>
                <a:gd name="T36" fmla="*/ 170 w 421"/>
                <a:gd name="T37" fmla="*/ 125 h 494"/>
                <a:gd name="T38" fmla="*/ 147 w 421"/>
                <a:gd name="T39" fmla="*/ 98 h 494"/>
                <a:gd name="T40" fmla="*/ 122 w 421"/>
                <a:gd name="T41" fmla="*/ 72 h 494"/>
                <a:gd name="T42" fmla="*/ 102 w 421"/>
                <a:gd name="T43" fmla="*/ 55 h 494"/>
                <a:gd name="T44" fmla="*/ 81 w 421"/>
                <a:gd name="T45" fmla="*/ 45 h 494"/>
                <a:gd name="T46" fmla="*/ 64 w 421"/>
                <a:gd name="T47" fmla="*/ 46 h 494"/>
                <a:gd name="T48" fmla="*/ 65 w 421"/>
                <a:gd name="T49" fmla="*/ 66 h 494"/>
                <a:gd name="T50" fmla="*/ 81 w 421"/>
                <a:gd name="T51" fmla="*/ 88 h 494"/>
                <a:gd name="T52" fmla="*/ 99 w 421"/>
                <a:gd name="T53" fmla="*/ 114 h 494"/>
                <a:gd name="T54" fmla="*/ 100 w 421"/>
                <a:gd name="T55" fmla="*/ 135 h 494"/>
                <a:gd name="T56" fmla="*/ 81 w 421"/>
                <a:gd name="T57" fmla="*/ 136 h 494"/>
                <a:gd name="T58" fmla="*/ 63 w 421"/>
                <a:gd name="T59" fmla="*/ 128 h 494"/>
                <a:gd name="T60" fmla="*/ 47 w 421"/>
                <a:gd name="T61" fmla="*/ 116 h 494"/>
                <a:gd name="T62" fmla="*/ 27 w 421"/>
                <a:gd name="T63" fmla="*/ 91 h 494"/>
                <a:gd name="T64" fmla="*/ 7 w 421"/>
                <a:gd name="T65" fmla="*/ 58 h 494"/>
                <a:gd name="T66" fmla="*/ 1 w 421"/>
                <a:gd name="T67" fmla="*/ 30 h 494"/>
                <a:gd name="T68" fmla="*/ 9 w 421"/>
                <a:gd name="T69" fmla="*/ 10 h 494"/>
                <a:gd name="T70" fmla="*/ 28 w 421"/>
                <a:gd name="T71" fmla="*/ 1 h 494"/>
                <a:gd name="T72" fmla="*/ 71 w 421"/>
                <a:gd name="T73" fmla="*/ 4 h 494"/>
                <a:gd name="T74" fmla="*/ 124 w 421"/>
                <a:gd name="T75" fmla="*/ 25 h 494"/>
                <a:gd name="T76" fmla="*/ 178 w 421"/>
                <a:gd name="T77" fmla="*/ 63 h 494"/>
                <a:gd name="T78" fmla="*/ 221 w 421"/>
                <a:gd name="T79" fmla="*/ 106 h 494"/>
                <a:gd name="T80" fmla="*/ 250 w 421"/>
                <a:gd name="T81" fmla="*/ 145 h 494"/>
                <a:gd name="T82" fmla="*/ 273 w 421"/>
                <a:gd name="T83" fmla="*/ 186 h 494"/>
                <a:gd name="T84" fmla="*/ 285 w 421"/>
                <a:gd name="T85" fmla="*/ 223 h 494"/>
                <a:gd name="T86" fmla="*/ 285 w 421"/>
                <a:gd name="T87" fmla="*/ 253 h 494"/>
                <a:gd name="T88" fmla="*/ 277 w 421"/>
                <a:gd name="T89" fmla="*/ 270 h 494"/>
                <a:gd name="T90" fmla="*/ 274 w 421"/>
                <a:gd name="T91" fmla="*/ 278 h 494"/>
                <a:gd name="T92" fmla="*/ 274 w 421"/>
                <a:gd name="T93" fmla="*/ 290 h 494"/>
                <a:gd name="T94" fmla="*/ 314 w 421"/>
                <a:gd name="T95" fmla="*/ 350 h 494"/>
                <a:gd name="T96" fmla="*/ 316 w 421"/>
                <a:gd name="T97" fmla="*/ 366 h 494"/>
                <a:gd name="T98" fmla="*/ 300 w 421"/>
                <a:gd name="T99" fmla="*/ 365 h 494"/>
                <a:gd name="T100" fmla="*/ 284 w 421"/>
                <a:gd name="T101" fmla="*/ 353 h 494"/>
                <a:gd name="T102" fmla="*/ 270 w 421"/>
                <a:gd name="T103" fmla="*/ 340 h 494"/>
                <a:gd name="T104" fmla="*/ 332 w 421"/>
                <a:gd name="T105" fmla="*/ 434 h 4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21" h="494">
                  <a:moveTo>
                    <a:pt x="332" y="434"/>
                  </a:moveTo>
                  <a:lnTo>
                    <a:pt x="331" y="430"/>
                  </a:lnTo>
                  <a:lnTo>
                    <a:pt x="329" y="426"/>
                  </a:lnTo>
                  <a:lnTo>
                    <a:pt x="328" y="423"/>
                  </a:lnTo>
                  <a:lnTo>
                    <a:pt x="327" y="419"/>
                  </a:lnTo>
                  <a:lnTo>
                    <a:pt x="326" y="416"/>
                  </a:lnTo>
                  <a:lnTo>
                    <a:pt x="326" y="413"/>
                  </a:lnTo>
                  <a:lnTo>
                    <a:pt x="326" y="410"/>
                  </a:lnTo>
                  <a:lnTo>
                    <a:pt x="326" y="408"/>
                  </a:lnTo>
                  <a:lnTo>
                    <a:pt x="327" y="403"/>
                  </a:lnTo>
                  <a:lnTo>
                    <a:pt x="329" y="399"/>
                  </a:lnTo>
                  <a:lnTo>
                    <a:pt x="332" y="397"/>
                  </a:lnTo>
                  <a:lnTo>
                    <a:pt x="338" y="397"/>
                  </a:lnTo>
                  <a:lnTo>
                    <a:pt x="340" y="397"/>
                  </a:lnTo>
                  <a:lnTo>
                    <a:pt x="344" y="397"/>
                  </a:lnTo>
                  <a:lnTo>
                    <a:pt x="347" y="398"/>
                  </a:lnTo>
                  <a:lnTo>
                    <a:pt x="351" y="399"/>
                  </a:lnTo>
                  <a:lnTo>
                    <a:pt x="355" y="400"/>
                  </a:lnTo>
                  <a:lnTo>
                    <a:pt x="359" y="403"/>
                  </a:lnTo>
                  <a:lnTo>
                    <a:pt x="362" y="404"/>
                  </a:lnTo>
                  <a:lnTo>
                    <a:pt x="366" y="406"/>
                  </a:lnTo>
                  <a:lnTo>
                    <a:pt x="370" y="408"/>
                  </a:lnTo>
                  <a:lnTo>
                    <a:pt x="373" y="411"/>
                  </a:lnTo>
                  <a:lnTo>
                    <a:pt x="378" y="414"/>
                  </a:lnTo>
                  <a:lnTo>
                    <a:pt x="382" y="418"/>
                  </a:lnTo>
                  <a:lnTo>
                    <a:pt x="387" y="421"/>
                  </a:lnTo>
                  <a:lnTo>
                    <a:pt x="390" y="425"/>
                  </a:lnTo>
                  <a:lnTo>
                    <a:pt x="393" y="430"/>
                  </a:lnTo>
                  <a:lnTo>
                    <a:pt x="398" y="434"/>
                  </a:lnTo>
                  <a:lnTo>
                    <a:pt x="402" y="439"/>
                  </a:lnTo>
                  <a:lnTo>
                    <a:pt x="407" y="445"/>
                  </a:lnTo>
                  <a:lnTo>
                    <a:pt x="410" y="450"/>
                  </a:lnTo>
                  <a:lnTo>
                    <a:pt x="413" y="454"/>
                  </a:lnTo>
                  <a:lnTo>
                    <a:pt x="416" y="460"/>
                  </a:lnTo>
                  <a:lnTo>
                    <a:pt x="418" y="464"/>
                  </a:lnTo>
                  <a:lnTo>
                    <a:pt x="419" y="469"/>
                  </a:lnTo>
                  <a:lnTo>
                    <a:pt x="420" y="473"/>
                  </a:lnTo>
                  <a:lnTo>
                    <a:pt x="420" y="477"/>
                  </a:lnTo>
                  <a:lnTo>
                    <a:pt x="420" y="481"/>
                  </a:lnTo>
                  <a:lnTo>
                    <a:pt x="419" y="484"/>
                  </a:lnTo>
                  <a:lnTo>
                    <a:pt x="419" y="487"/>
                  </a:lnTo>
                  <a:lnTo>
                    <a:pt x="417" y="489"/>
                  </a:lnTo>
                  <a:lnTo>
                    <a:pt x="416" y="491"/>
                  </a:lnTo>
                  <a:lnTo>
                    <a:pt x="413" y="492"/>
                  </a:lnTo>
                  <a:lnTo>
                    <a:pt x="410" y="493"/>
                  </a:lnTo>
                  <a:lnTo>
                    <a:pt x="408" y="493"/>
                  </a:lnTo>
                  <a:lnTo>
                    <a:pt x="404" y="492"/>
                  </a:lnTo>
                  <a:lnTo>
                    <a:pt x="400" y="491"/>
                  </a:lnTo>
                  <a:lnTo>
                    <a:pt x="397" y="490"/>
                  </a:lnTo>
                  <a:lnTo>
                    <a:pt x="392" y="489"/>
                  </a:lnTo>
                  <a:lnTo>
                    <a:pt x="389" y="487"/>
                  </a:lnTo>
                  <a:lnTo>
                    <a:pt x="385" y="485"/>
                  </a:lnTo>
                  <a:lnTo>
                    <a:pt x="381" y="483"/>
                  </a:lnTo>
                  <a:lnTo>
                    <a:pt x="377" y="481"/>
                  </a:lnTo>
                  <a:lnTo>
                    <a:pt x="372" y="478"/>
                  </a:lnTo>
                  <a:lnTo>
                    <a:pt x="368" y="475"/>
                  </a:lnTo>
                  <a:lnTo>
                    <a:pt x="363" y="472"/>
                  </a:lnTo>
                  <a:lnTo>
                    <a:pt x="360" y="468"/>
                  </a:lnTo>
                  <a:lnTo>
                    <a:pt x="357" y="465"/>
                  </a:lnTo>
                  <a:lnTo>
                    <a:pt x="354" y="461"/>
                  </a:lnTo>
                  <a:lnTo>
                    <a:pt x="350" y="458"/>
                  </a:lnTo>
                  <a:lnTo>
                    <a:pt x="347" y="454"/>
                  </a:lnTo>
                  <a:lnTo>
                    <a:pt x="345" y="452"/>
                  </a:lnTo>
                  <a:lnTo>
                    <a:pt x="344" y="450"/>
                  </a:lnTo>
                  <a:lnTo>
                    <a:pt x="341" y="447"/>
                  </a:lnTo>
                  <a:lnTo>
                    <a:pt x="339" y="443"/>
                  </a:lnTo>
                  <a:lnTo>
                    <a:pt x="337" y="440"/>
                  </a:lnTo>
                  <a:lnTo>
                    <a:pt x="336" y="437"/>
                  </a:lnTo>
                  <a:lnTo>
                    <a:pt x="332" y="434"/>
                  </a:lnTo>
                  <a:lnTo>
                    <a:pt x="214" y="265"/>
                  </a:lnTo>
                  <a:lnTo>
                    <a:pt x="209" y="259"/>
                  </a:lnTo>
                  <a:lnTo>
                    <a:pt x="206" y="253"/>
                  </a:lnTo>
                  <a:lnTo>
                    <a:pt x="204" y="248"/>
                  </a:lnTo>
                  <a:lnTo>
                    <a:pt x="202" y="242"/>
                  </a:lnTo>
                  <a:lnTo>
                    <a:pt x="201" y="237"/>
                  </a:lnTo>
                  <a:lnTo>
                    <a:pt x="202" y="232"/>
                  </a:lnTo>
                  <a:lnTo>
                    <a:pt x="203" y="228"/>
                  </a:lnTo>
                  <a:lnTo>
                    <a:pt x="205" y="224"/>
                  </a:lnTo>
                  <a:lnTo>
                    <a:pt x="207" y="220"/>
                  </a:lnTo>
                  <a:lnTo>
                    <a:pt x="208" y="215"/>
                  </a:lnTo>
                  <a:lnTo>
                    <a:pt x="208" y="210"/>
                  </a:lnTo>
                  <a:lnTo>
                    <a:pt x="208" y="204"/>
                  </a:lnTo>
                  <a:lnTo>
                    <a:pt x="206" y="197"/>
                  </a:lnTo>
                  <a:lnTo>
                    <a:pt x="204" y="189"/>
                  </a:lnTo>
                  <a:lnTo>
                    <a:pt x="202" y="181"/>
                  </a:lnTo>
                  <a:lnTo>
                    <a:pt x="197" y="171"/>
                  </a:lnTo>
                  <a:lnTo>
                    <a:pt x="195" y="166"/>
                  </a:lnTo>
                  <a:lnTo>
                    <a:pt x="192" y="161"/>
                  </a:lnTo>
                  <a:lnTo>
                    <a:pt x="189" y="156"/>
                  </a:lnTo>
                  <a:lnTo>
                    <a:pt x="187" y="151"/>
                  </a:lnTo>
                  <a:lnTo>
                    <a:pt x="184" y="146"/>
                  </a:lnTo>
                  <a:lnTo>
                    <a:pt x="181" y="141"/>
                  </a:lnTo>
                  <a:lnTo>
                    <a:pt x="177" y="136"/>
                  </a:lnTo>
                  <a:lnTo>
                    <a:pt x="174" y="130"/>
                  </a:lnTo>
                  <a:lnTo>
                    <a:pt x="170" y="125"/>
                  </a:lnTo>
                  <a:lnTo>
                    <a:pt x="166" y="120"/>
                  </a:lnTo>
                  <a:lnTo>
                    <a:pt x="161" y="115"/>
                  </a:lnTo>
                  <a:lnTo>
                    <a:pt x="156" y="109"/>
                  </a:lnTo>
                  <a:lnTo>
                    <a:pt x="152" y="103"/>
                  </a:lnTo>
                  <a:lnTo>
                    <a:pt x="147" y="98"/>
                  </a:lnTo>
                  <a:lnTo>
                    <a:pt x="142" y="92"/>
                  </a:lnTo>
                  <a:lnTo>
                    <a:pt x="136" y="86"/>
                  </a:lnTo>
                  <a:lnTo>
                    <a:pt x="132" y="81"/>
                  </a:lnTo>
                  <a:lnTo>
                    <a:pt x="126" y="76"/>
                  </a:lnTo>
                  <a:lnTo>
                    <a:pt x="122" y="72"/>
                  </a:lnTo>
                  <a:lnTo>
                    <a:pt x="117" y="68"/>
                  </a:lnTo>
                  <a:lnTo>
                    <a:pt x="113" y="64"/>
                  </a:lnTo>
                  <a:lnTo>
                    <a:pt x="109" y="60"/>
                  </a:lnTo>
                  <a:lnTo>
                    <a:pt x="105" y="58"/>
                  </a:lnTo>
                  <a:lnTo>
                    <a:pt x="102" y="55"/>
                  </a:lnTo>
                  <a:lnTo>
                    <a:pt x="96" y="53"/>
                  </a:lnTo>
                  <a:lnTo>
                    <a:pt x="92" y="50"/>
                  </a:lnTo>
                  <a:lnTo>
                    <a:pt x="89" y="48"/>
                  </a:lnTo>
                  <a:lnTo>
                    <a:pt x="85" y="46"/>
                  </a:lnTo>
                  <a:lnTo>
                    <a:pt x="81" y="45"/>
                  </a:lnTo>
                  <a:lnTo>
                    <a:pt x="78" y="44"/>
                  </a:lnTo>
                  <a:lnTo>
                    <a:pt x="75" y="43"/>
                  </a:lnTo>
                  <a:lnTo>
                    <a:pt x="72" y="43"/>
                  </a:lnTo>
                  <a:lnTo>
                    <a:pt x="68" y="44"/>
                  </a:lnTo>
                  <a:lnTo>
                    <a:pt x="64" y="46"/>
                  </a:lnTo>
                  <a:lnTo>
                    <a:pt x="62" y="50"/>
                  </a:lnTo>
                  <a:lnTo>
                    <a:pt x="62" y="55"/>
                  </a:lnTo>
                  <a:lnTo>
                    <a:pt x="63" y="59"/>
                  </a:lnTo>
                  <a:lnTo>
                    <a:pt x="64" y="62"/>
                  </a:lnTo>
                  <a:lnTo>
                    <a:pt x="65" y="66"/>
                  </a:lnTo>
                  <a:lnTo>
                    <a:pt x="69" y="70"/>
                  </a:lnTo>
                  <a:lnTo>
                    <a:pt x="71" y="74"/>
                  </a:lnTo>
                  <a:lnTo>
                    <a:pt x="73" y="79"/>
                  </a:lnTo>
                  <a:lnTo>
                    <a:pt x="76" y="83"/>
                  </a:lnTo>
                  <a:lnTo>
                    <a:pt x="81" y="88"/>
                  </a:lnTo>
                  <a:lnTo>
                    <a:pt x="85" y="94"/>
                  </a:lnTo>
                  <a:lnTo>
                    <a:pt x="90" y="100"/>
                  </a:lnTo>
                  <a:lnTo>
                    <a:pt x="93" y="105"/>
                  </a:lnTo>
                  <a:lnTo>
                    <a:pt x="96" y="110"/>
                  </a:lnTo>
                  <a:lnTo>
                    <a:pt x="99" y="114"/>
                  </a:lnTo>
                  <a:lnTo>
                    <a:pt x="101" y="118"/>
                  </a:lnTo>
                  <a:lnTo>
                    <a:pt x="102" y="122"/>
                  </a:lnTo>
                  <a:lnTo>
                    <a:pt x="102" y="124"/>
                  </a:lnTo>
                  <a:lnTo>
                    <a:pt x="102" y="130"/>
                  </a:lnTo>
                  <a:lnTo>
                    <a:pt x="100" y="135"/>
                  </a:lnTo>
                  <a:lnTo>
                    <a:pt x="95" y="137"/>
                  </a:lnTo>
                  <a:lnTo>
                    <a:pt x="90" y="138"/>
                  </a:lnTo>
                  <a:lnTo>
                    <a:pt x="88" y="138"/>
                  </a:lnTo>
                  <a:lnTo>
                    <a:pt x="84" y="137"/>
                  </a:lnTo>
                  <a:lnTo>
                    <a:pt x="81" y="136"/>
                  </a:lnTo>
                  <a:lnTo>
                    <a:pt x="78" y="135"/>
                  </a:lnTo>
                  <a:lnTo>
                    <a:pt x="74" y="133"/>
                  </a:lnTo>
                  <a:lnTo>
                    <a:pt x="71" y="132"/>
                  </a:lnTo>
                  <a:lnTo>
                    <a:pt x="66" y="130"/>
                  </a:lnTo>
                  <a:lnTo>
                    <a:pt x="63" y="128"/>
                  </a:lnTo>
                  <a:lnTo>
                    <a:pt x="60" y="126"/>
                  </a:lnTo>
                  <a:lnTo>
                    <a:pt x="57" y="123"/>
                  </a:lnTo>
                  <a:lnTo>
                    <a:pt x="53" y="122"/>
                  </a:lnTo>
                  <a:lnTo>
                    <a:pt x="50" y="118"/>
                  </a:lnTo>
                  <a:lnTo>
                    <a:pt x="47" y="116"/>
                  </a:lnTo>
                  <a:lnTo>
                    <a:pt x="44" y="112"/>
                  </a:lnTo>
                  <a:lnTo>
                    <a:pt x="41" y="109"/>
                  </a:lnTo>
                  <a:lnTo>
                    <a:pt x="38" y="105"/>
                  </a:lnTo>
                  <a:lnTo>
                    <a:pt x="32" y="98"/>
                  </a:lnTo>
                  <a:lnTo>
                    <a:pt x="27" y="91"/>
                  </a:lnTo>
                  <a:lnTo>
                    <a:pt x="22" y="84"/>
                  </a:lnTo>
                  <a:lnTo>
                    <a:pt x="17" y="77"/>
                  </a:lnTo>
                  <a:lnTo>
                    <a:pt x="13" y="71"/>
                  </a:lnTo>
                  <a:lnTo>
                    <a:pt x="10" y="65"/>
                  </a:lnTo>
                  <a:lnTo>
                    <a:pt x="7" y="58"/>
                  </a:lnTo>
                  <a:lnTo>
                    <a:pt x="3" y="51"/>
                  </a:lnTo>
                  <a:lnTo>
                    <a:pt x="2" y="45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1" y="30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3" y="17"/>
                  </a:lnTo>
                  <a:lnTo>
                    <a:pt x="7" y="14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3" y="2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1" y="4"/>
                  </a:lnTo>
                  <a:lnTo>
                    <a:pt x="82" y="6"/>
                  </a:lnTo>
                  <a:lnTo>
                    <a:pt x="93" y="10"/>
                  </a:lnTo>
                  <a:lnTo>
                    <a:pt x="104" y="15"/>
                  </a:lnTo>
                  <a:lnTo>
                    <a:pt x="114" y="19"/>
                  </a:lnTo>
                  <a:lnTo>
                    <a:pt x="124" y="25"/>
                  </a:lnTo>
                  <a:lnTo>
                    <a:pt x="135" y="32"/>
                  </a:lnTo>
                  <a:lnTo>
                    <a:pt x="146" y="39"/>
                  </a:lnTo>
                  <a:lnTo>
                    <a:pt x="156" y="46"/>
                  </a:lnTo>
                  <a:lnTo>
                    <a:pt x="167" y="55"/>
                  </a:lnTo>
                  <a:lnTo>
                    <a:pt x="178" y="63"/>
                  </a:lnTo>
                  <a:lnTo>
                    <a:pt x="188" y="72"/>
                  </a:lnTo>
                  <a:lnTo>
                    <a:pt x="198" y="82"/>
                  </a:lnTo>
                  <a:lnTo>
                    <a:pt x="208" y="92"/>
                  </a:lnTo>
                  <a:lnTo>
                    <a:pt x="215" y="99"/>
                  </a:lnTo>
                  <a:lnTo>
                    <a:pt x="221" y="106"/>
                  </a:lnTo>
                  <a:lnTo>
                    <a:pt x="227" y="114"/>
                  </a:lnTo>
                  <a:lnTo>
                    <a:pt x="234" y="122"/>
                  </a:lnTo>
                  <a:lnTo>
                    <a:pt x="239" y="129"/>
                  </a:lnTo>
                  <a:lnTo>
                    <a:pt x="245" y="137"/>
                  </a:lnTo>
                  <a:lnTo>
                    <a:pt x="250" y="145"/>
                  </a:lnTo>
                  <a:lnTo>
                    <a:pt x="255" y="153"/>
                  </a:lnTo>
                  <a:lnTo>
                    <a:pt x="260" y="162"/>
                  </a:lnTo>
                  <a:lnTo>
                    <a:pt x="265" y="170"/>
                  </a:lnTo>
                  <a:lnTo>
                    <a:pt x="268" y="179"/>
                  </a:lnTo>
                  <a:lnTo>
                    <a:pt x="273" y="186"/>
                  </a:lnTo>
                  <a:lnTo>
                    <a:pt x="276" y="195"/>
                  </a:lnTo>
                  <a:lnTo>
                    <a:pt x="279" y="202"/>
                  </a:lnTo>
                  <a:lnTo>
                    <a:pt x="281" y="209"/>
                  </a:lnTo>
                  <a:lnTo>
                    <a:pt x="284" y="216"/>
                  </a:lnTo>
                  <a:lnTo>
                    <a:pt x="285" y="223"/>
                  </a:lnTo>
                  <a:lnTo>
                    <a:pt x="286" y="230"/>
                  </a:lnTo>
                  <a:lnTo>
                    <a:pt x="286" y="236"/>
                  </a:lnTo>
                  <a:lnTo>
                    <a:pt x="286" y="242"/>
                  </a:lnTo>
                  <a:lnTo>
                    <a:pt x="286" y="248"/>
                  </a:lnTo>
                  <a:lnTo>
                    <a:pt x="285" y="253"/>
                  </a:lnTo>
                  <a:lnTo>
                    <a:pt x="284" y="258"/>
                  </a:lnTo>
                  <a:lnTo>
                    <a:pt x="283" y="263"/>
                  </a:lnTo>
                  <a:lnTo>
                    <a:pt x="280" y="265"/>
                  </a:lnTo>
                  <a:lnTo>
                    <a:pt x="279" y="268"/>
                  </a:lnTo>
                  <a:lnTo>
                    <a:pt x="277" y="270"/>
                  </a:lnTo>
                  <a:lnTo>
                    <a:pt x="276" y="272"/>
                  </a:lnTo>
                  <a:lnTo>
                    <a:pt x="276" y="274"/>
                  </a:lnTo>
                  <a:lnTo>
                    <a:pt x="275" y="276"/>
                  </a:lnTo>
                  <a:lnTo>
                    <a:pt x="274" y="277"/>
                  </a:lnTo>
                  <a:lnTo>
                    <a:pt x="274" y="278"/>
                  </a:lnTo>
                  <a:lnTo>
                    <a:pt x="273" y="281"/>
                  </a:lnTo>
                  <a:lnTo>
                    <a:pt x="273" y="283"/>
                  </a:lnTo>
                  <a:lnTo>
                    <a:pt x="272" y="285"/>
                  </a:lnTo>
                  <a:lnTo>
                    <a:pt x="273" y="288"/>
                  </a:lnTo>
                  <a:lnTo>
                    <a:pt x="274" y="290"/>
                  </a:lnTo>
                  <a:lnTo>
                    <a:pt x="275" y="293"/>
                  </a:lnTo>
                  <a:lnTo>
                    <a:pt x="276" y="296"/>
                  </a:lnTo>
                  <a:lnTo>
                    <a:pt x="278" y="299"/>
                  </a:lnTo>
                  <a:lnTo>
                    <a:pt x="310" y="345"/>
                  </a:lnTo>
                  <a:lnTo>
                    <a:pt x="314" y="350"/>
                  </a:lnTo>
                  <a:lnTo>
                    <a:pt x="316" y="354"/>
                  </a:lnTo>
                  <a:lnTo>
                    <a:pt x="317" y="358"/>
                  </a:lnTo>
                  <a:lnTo>
                    <a:pt x="318" y="361"/>
                  </a:lnTo>
                  <a:lnTo>
                    <a:pt x="317" y="364"/>
                  </a:lnTo>
                  <a:lnTo>
                    <a:pt x="316" y="366"/>
                  </a:lnTo>
                  <a:lnTo>
                    <a:pt x="315" y="367"/>
                  </a:lnTo>
                  <a:lnTo>
                    <a:pt x="311" y="368"/>
                  </a:lnTo>
                  <a:lnTo>
                    <a:pt x="308" y="368"/>
                  </a:lnTo>
                  <a:lnTo>
                    <a:pt x="305" y="367"/>
                  </a:lnTo>
                  <a:lnTo>
                    <a:pt x="300" y="365"/>
                  </a:lnTo>
                  <a:lnTo>
                    <a:pt x="296" y="363"/>
                  </a:lnTo>
                  <a:lnTo>
                    <a:pt x="293" y="361"/>
                  </a:lnTo>
                  <a:lnTo>
                    <a:pt x="289" y="358"/>
                  </a:lnTo>
                  <a:lnTo>
                    <a:pt x="286" y="355"/>
                  </a:lnTo>
                  <a:lnTo>
                    <a:pt x="284" y="353"/>
                  </a:lnTo>
                  <a:lnTo>
                    <a:pt x="280" y="350"/>
                  </a:lnTo>
                  <a:lnTo>
                    <a:pt x="277" y="347"/>
                  </a:lnTo>
                  <a:lnTo>
                    <a:pt x="274" y="344"/>
                  </a:lnTo>
                  <a:lnTo>
                    <a:pt x="272" y="341"/>
                  </a:lnTo>
                  <a:lnTo>
                    <a:pt x="270" y="340"/>
                  </a:lnTo>
                  <a:lnTo>
                    <a:pt x="268" y="337"/>
                  </a:lnTo>
                  <a:lnTo>
                    <a:pt x="267" y="335"/>
                  </a:lnTo>
                  <a:lnTo>
                    <a:pt x="266" y="334"/>
                  </a:lnTo>
                  <a:lnTo>
                    <a:pt x="214" y="265"/>
                  </a:lnTo>
                  <a:lnTo>
                    <a:pt x="332" y="434"/>
                  </a:lnTo>
                </a:path>
              </a:pathLst>
            </a:custGeom>
            <a:solidFill>
              <a:srgbClr val="99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Freeform 122">
              <a:extLst>
                <a:ext uri="{FF2B5EF4-FFF2-40B4-BE49-F238E27FC236}">
                  <a16:creationId xmlns:a16="http://schemas.microsoft.com/office/drawing/2014/main" id="{E56F0A04-0FE0-40E1-AEF5-F35204EA3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3355"/>
              <a:ext cx="245" cy="385"/>
            </a:xfrm>
            <a:custGeom>
              <a:avLst/>
              <a:gdLst>
                <a:gd name="T0" fmla="*/ 1 w 245"/>
                <a:gd name="T1" fmla="*/ 281 h 385"/>
                <a:gd name="T2" fmla="*/ 9 w 245"/>
                <a:gd name="T3" fmla="*/ 265 h 385"/>
                <a:gd name="T4" fmla="*/ 19 w 245"/>
                <a:gd name="T5" fmla="*/ 255 h 385"/>
                <a:gd name="T6" fmla="*/ 38 w 245"/>
                <a:gd name="T7" fmla="*/ 258 h 385"/>
                <a:gd name="T8" fmla="*/ 50 w 245"/>
                <a:gd name="T9" fmla="*/ 284 h 385"/>
                <a:gd name="T10" fmla="*/ 60 w 245"/>
                <a:gd name="T11" fmla="*/ 314 h 385"/>
                <a:gd name="T12" fmla="*/ 79 w 245"/>
                <a:gd name="T13" fmla="*/ 334 h 385"/>
                <a:gd name="T14" fmla="*/ 103 w 245"/>
                <a:gd name="T15" fmla="*/ 343 h 385"/>
                <a:gd name="T16" fmla="*/ 129 w 245"/>
                <a:gd name="T17" fmla="*/ 339 h 385"/>
                <a:gd name="T18" fmla="*/ 151 w 245"/>
                <a:gd name="T19" fmla="*/ 326 h 385"/>
                <a:gd name="T20" fmla="*/ 165 w 245"/>
                <a:gd name="T21" fmla="*/ 305 h 385"/>
                <a:gd name="T22" fmla="*/ 170 w 245"/>
                <a:gd name="T23" fmla="*/ 277 h 385"/>
                <a:gd name="T24" fmla="*/ 161 w 245"/>
                <a:gd name="T25" fmla="*/ 255 h 385"/>
                <a:gd name="T26" fmla="*/ 141 w 245"/>
                <a:gd name="T27" fmla="*/ 238 h 385"/>
                <a:gd name="T28" fmla="*/ 117 w 245"/>
                <a:gd name="T29" fmla="*/ 226 h 385"/>
                <a:gd name="T30" fmla="*/ 94 w 245"/>
                <a:gd name="T31" fmla="*/ 219 h 385"/>
                <a:gd name="T32" fmla="*/ 66 w 245"/>
                <a:gd name="T33" fmla="*/ 199 h 385"/>
                <a:gd name="T34" fmla="*/ 44 w 245"/>
                <a:gd name="T35" fmla="*/ 174 h 385"/>
                <a:gd name="T36" fmla="*/ 33 w 245"/>
                <a:gd name="T37" fmla="*/ 139 h 385"/>
                <a:gd name="T38" fmla="*/ 34 w 245"/>
                <a:gd name="T39" fmla="*/ 96 h 385"/>
                <a:gd name="T40" fmla="*/ 48 w 245"/>
                <a:gd name="T41" fmla="*/ 59 h 385"/>
                <a:gd name="T42" fmla="*/ 72 w 245"/>
                <a:gd name="T43" fmla="*/ 30 h 385"/>
                <a:gd name="T44" fmla="*/ 104 w 245"/>
                <a:gd name="T45" fmla="*/ 10 h 385"/>
                <a:gd name="T46" fmla="*/ 141 w 245"/>
                <a:gd name="T47" fmla="*/ 1 h 385"/>
                <a:gd name="T48" fmla="*/ 177 w 245"/>
                <a:gd name="T49" fmla="*/ 4 h 385"/>
                <a:gd name="T50" fmla="*/ 211 w 245"/>
                <a:gd name="T51" fmla="*/ 17 h 385"/>
                <a:gd name="T52" fmla="*/ 233 w 245"/>
                <a:gd name="T53" fmla="*/ 30 h 385"/>
                <a:gd name="T54" fmla="*/ 242 w 245"/>
                <a:gd name="T55" fmla="*/ 40 h 385"/>
                <a:gd name="T56" fmla="*/ 244 w 245"/>
                <a:gd name="T57" fmla="*/ 58 h 385"/>
                <a:gd name="T58" fmla="*/ 235 w 245"/>
                <a:gd name="T59" fmla="*/ 112 h 385"/>
                <a:gd name="T60" fmla="*/ 222 w 245"/>
                <a:gd name="T61" fmla="*/ 118 h 385"/>
                <a:gd name="T62" fmla="*/ 213 w 245"/>
                <a:gd name="T63" fmla="*/ 109 h 385"/>
                <a:gd name="T64" fmla="*/ 211 w 245"/>
                <a:gd name="T65" fmla="*/ 99 h 385"/>
                <a:gd name="T66" fmla="*/ 205 w 245"/>
                <a:gd name="T67" fmla="*/ 71 h 385"/>
                <a:gd name="T68" fmla="*/ 188 w 245"/>
                <a:gd name="T69" fmla="*/ 49 h 385"/>
                <a:gd name="T70" fmla="*/ 166 w 245"/>
                <a:gd name="T71" fmla="*/ 37 h 385"/>
                <a:gd name="T72" fmla="*/ 141 w 245"/>
                <a:gd name="T73" fmla="*/ 38 h 385"/>
                <a:gd name="T74" fmla="*/ 119 w 245"/>
                <a:gd name="T75" fmla="*/ 50 h 385"/>
                <a:gd name="T76" fmla="*/ 105 w 245"/>
                <a:gd name="T77" fmla="*/ 71 h 385"/>
                <a:gd name="T78" fmla="*/ 104 w 245"/>
                <a:gd name="T79" fmla="*/ 102 h 385"/>
                <a:gd name="T80" fmla="*/ 123 w 245"/>
                <a:gd name="T81" fmla="*/ 131 h 385"/>
                <a:gd name="T82" fmla="*/ 142 w 245"/>
                <a:gd name="T83" fmla="*/ 143 h 385"/>
                <a:gd name="T84" fmla="*/ 171 w 245"/>
                <a:gd name="T85" fmla="*/ 157 h 385"/>
                <a:gd name="T86" fmla="*/ 198 w 245"/>
                <a:gd name="T87" fmla="*/ 171 h 385"/>
                <a:gd name="T88" fmla="*/ 217 w 245"/>
                <a:gd name="T89" fmla="*/ 186 h 385"/>
                <a:gd name="T90" fmla="*/ 231 w 245"/>
                <a:gd name="T91" fmla="*/ 207 h 385"/>
                <a:gd name="T92" fmla="*/ 240 w 245"/>
                <a:gd name="T93" fmla="*/ 234 h 385"/>
                <a:gd name="T94" fmla="*/ 239 w 245"/>
                <a:gd name="T95" fmla="*/ 274 h 385"/>
                <a:gd name="T96" fmla="*/ 223 w 245"/>
                <a:gd name="T97" fmla="*/ 315 h 385"/>
                <a:gd name="T98" fmla="*/ 197 w 245"/>
                <a:gd name="T99" fmla="*/ 350 h 385"/>
                <a:gd name="T100" fmla="*/ 163 w 245"/>
                <a:gd name="T101" fmla="*/ 372 h 385"/>
                <a:gd name="T102" fmla="*/ 126 w 245"/>
                <a:gd name="T103" fmla="*/ 383 h 385"/>
                <a:gd name="T104" fmla="*/ 102 w 245"/>
                <a:gd name="T105" fmla="*/ 384 h 385"/>
                <a:gd name="T106" fmla="*/ 88 w 245"/>
                <a:gd name="T107" fmla="*/ 380 h 385"/>
                <a:gd name="T108" fmla="*/ 51 w 245"/>
                <a:gd name="T109" fmla="*/ 369 h 385"/>
                <a:gd name="T110" fmla="*/ 16 w 245"/>
                <a:gd name="T111" fmla="*/ 343 h 385"/>
                <a:gd name="T112" fmla="*/ 0 w 245"/>
                <a:gd name="T113" fmla="*/ 305 h 3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5" h="385">
                  <a:moveTo>
                    <a:pt x="0" y="297"/>
                  </a:moveTo>
                  <a:lnTo>
                    <a:pt x="0" y="292"/>
                  </a:lnTo>
                  <a:lnTo>
                    <a:pt x="0" y="288"/>
                  </a:lnTo>
                  <a:lnTo>
                    <a:pt x="1" y="285"/>
                  </a:lnTo>
                  <a:lnTo>
                    <a:pt x="1" y="281"/>
                  </a:lnTo>
                  <a:lnTo>
                    <a:pt x="2" y="277"/>
                  </a:lnTo>
                  <a:lnTo>
                    <a:pt x="3" y="274"/>
                  </a:lnTo>
                  <a:lnTo>
                    <a:pt x="4" y="271"/>
                  </a:lnTo>
                  <a:lnTo>
                    <a:pt x="7" y="267"/>
                  </a:lnTo>
                  <a:lnTo>
                    <a:pt x="9" y="265"/>
                  </a:lnTo>
                  <a:lnTo>
                    <a:pt x="11" y="262"/>
                  </a:lnTo>
                  <a:lnTo>
                    <a:pt x="12" y="260"/>
                  </a:lnTo>
                  <a:lnTo>
                    <a:pt x="14" y="258"/>
                  </a:lnTo>
                  <a:lnTo>
                    <a:pt x="16" y="257"/>
                  </a:lnTo>
                  <a:lnTo>
                    <a:pt x="19" y="255"/>
                  </a:lnTo>
                  <a:lnTo>
                    <a:pt x="22" y="254"/>
                  </a:lnTo>
                  <a:lnTo>
                    <a:pt x="24" y="253"/>
                  </a:lnTo>
                  <a:lnTo>
                    <a:pt x="30" y="254"/>
                  </a:lnTo>
                  <a:lnTo>
                    <a:pt x="34" y="256"/>
                  </a:lnTo>
                  <a:lnTo>
                    <a:pt x="38" y="258"/>
                  </a:lnTo>
                  <a:lnTo>
                    <a:pt x="42" y="261"/>
                  </a:lnTo>
                  <a:lnTo>
                    <a:pt x="45" y="266"/>
                  </a:lnTo>
                  <a:lnTo>
                    <a:pt x="47" y="271"/>
                  </a:lnTo>
                  <a:lnTo>
                    <a:pt x="49" y="277"/>
                  </a:lnTo>
                  <a:lnTo>
                    <a:pt x="50" y="284"/>
                  </a:lnTo>
                  <a:lnTo>
                    <a:pt x="53" y="290"/>
                  </a:lnTo>
                  <a:lnTo>
                    <a:pt x="54" y="296"/>
                  </a:lnTo>
                  <a:lnTo>
                    <a:pt x="56" y="302"/>
                  </a:lnTo>
                  <a:lnTo>
                    <a:pt x="58" y="308"/>
                  </a:lnTo>
                  <a:lnTo>
                    <a:pt x="60" y="314"/>
                  </a:lnTo>
                  <a:lnTo>
                    <a:pt x="63" y="319"/>
                  </a:lnTo>
                  <a:lnTo>
                    <a:pt x="67" y="323"/>
                  </a:lnTo>
                  <a:lnTo>
                    <a:pt x="71" y="328"/>
                  </a:lnTo>
                  <a:lnTo>
                    <a:pt x="74" y="331"/>
                  </a:lnTo>
                  <a:lnTo>
                    <a:pt x="79" y="334"/>
                  </a:lnTo>
                  <a:lnTo>
                    <a:pt x="84" y="336"/>
                  </a:lnTo>
                  <a:lnTo>
                    <a:pt x="89" y="339"/>
                  </a:lnTo>
                  <a:lnTo>
                    <a:pt x="93" y="341"/>
                  </a:lnTo>
                  <a:lnTo>
                    <a:pt x="98" y="342"/>
                  </a:lnTo>
                  <a:lnTo>
                    <a:pt x="103" y="343"/>
                  </a:lnTo>
                  <a:lnTo>
                    <a:pt x="108" y="343"/>
                  </a:lnTo>
                  <a:lnTo>
                    <a:pt x="114" y="343"/>
                  </a:lnTo>
                  <a:lnTo>
                    <a:pt x="119" y="342"/>
                  </a:lnTo>
                  <a:lnTo>
                    <a:pt x="124" y="341"/>
                  </a:lnTo>
                  <a:lnTo>
                    <a:pt x="129" y="339"/>
                  </a:lnTo>
                  <a:lnTo>
                    <a:pt x="133" y="337"/>
                  </a:lnTo>
                  <a:lnTo>
                    <a:pt x="138" y="335"/>
                  </a:lnTo>
                  <a:lnTo>
                    <a:pt x="142" y="332"/>
                  </a:lnTo>
                  <a:lnTo>
                    <a:pt x="147" y="329"/>
                  </a:lnTo>
                  <a:lnTo>
                    <a:pt x="151" y="326"/>
                  </a:lnTo>
                  <a:lnTo>
                    <a:pt x="154" y="322"/>
                  </a:lnTo>
                  <a:lnTo>
                    <a:pt x="158" y="319"/>
                  </a:lnTo>
                  <a:lnTo>
                    <a:pt x="161" y="315"/>
                  </a:lnTo>
                  <a:lnTo>
                    <a:pt x="163" y="310"/>
                  </a:lnTo>
                  <a:lnTo>
                    <a:pt x="165" y="305"/>
                  </a:lnTo>
                  <a:lnTo>
                    <a:pt x="167" y="300"/>
                  </a:lnTo>
                  <a:lnTo>
                    <a:pt x="169" y="294"/>
                  </a:lnTo>
                  <a:lnTo>
                    <a:pt x="170" y="288"/>
                  </a:lnTo>
                  <a:lnTo>
                    <a:pt x="171" y="283"/>
                  </a:lnTo>
                  <a:lnTo>
                    <a:pt x="170" y="277"/>
                  </a:lnTo>
                  <a:lnTo>
                    <a:pt x="170" y="272"/>
                  </a:lnTo>
                  <a:lnTo>
                    <a:pt x="169" y="267"/>
                  </a:lnTo>
                  <a:lnTo>
                    <a:pt x="166" y="263"/>
                  </a:lnTo>
                  <a:lnTo>
                    <a:pt x="164" y="259"/>
                  </a:lnTo>
                  <a:lnTo>
                    <a:pt x="161" y="255"/>
                  </a:lnTo>
                  <a:lnTo>
                    <a:pt x="158" y="251"/>
                  </a:lnTo>
                  <a:lnTo>
                    <a:pt x="154" y="247"/>
                  </a:lnTo>
                  <a:lnTo>
                    <a:pt x="150" y="244"/>
                  </a:lnTo>
                  <a:lnTo>
                    <a:pt x="147" y="241"/>
                  </a:lnTo>
                  <a:lnTo>
                    <a:pt x="141" y="238"/>
                  </a:lnTo>
                  <a:lnTo>
                    <a:pt x="137" y="235"/>
                  </a:lnTo>
                  <a:lnTo>
                    <a:pt x="132" y="233"/>
                  </a:lnTo>
                  <a:lnTo>
                    <a:pt x="127" y="230"/>
                  </a:lnTo>
                  <a:lnTo>
                    <a:pt x="121" y="229"/>
                  </a:lnTo>
                  <a:lnTo>
                    <a:pt x="117" y="226"/>
                  </a:lnTo>
                  <a:lnTo>
                    <a:pt x="112" y="224"/>
                  </a:lnTo>
                  <a:lnTo>
                    <a:pt x="107" y="224"/>
                  </a:lnTo>
                  <a:lnTo>
                    <a:pt x="103" y="222"/>
                  </a:lnTo>
                  <a:lnTo>
                    <a:pt x="98" y="220"/>
                  </a:lnTo>
                  <a:lnTo>
                    <a:pt x="94" y="219"/>
                  </a:lnTo>
                  <a:lnTo>
                    <a:pt x="91" y="218"/>
                  </a:lnTo>
                  <a:lnTo>
                    <a:pt x="84" y="213"/>
                  </a:lnTo>
                  <a:lnTo>
                    <a:pt x="78" y="208"/>
                  </a:lnTo>
                  <a:lnTo>
                    <a:pt x="71" y="204"/>
                  </a:lnTo>
                  <a:lnTo>
                    <a:pt x="66" y="199"/>
                  </a:lnTo>
                  <a:lnTo>
                    <a:pt x="60" y="194"/>
                  </a:lnTo>
                  <a:lnTo>
                    <a:pt x="56" y="189"/>
                  </a:lnTo>
                  <a:lnTo>
                    <a:pt x="51" y="184"/>
                  </a:lnTo>
                  <a:lnTo>
                    <a:pt x="47" y="179"/>
                  </a:lnTo>
                  <a:lnTo>
                    <a:pt x="44" y="174"/>
                  </a:lnTo>
                  <a:lnTo>
                    <a:pt x="40" y="168"/>
                  </a:lnTo>
                  <a:lnTo>
                    <a:pt x="38" y="162"/>
                  </a:lnTo>
                  <a:lnTo>
                    <a:pt x="36" y="155"/>
                  </a:lnTo>
                  <a:lnTo>
                    <a:pt x="34" y="147"/>
                  </a:lnTo>
                  <a:lnTo>
                    <a:pt x="33" y="139"/>
                  </a:lnTo>
                  <a:lnTo>
                    <a:pt x="32" y="129"/>
                  </a:lnTo>
                  <a:lnTo>
                    <a:pt x="32" y="120"/>
                  </a:lnTo>
                  <a:lnTo>
                    <a:pt x="32" y="111"/>
                  </a:lnTo>
                  <a:lnTo>
                    <a:pt x="33" y="103"/>
                  </a:lnTo>
                  <a:lnTo>
                    <a:pt x="34" y="96"/>
                  </a:lnTo>
                  <a:lnTo>
                    <a:pt x="36" y="89"/>
                  </a:lnTo>
                  <a:lnTo>
                    <a:pt x="38" y="81"/>
                  </a:lnTo>
                  <a:lnTo>
                    <a:pt x="42" y="73"/>
                  </a:lnTo>
                  <a:lnTo>
                    <a:pt x="45" y="67"/>
                  </a:lnTo>
                  <a:lnTo>
                    <a:pt x="48" y="59"/>
                  </a:lnTo>
                  <a:lnTo>
                    <a:pt x="53" y="53"/>
                  </a:lnTo>
                  <a:lnTo>
                    <a:pt x="57" y="46"/>
                  </a:lnTo>
                  <a:lnTo>
                    <a:pt x="61" y="40"/>
                  </a:lnTo>
                  <a:lnTo>
                    <a:pt x="67" y="34"/>
                  </a:lnTo>
                  <a:lnTo>
                    <a:pt x="72" y="30"/>
                  </a:lnTo>
                  <a:lnTo>
                    <a:pt x="78" y="25"/>
                  </a:lnTo>
                  <a:lnTo>
                    <a:pt x="84" y="20"/>
                  </a:lnTo>
                  <a:lnTo>
                    <a:pt x="91" y="16"/>
                  </a:lnTo>
                  <a:lnTo>
                    <a:pt x="97" y="13"/>
                  </a:lnTo>
                  <a:lnTo>
                    <a:pt x="104" y="10"/>
                  </a:lnTo>
                  <a:lnTo>
                    <a:pt x="111" y="7"/>
                  </a:lnTo>
                  <a:lnTo>
                    <a:pt x="118" y="5"/>
                  </a:lnTo>
                  <a:lnTo>
                    <a:pt x="126" y="3"/>
                  </a:lnTo>
                  <a:lnTo>
                    <a:pt x="133" y="1"/>
                  </a:lnTo>
                  <a:lnTo>
                    <a:pt x="141" y="1"/>
                  </a:lnTo>
                  <a:lnTo>
                    <a:pt x="149" y="0"/>
                  </a:lnTo>
                  <a:lnTo>
                    <a:pt x="155" y="0"/>
                  </a:lnTo>
                  <a:lnTo>
                    <a:pt x="163" y="1"/>
                  </a:lnTo>
                  <a:lnTo>
                    <a:pt x="171" y="2"/>
                  </a:lnTo>
                  <a:lnTo>
                    <a:pt x="177" y="4"/>
                  </a:lnTo>
                  <a:lnTo>
                    <a:pt x="185" y="6"/>
                  </a:lnTo>
                  <a:lnTo>
                    <a:pt x="191" y="8"/>
                  </a:lnTo>
                  <a:lnTo>
                    <a:pt x="198" y="11"/>
                  </a:lnTo>
                  <a:lnTo>
                    <a:pt x="205" y="14"/>
                  </a:lnTo>
                  <a:lnTo>
                    <a:pt x="211" y="17"/>
                  </a:lnTo>
                  <a:lnTo>
                    <a:pt x="217" y="20"/>
                  </a:lnTo>
                  <a:lnTo>
                    <a:pt x="222" y="23"/>
                  </a:lnTo>
                  <a:lnTo>
                    <a:pt x="226" y="26"/>
                  </a:lnTo>
                  <a:lnTo>
                    <a:pt x="230" y="28"/>
                  </a:lnTo>
                  <a:lnTo>
                    <a:pt x="233" y="30"/>
                  </a:lnTo>
                  <a:lnTo>
                    <a:pt x="235" y="32"/>
                  </a:lnTo>
                  <a:lnTo>
                    <a:pt x="237" y="33"/>
                  </a:lnTo>
                  <a:lnTo>
                    <a:pt x="240" y="35"/>
                  </a:lnTo>
                  <a:lnTo>
                    <a:pt x="241" y="37"/>
                  </a:lnTo>
                  <a:lnTo>
                    <a:pt x="242" y="40"/>
                  </a:lnTo>
                  <a:lnTo>
                    <a:pt x="243" y="42"/>
                  </a:lnTo>
                  <a:lnTo>
                    <a:pt x="244" y="46"/>
                  </a:lnTo>
                  <a:lnTo>
                    <a:pt x="244" y="50"/>
                  </a:lnTo>
                  <a:lnTo>
                    <a:pt x="244" y="53"/>
                  </a:lnTo>
                  <a:lnTo>
                    <a:pt x="244" y="58"/>
                  </a:lnTo>
                  <a:lnTo>
                    <a:pt x="241" y="98"/>
                  </a:lnTo>
                  <a:lnTo>
                    <a:pt x="241" y="103"/>
                  </a:lnTo>
                  <a:lnTo>
                    <a:pt x="240" y="107"/>
                  </a:lnTo>
                  <a:lnTo>
                    <a:pt x="237" y="110"/>
                  </a:lnTo>
                  <a:lnTo>
                    <a:pt x="235" y="112"/>
                  </a:lnTo>
                  <a:lnTo>
                    <a:pt x="233" y="114"/>
                  </a:lnTo>
                  <a:lnTo>
                    <a:pt x="231" y="117"/>
                  </a:lnTo>
                  <a:lnTo>
                    <a:pt x="228" y="118"/>
                  </a:lnTo>
                  <a:lnTo>
                    <a:pt x="224" y="119"/>
                  </a:lnTo>
                  <a:lnTo>
                    <a:pt x="222" y="118"/>
                  </a:lnTo>
                  <a:lnTo>
                    <a:pt x="219" y="117"/>
                  </a:lnTo>
                  <a:lnTo>
                    <a:pt x="217" y="114"/>
                  </a:lnTo>
                  <a:lnTo>
                    <a:pt x="216" y="112"/>
                  </a:lnTo>
                  <a:lnTo>
                    <a:pt x="214" y="111"/>
                  </a:lnTo>
                  <a:lnTo>
                    <a:pt x="213" y="109"/>
                  </a:lnTo>
                  <a:lnTo>
                    <a:pt x="212" y="107"/>
                  </a:lnTo>
                  <a:lnTo>
                    <a:pt x="212" y="105"/>
                  </a:lnTo>
                  <a:lnTo>
                    <a:pt x="211" y="103"/>
                  </a:lnTo>
                  <a:lnTo>
                    <a:pt x="211" y="101"/>
                  </a:lnTo>
                  <a:lnTo>
                    <a:pt x="211" y="99"/>
                  </a:lnTo>
                  <a:lnTo>
                    <a:pt x="211" y="97"/>
                  </a:lnTo>
                  <a:lnTo>
                    <a:pt x="210" y="91"/>
                  </a:lnTo>
                  <a:lnTo>
                    <a:pt x="209" y="84"/>
                  </a:lnTo>
                  <a:lnTo>
                    <a:pt x="207" y="78"/>
                  </a:lnTo>
                  <a:lnTo>
                    <a:pt x="205" y="71"/>
                  </a:lnTo>
                  <a:lnTo>
                    <a:pt x="202" y="66"/>
                  </a:lnTo>
                  <a:lnTo>
                    <a:pt x="199" y="61"/>
                  </a:lnTo>
                  <a:lnTo>
                    <a:pt x="197" y="56"/>
                  </a:lnTo>
                  <a:lnTo>
                    <a:pt x="194" y="52"/>
                  </a:lnTo>
                  <a:lnTo>
                    <a:pt x="188" y="49"/>
                  </a:lnTo>
                  <a:lnTo>
                    <a:pt x="185" y="46"/>
                  </a:lnTo>
                  <a:lnTo>
                    <a:pt x="181" y="43"/>
                  </a:lnTo>
                  <a:lnTo>
                    <a:pt x="176" y="40"/>
                  </a:lnTo>
                  <a:lnTo>
                    <a:pt x="171" y="39"/>
                  </a:lnTo>
                  <a:lnTo>
                    <a:pt x="166" y="37"/>
                  </a:lnTo>
                  <a:lnTo>
                    <a:pt x="161" y="37"/>
                  </a:lnTo>
                  <a:lnTo>
                    <a:pt x="155" y="36"/>
                  </a:lnTo>
                  <a:lnTo>
                    <a:pt x="151" y="36"/>
                  </a:lnTo>
                  <a:lnTo>
                    <a:pt x="147" y="37"/>
                  </a:lnTo>
                  <a:lnTo>
                    <a:pt x="141" y="38"/>
                  </a:lnTo>
                  <a:lnTo>
                    <a:pt x="137" y="40"/>
                  </a:lnTo>
                  <a:lnTo>
                    <a:pt x="132" y="42"/>
                  </a:lnTo>
                  <a:lnTo>
                    <a:pt x="127" y="44"/>
                  </a:lnTo>
                  <a:lnTo>
                    <a:pt x="124" y="47"/>
                  </a:lnTo>
                  <a:lnTo>
                    <a:pt x="119" y="50"/>
                  </a:lnTo>
                  <a:lnTo>
                    <a:pt x="115" y="53"/>
                  </a:lnTo>
                  <a:lnTo>
                    <a:pt x="112" y="57"/>
                  </a:lnTo>
                  <a:lnTo>
                    <a:pt x="108" y="61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3" y="76"/>
                  </a:lnTo>
                  <a:lnTo>
                    <a:pt x="102" y="81"/>
                  </a:lnTo>
                  <a:lnTo>
                    <a:pt x="102" y="87"/>
                  </a:lnTo>
                  <a:lnTo>
                    <a:pt x="102" y="95"/>
                  </a:lnTo>
                  <a:lnTo>
                    <a:pt x="104" y="102"/>
                  </a:lnTo>
                  <a:lnTo>
                    <a:pt x="106" y="108"/>
                  </a:lnTo>
                  <a:lnTo>
                    <a:pt x="108" y="115"/>
                  </a:lnTo>
                  <a:lnTo>
                    <a:pt x="113" y="121"/>
                  </a:lnTo>
                  <a:lnTo>
                    <a:pt x="117" y="126"/>
                  </a:lnTo>
                  <a:lnTo>
                    <a:pt x="123" y="131"/>
                  </a:lnTo>
                  <a:lnTo>
                    <a:pt x="128" y="135"/>
                  </a:lnTo>
                  <a:lnTo>
                    <a:pt x="131" y="137"/>
                  </a:lnTo>
                  <a:lnTo>
                    <a:pt x="135" y="139"/>
                  </a:lnTo>
                  <a:lnTo>
                    <a:pt x="138" y="141"/>
                  </a:lnTo>
                  <a:lnTo>
                    <a:pt x="142" y="143"/>
                  </a:lnTo>
                  <a:lnTo>
                    <a:pt x="148" y="146"/>
                  </a:lnTo>
                  <a:lnTo>
                    <a:pt x="152" y="148"/>
                  </a:lnTo>
                  <a:lnTo>
                    <a:pt x="158" y="151"/>
                  </a:lnTo>
                  <a:lnTo>
                    <a:pt x="164" y="154"/>
                  </a:lnTo>
                  <a:lnTo>
                    <a:pt x="171" y="157"/>
                  </a:lnTo>
                  <a:lnTo>
                    <a:pt x="177" y="160"/>
                  </a:lnTo>
                  <a:lnTo>
                    <a:pt x="183" y="162"/>
                  </a:lnTo>
                  <a:lnTo>
                    <a:pt x="188" y="165"/>
                  </a:lnTo>
                  <a:lnTo>
                    <a:pt x="194" y="168"/>
                  </a:lnTo>
                  <a:lnTo>
                    <a:pt x="198" y="171"/>
                  </a:lnTo>
                  <a:lnTo>
                    <a:pt x="202" y="174"/>
                  </a:lnTo>
                  <a:lnTo>
                    <a:pt x="207" y="176"/>
                  </a:lnTo>
                  <a:lnTo>
                    <a:pt x="210" y="179"/>
                  </a:lnTo>
                  <a:lnTo>
                    <a:pt x="213" y="182"/>
                  </a:lnTo>
                  <a:lnTo>
                    <a:pt x="217" y="186"/>
                  </a:lnTo>
                  <a:lnTo>
                    <a:pt x="220" y="190"/>
                  </a:lnTo>
                  <a:lnTo>
                    <a:pt x="223" y="193"/>
                  </a:lnTo>
                  <a:lnTo>
                    <a:pt x="226" y="198"/>
                  </a:lnTo>
                  <a:lnTo>
                    <a:pt x="229" y="202"/>
                  </a:lnTo>
                  <a:lnTo>
                    <a:pt x="231" y="207"/>
                  </a:lnTo>
                  <a:lnTo>
                    <a:pt x="233" y="211"/>
                  </a:lnTo>
                  <a:lnTo>
                    <a:pt x="235" y="217"/>
                  </a:lnTo>
                  <a:lnTo>
                    <a:pt x="237" y="222"/>
                  </a:lnTo>
                  <a:lnTo>
                    <a:pt x="239" y="228"/>
                  </a:lnTo>
                  <a:lnTo>
                    <a:pt x="240" y="234"/>
                  </a:lnTo>
                  <a:lnTo>
                    <a:pt x="240" y="240"/>
                  </a:lnTo>
                  <a:lnTo>
                    <a:pt x="240" y="248"/>
                  </a:lnTo>
                  <a:lnTo>
                    <a:pt x="240" y="255"/>
                  </a:lnTo>
                  <a:lnTo>
                    <a:pt x="240" y="265"/>
                  </a:lnTo>
                  <a:lnTo>
                    <a:pt x="239" y="274"/>
                  </a:lnTo>
                  <a:lnTo>
                    <a:pt x="236" y="283"/>
                  </a:lnTo>
                  <a:lnTo>
                    <a:pt x="234" y="291"/>
                  </a:lnTo>
                  <a:lnTo>
                    <a:pt x="231" y="299"/>
                  </a:lnTo>
                  <a:lnTo>
                    <a:pt x="228" y="307"/>
                  </a:lnTo>
                  <a:lnTo>
                    <a:pt x="223" y="315"/>
                  </a:lnTo>
                  <a:lnTo>
                    <a:pt x="219" y="323"/>
                  </a:lnTo>
                  <a:lnTo>
                    <a:pt x="213" y="330"/>
                  </a:lnTo>
                  <a:lnTo>
                    <a:pt x="209" y="337"/>
                  </a:lnTo>
                  <a:lnTo>
                    <a:pt x="202" y="344"/>
                  </a:lnTo>
                  <a:lnTo>
                    <a:pt x="197" y="350"/>
                  </a:lnTo>
                  <a:lnTo>
                    <a:pt x="191" y="355"/>
                  </a:lnTo>
                  <a:lnTo>
                    <a:pt x="184" y="360"/>
                  </a:lnTo>
                  <a:lnTo>
                    <a:pt x="177" y="364"/>
                  </a:lnTo>
                  <a:lnTo>
                    <a:pt x="170" y="368"/>
                  </a:lnTo>
                  <a:lnTo>
                    <a:pt x="163" y="372"/>
                  </a:lnTo>
                  <a:lnTo>
                    <a:pt x="155" y="375"/>
                  </a:lnTo>
                  <a:lnTo>
                    <a:pt x="149" y="378"/>
                  </a:lnTo>
                  <a:lnTo>
                    <a:pt x="140" y="380"/>
                  </a:lnTo>
                  <a:lnTo>
                    <a:pt x="133" y="382"/>
                  </a:lnTo>
                  <a:lnTo>
                    <a:pt x="126" y="383"/>
                  </a:lnTo>
                  <a:lnTo>
                    <a:pt x="118" y="384"/>
                  </a:lnTo>
                  <a:lnTo>
                    <a:pt x="111" y="384"/>
                  </a:lnTo>
                  <a:lnTo>
                    <a:pt x="107" y="384"/>
                  </a:lnTo>
                  <a:lnTo>
                    <a:pt x="104" y="384"/>
                  </a:lnTo>
                  <a:lnTo>
                    <a:pt x="102" y="384"/>
                  </a:lnTo>
                  <a:lnTo>
                    <a:pt x="98" y="383"/>
                  </a:lnTo>
                  <a:lnTo>
                    <a:pt x="95" y="383"/>
                  </a:lnTo>
                  <a:lnTo>
                    <a:pt x="93" y="382"/>
                  </a:lnTo>
                  <a:lnTo>
                    <a:pt x="90" y="382"/>
                  </a:lnTo>
                  <a:lnTo>
                    <a:pt x="88" y="380"/>
                  </a:lnTo>
                  <a:lnTo>
                    <a:pt x="80" y="379"/>
                  </a:lnTo>
                  <a:lnTo>
                    <a:pt x="73" y="378"/>
                  </a:lnTo>
                  <a:lnTo>
                    <a:pt x="66" y="376"/>
                  </a:lnTo>
                  <a:lnTo>
                    <a:pt x="59" y="373"/>
                  </a:lnTo>
                  <a:lnTo>
                    <a:pt x="51" y="369"/>
                  </a:lnTo>
                  <a:lnTo>
                    <a:pt x="44" y="365"/>
                  </a:lnTo>
                  <a:lnTo>
                    <a:pt x="37" y="360"/>
                  </a:lnTo>
                  <a:lnTo>
                    <a:pt x="30" y="355"/>
                  </a:lnTo>
                  <a:lnTo>
                    <a:pt x="23" y="349"/>
                  </a:lnTo>
                  <a:lnTo>
                    <a:pt x="16" y="343"/>
                  </a:lnTo>
                  <a:lnTo>
                    <a:pt x="12" y="336"/>
                  </a:lnTo>
                  <a:lnTo>
                    <a:pt x="8" y="329"/>
                  </a:lnTo>
                  <a:lnTo>
                    <a:pt x="4" y="321"/>
                  </a:lnTo>
                  <a:lnTo>
                    <a:pt x="1" y="314"/>
                  </a:lnTo>
                  <a:lnTo>
                    <a:pt x="0" y="305"/>
                  </a:lnTo>
                  <a:lnTo>
                    <a:pt x="0" y="29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0" name="Freeform 123">
              <a:extLst>
                <a:ext uri="{FF2B5EF4-FFF2-40B4-BE49-F238E27FC236}">
                  <a16:creationId xmlns:a16="http://schemas.microsoft.com/office/drawing/2014/main" id="{AB7D0DBF-A50B-4FD0-B1A7-61E80DC60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3355"/>
              <a:ext cx="300" cy="385"/>
            </a:xfrm>
            <a:custGeom>
              <a:avLst/>
              <a:gdLst>
                <a:gd name="T0" fmla="*/ 0 w 300"/>
                <a:gd name="T1" fmla="*/ 197 h 385"/>
                <a:gd name="T2" fmla="*/ 4 w 300"/>
                <a:gd name="T3" fmla="*/ 168 h 385"/>
                <a:gd name="T4" fmla="*/ 10 w 300"/>
                <a:gd name="T5" fmla="*/ 142 h 385"/>
                <a:gd name="T6" fmla="*/ 19 w 300"/>
                <a:gd name="T7" fmla="*/ 116 h 385"/>
                <a:gd name="T8" fmla="*/ 41 w 300"/>
                <a:gd name="T9" fmla="*/ 75 h 385"/>
                <a:gd name="T10" fmla="*/ 74 w 300"/>
                <a:gd name="T11" fmla="*/ 38 h 385"/>
                <a:gd name="T12" fmla="*/ 112 w 300"/>
                <a:gd name="T13" fmla="*/ 13 h 385"/>
                <a:gd name="T14" fmla="*/ 156 w 300"/>
                <a:gd name="T15" fmla="*/ 1 h 385"/>
                <a:gd name="T16" fmla="*/ 195 w 300"/>
                <a:gd name="T17" fmla="*/ 3 h 385"/>
                <a:gd name="T18" fmla="*/ 226 w 300"/>
                <a:gd name="T19" fmla="*/ 16 h 385"/>
                <a:gd name="T20" fmla="*/ 255 w 300"/>
                <a:gd name="T21" fmla="*/ 37 h 385"/>
                <a:gd name="T22" fmla="*/ 276 w 300"/>
                <a:gd name="T23" fmla="*/ 67 h 385"/>
                <a:gd name="T24" fmla="*/ 287 w 300"/>
                <a:gd name="T25" fmla="*/ 91 h 385"/>
                <a:gd name="T26" fmla="*/ 292 w 300"/>
                <a:gd name="T27" fmla="*/ 110 h 385"/>
                <a:gd name="T28" fmla="*/ 297 w 300"/>
                <a:gd name="T29" fmla="*/ 133 h 385"/>
                <a:gd name="T30" fmla="*/ 299 w 300"/>
                <a:gd name="T31" fmla="*/ 157 h 385"/>
                <a:gd name="T32" fmla="*/ 298 w 300"/>
                <a:gd name="T33" fmla="*/ 187 h 385"/>
                <a:gd name="T34" fmla="*/ 294 w 300"/>
                <a:gd name="T35" fmla="*/ 218 h 385"/>
                <a:gd name="T36" fmla="*/ 288 w 300"/>
                <a:gd name="T37" fmla="*/ 246 h 385"/>
                <a:gd name="T38" fmla="*/ 278 w 300"/>
                <a:gd name="T39" fmla="*/ 273 h 385"/>
                <a:gd name="T40" fmla="*/ 256 w 300"/>
                <a:gd name="T41" fmla="*/ 315 h 385"/>
                <a:gd name="T42" fmla="*/ 222 w 300"/>
                <a:gd name="T43" fmla="*/ 351 h 385"/>
                <a:gd name="T44" fmla="*/ 184 w 300"/>
                <a:gd name="T45" fmla="*/ 373 h 385"/>
                <a:gd name="T46" fmla="*/ 144 w 300"/>
                <a:gd name="T47" fmla="*/ 383 h 385"/>
                <a:gd name="T48" fmla="*/ 113 w 300"/>
                <a:gd name="T49" fmla="*/ 382 h 385"/>
                <a:gd name="T50" fmla="*/ 87 w 300"/>
                <a:gd name="T51" fmla="*/ 375 h 385"/>
                <a:gd name="T52" fmla="*/ 64 w 300"/>
                <a:gd name="T53" fmla="*/ 363 h 385"/>
                <a:gd name="T54" fmla="*/ 43 w 300"/>
                <a:gd name="T55" fmla="*/ 346 h 385"/>
                <a:gd name="T56" fmla="*/ 25 w 300"/>
                <a:gd name="T57" fmla="*/ 322 h 385"/>
                <a:gd name="T58" fmla="*/ 12 w 300"/>
                <a:gd name="T59" fmla="*/ 295 h 385"/>
                <a:gd name="T60" fmla="*/ 3 w 300"/>
                <a:gd name="T61" fmla="*/ 264 h 385"/>
                <a:gd name="T62" fmla="*/ 0 w 300"/>
                <a:gd name="T63" fmla="*/ 229 h 385"/>
                <a:gd name="T64" fmla="*/ 71 w 300"/>
                <a:gd name="T65" fmla="*/ 248 h 385"/>
                <a:gd name="T66" fmla="*/ 77 w 300"/>
                <a:gd name="T67" fmla="*/ 291 h 385"/>
                <a:gd name="T68" fmla="*/ 92 w 300"/>
                <a:gd name="T69" fmla="*/ 322 h 385"/>
                <a:gd name="T70" fmla="*/ 114 w 300"/>
                <a:gd name="T71" fmla="*/ 339 h 385"/>
                <a:gd name="T72" fmla="*/ 141 w 300"/>
                <a:gd name="T73" fmla="*/ 343 h 385"/>
                <a:gd name="T74" fmla="*/ 166 w 300"/>
                <a:gd name="T75" fmla="*/ 334 h 385"/>
                <a:gd name="T76" fmla="*/ 189 w 300"/>
                <a:gd name="T77" fmla="*/ 311 h 385"/>
                <a:gd name="T78" fmla="*/ 207 w 300"/>
                <a:gd name="T79" fmla="*/ 278 h 385"/>
                <a:gd name="T80" fmla="*/ 220 w 300"/>
                <a:gd name="T81" fmla="*/ 240 h 385"/>
                <a:gd name="T82" fmla="*/ 224 w 300"/>
                <a:gd name="T83" fmla="*/ 217 h 385"/>
                <a:gd name="T84" fmla="*/ 228 w 300"/>
                <a:gd name="T85" fmla="*/ 192 h 385"/>
                <a:gd name="T86" fmla="*/ 229 w 300"/>
                <a:gd name="T87" fmla="*/ 165 h 385"/>
                <a:gd name="T88" fmla="*/ 230 w 300"/>
                <a:gd name="T89" fmla="*/ 139 h 385"/>
                <a:gd name="T90" fmla="*/ 228 w 300"/>
                <a:gd name="T91" fmla="*/ 115 h 385"/>
                <a:gd name="T92" fmla="*/ 224 w 300"/>
                <a:gd name="T93" fmla="*/ 95 h 385"/>
                <a:gd name="T94" fmla="*/ 219 w 300"/>
                <a:gd name="T95" fmla="*/ 76 h 385"/>
                <a:gd name="T96" fmla="*/ 209 w 300"/>
                <a:gd name="T97" fmla="*/ 57 h 385"/>
                <a:gd name="T98" fmla="*/ 187 w 300"/>
                <a:gd name="T99" fmla="*/ 40 h 385"/>
                <a:gd name="T100" fmla="*/ 160 w 300"/>
                <a:gd name="T101" fmla="*/ 37 h 385"/>
                <a:gd name="T102" fmla="*/ 136 w 300"/>
                <a:gd name="T103" fmla="*/ 47 h 385"/>
                <a:gd name="T104" fmla="*/ 113 w 300"/>
                <a:gd name="T105" fmla="*/ 71 h 385"/>
                <a:gd name="T106" fmla="*/ 95 w 300"/>
                <a:gd name="T107" fmla="*/ 105 h 385"/>
                <a:gd name="T108" fmla="*/ 82 w 300"/>
                <a:gd name="T109" fmla="*/ 142 h 385"/>
                <a:gd name="T110" fmla="*/ 77 w 300"/>
                <a:gd name="T111" fmla="*/ 166 h 385"/>
                <a:gd name="T112" fmla="*/ 74 w 300"/>
                <a:gd name="T113" fmla="*/ 191 h 385"/>
                <a:gd name="T114" fmla="*/ 71 w 300"/>
                <a:gd name="T115" fmla="*/ 217 h 385"/>
                <a:gd name="T116" fmla="*/ 71 w 300"/>
                <a:gd name="T117" fmla="*/ 235 h 38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0" h="385">
                  <a:moveTo>
                    <a:pt x="0" y="219"/>
                  </a:moveTo>
                  <a:lnTo>
                    <a:pt x="0" y="211"/>
                  </a:lnTo>
                  <a:lnTo>
                    <a:pt x="0" y="204"/>
                  </a:lnTo>
                  <a:lnTo>
                    <a:pt x="0" y="197"/>
                  </a:lnTo>
                  <a:lnTo>
                    <a:pt x="1" y="190"/>
                  </a:lnTo>
                  <a:lnTo>
                    <a:pt x="2" y="182"/>
                  </a:lnTo>
                  <a:lnTo>
                    <a:pt x="3" y="175"/>
                  </a:lnTo>
                  <a:lnTo>
                    <a:pt x="4" y="168"/>
                  </a:lnTo>
                  <a:lnTo>
                    <a:pt x="5" y="161"/>
                  </a:lnTo>
                  <a:lnTo>
                    <a:pt x="7" y="155"/>
                  </a:lnTo>
                  <a:lnTo>
                    <a:pt x="8" y="149"/>
                  </a:lnTo>
                  <a:lnTo>
                    <a:pt x="10" y="142"/>
                  </a:lnTo>
                  <a:lnTo>
                    <a:pt x="12" y="135"/>
                  </a:lnTo>
                  <a:lnTo>
                    <a:pt x="13" y="128"/>
                  </a:lnTo>
                  <a:lnTo>
                    <a:pt x="15" y="122"/>
                  </a:lnTo>
                  <a:lnTo>
                    <a:pt x="19" y="116"/>
                  </a:lnTo>
                  <a:lnTo>
                    <a:pt x="21" y="109"/>
                  </a:lnTo>
                  <a:lnTo>
                    <a:pt x="26" y="97"/>
                  </a:lnTo>
                  <a:lnTo>
                    <a:pt x="34" y="86"/>
                  </a:lnTo>
                  <a:lnTo>
                    <a:pt x="41" y="75"/>
                  </a:lnTo>
                  <a:lnTo>
                    <a:pt x="47" y="65"/>
                  </a:lnTo>
                  <a:lnTo>
                    <a:pt x="56" y="55"/>
                  </a:lnTo>
                  <a:lnTo>
                    <a:pt x="65" y="46"/>
                  </a:lnTo>
                  <a:lnTo>
                    <a:pt x="74" y="38"/>
                  </a:lnTo>
                  <a:lnTo>
                    <a:pt x="82" y="31"/>
                  </a:lnTo>
                  <a:lnTo>
                    <a:pt x="92" y="24"/>
                  </a:lnTo>
                  <a:lnTo>
                    <a:pt x="102" y="18"/>
                  </a:lnTo>
                  <a:lnTo>
                    <a:pt x="112" y="13"/>
                  </a:lnTo>
                  <a:lnTo>
                    <a:pt x="123" y="8"/>
                  </a:lnTo>
                  <a:lnTo>
                    <a:pt x="134" y="5"/>
                  </a:lnTo>
                  <a:lnTo>
                    <a:pt x="145" y="2"/>
                  </a:lnTo>
                  <a:lnTo>
                    <a:pt x="156" y="1"/>
                  </a:lnTo>
                  <a:lnTo>
                    <a:pt x="168" y="0"/>
                  </a:lnTo>
                  <a:lnTo>
                    <a:pt x="177" y="1"/>
                  </a:lnTo>
                  <a:lnTo>
                    <a:pt x="186" y="1"/>
                  </a:lnTo>
                  <a:lnTo>
                    <a:pt x="195" y="3"/>
                  </a:lnTo>
                  <a:lnTo>
                    <a:pt x="202" y="5"/>
                  </a:lnTo>
                  <a:lnTo>
                    <a:pt x="211" y="8"/>
                  </a:lnTo>
                  <a:lnTo>
                    <a:pt x="219" y="12"/>
                  </a:lnTo>
                  <a:lnTo>
                    <a:pt x="226" y="16"/>
                  </a:lnTo>
                  <a:lnTo>
                    <a:pt x="234" y="21"/>
                  </a:lnTo>
                  <a:lnTo>
                    <a:pt x="242" y="26"/>
                  </a:lnTo>
                  <a:lnTo>
                    <a:pt x="248" y="31"/>
                  </a:lnTo>
                  <a:lnTo>
                    <a:pt x="255" y="37"/>
                  </a:lnTo>
                  <a:lnTo>
                    <a:pt x="261" y="43"/>
                  </a:lnTo>
                  <a:lnTo>
                    <a:pt x="267" y="51"/>
                  </a:lnTo>
                  <a:lnTo>
                    <a:pt x="272" y="59"/>
                  </a:lnTo>
                  <a:lnTo>
                    <a:pt x="276" y="67"/>
                  </a:lnTo>
                  <a:lnTo>
                    <a:pt x="280" y="77"/>
                  </a:lnTo>
                  <a:lnTo>
                    <a:pt x="284" y="81"/>
                  </a:lnTo>
                  <a:lnTo>
                    <a:pt x="285" y="86"/>
                  </a:lnTo>
                  <a:lnTo>
                    <a:pt x="287" y="91"/>
                  </a:lnTo>
                  <a:lnTo>
                    <a:pt x="289" y="96"/>
                  </a:lnTo>
                  <a:lnTo>
                    <a:pt x="290" y="100"/>
                  </a:lnTo>
                  <a:lnTo>
                    <a:pt x="291" y="105"/>
                  </a:lnTo>
                  <a:lnTo>
                    <a:pt x="292" y="110"/>
                  </a:lnTo>
                  <a:lnTo>
                    <a:pt x="294" y="116"/>
                  </a:lnTo>
                  <a:lnTo>
                    <a:pt x="295" y="121"/>
                  </a:lnTo>
                  <a:lnTo>
                    <a:pt x="296" y="127"/>
                  </a:lnTo>
                  <a:lnTo>
                    <a:pt x="297" y="133"/>
                  </a:lnTo>
                  <a:lnTo>
                    <a:pt x="298" y="138"/>
                  </a:lnTo>
                  <a:lnTo>
                    <a:pt x="298" y="145"/>
                  </a:lnTo>
                  <a:lnTo>
                    <a:pt x="299" y="151"/>
                  </a:lnTo>
                  <a:lnTo>
                    <a:pt x="299" y="157"/>
                  </a:lnTo>
                  <a:lnTo>
                    <a:pt x="299" y="162"/>
                  </a:lnTo>
                  <a:lnTo>
                    <a:pt x="299" y="170"/>
                  </a:lnTo>
                  <a:lnTo>
                    <a:pt x="298" y="179"/>
                  </a:lnTo>
                  <a:lnTo>
                    <a:pt x="298" y="187"/>
                  </a:lnTo>
                  <a:lnTo>
                    <a:pt x="298" y="195"/>
                  </a:lnTo>
                  <a:lnTo>
                    <a:pt x="296" y="203"/>
                  </a:lnTo>
                  <a:lnTo>
                    <a:pt x="295" y="210"/>
                  </a:lnTo>
                  <a:lnTo>
                    <a:pt x="294" y="218"/>
                  </a:lnTo>
                  <a:lnTo>
                    <a:pt x="292" y="224"/>
                  </a:lnTo>
                  <a:lnTo>
                    <a:pt x="291" y="232"/>
                  </a:lnTo>
                  <a:lnTo>
                    <a:pt x="289" y="239"/>
                  </a:lnTo>
                  <a:lnTo>
                    <a:pt x="288" y="246"/>
                  </a:lnTo>
                  <a:lnTo>
                    <a:pt x="286" y="253"/>
                  </a:lnTo>
                  <a:lnTo>
                    <a:pt x="284" y="260"/>
                  </a:lnTo>
                  <a:lnTo>
                    <a:pt x="280" y="266"/>
                  </a:lnTo>
                  <a:lnTo>
                    <a:pt x="278" y="273"/>
                  </a:lnTo>
                  <a:lnTo>
                    <a:pt x="275" y="279"/>
                  </a:lnTo>
                  <a:lnTo>
                    <a:pt x="269" y="291"/>
                  </a:lnTo>
                  <a:lnTo>
                    <a:pt x="263" y="303"/>
                  </a:lnTo>
                  <a:lnTo>
                    <a:pt x="256" y="315"/>
                  </a:lnTo>
                  <a:lnTo>
                    <a:pt x="247" y="325"/>
                  </a:lnTo>
                  <a:lnTo>
                    <a:pt x="240" y="334"/>
                  </a:lnTo>
                  <a:lnTo>
                    <a:pt x="231" y="343"/>
                  </a:lnTo>
                  <a:lnTo>
                    <a:pt x="222" y="351"/>
                  </a:lnTo>
                  <a:lnTo>
                    <a:pt x="213" y="358"/>
                  </a:lnTo>
                  <a:lnTo>
                    <a:pt x="203" y="363"/>
                  </a:lnTo>
                  <a:lnTo>
                    <a:pt x="193" y="369"/>
                  </a:lnTo>
                  <a:lnTo>
                    <a:pt x="184" y="373"/>
                  </a:lnTo>
                  <a:lnTo>
                    <a:pt x="175" y="377"/>
                  </a:lnTo>
                  <a:lnTo>
                    <a:pt x="164" y="380"/>
                  </a:lnTo>
                  <a:lnTo>
                    <a:pt x="154" y="382"/>
                  </a:lnTo>
                  <a:lnTo>
                    <a:pt x="144" y="383"/>
                  </a:lnTo>
                  <a:lnTo>
                    <a:pt x="133" y="384"/>
                  </a:lnTo>
                  <a:lnTo>
                    <a:pt x="126" y="384"/>
                  </a:lnTo>
                  <a:lnTo>
                    <a:pt x="120" y="383"/>
                  </a:lnTo>
                  <a:lnTo>
                    <a:pt x="113" y="382"/>
                  </a:lnTo>
                  <a:lnTo>
                    <a:pt x="106" y="381"/>
                  </a:lnTo>
                  <a:lnTo>
                    <a:pt x="100" y="379"/>
                  </a:lnTo>
                  <a:lnTo>
                    <a:pt x="93" y="377"/>
                  </a:lnTo>
                  <a:lnTo>
                    <a:pt x="87" y="375"/>
                  </a:lnTo>
                  <a:lnTo>
                    <a:pt x="81" y="373"/>
                  </a:lnTo>
                  <a:lnTo>
                    <a:pt x="75" y="370"/>
                  </a:lnTo>
                  <a:lnTo>
                    <a:pt x="69" y="366"/>
                  </a:lnTo>
                  <a:lnTo>
                    <a:pt x="64" y="363"/>
                  </a:lnTo>
                  <a:lnTo>
                    <a:pt x="58" y="359"/>
                  </a:lnTo>
                  <a:lnTo>
                    <a:pt x="53" y="355"/>
                  </a:lnTo>
                  <a:lnTo>
                    <a:pt x="47" y="351"/>
                  </a:lnTo>
                  <a:lnTo>
                    <a:pt x="43" y="346"/>
                  </a:lnTo>
                  <a:lnTo>
                    <a:pt x="38" y="340"/>
                  </a:lnTo>
                  <a:lnTo>
                    <a:pt x="34" y="334"/>
                  </a:lnTo>
                  <a:lnTo>
                    <a:pt x="29" y="329"/>
                  </a:lnTo>
                  <a:lnTo>
                    <a:pt x="25" y="322"/>
                  </a:lnTo>
                  <a:lnTo>
                    <a:pt x="22" y="316"/>
                  </a:lnTo>
                  <a:lnTo>
                    <a:pt x="19" y="309"/>
                  </a:lnTo>
                  <a:lnTo>
                    <a:pt x="14" y="302"/>
                  </a:lnTo>
                  <a:lnTo>
                    <a:pt x="12" y="295"/>
                  </a:lnTo>
                  <a:lnTo>
                    <a:pt x="10" y="288"/>
                  </a:lnTo>
                  <a:lnTo>
                    <a:pt x="8" y="280"/>
                  </a:lnTo>
                  <a:lnTo>
                    <a:pt x="5" y="273"/>
                  </a:lnTo>
                  <a:lnTo>
                    <a:pt x="3" y="264"/>
                  </a:lnTo>
                  <a:lnTo>
                    <a:pt x="2" y="256"/>
                  </a:lnTo>
                  <a:lnTo>
                    <a:pt x="1" y="247"/>
                  </a:lnTo>
                  <a:lnTo>
                    <a:pt x="0" y="238"/>
                  </a:lnTo>
                  <a:lnTo>
                    <a:pt x="0" y="229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71" y="235"/>
                  </a:lnTo>
                  <a:lnTo>
                    <a:pt x="71" y="248"/>
                  </a:lnTo>
                  <a:lnTo>
                    <a:pt x="73" y="260"/>
                  </a:lnTo>
                  <a:lnTo>
                    <a:pt x="74" y="271"/>
                  </a:lnTo>
                  <a:lnTo>
                    <a:pt x="75" y="282"/>
                  </a:lnTo>
                  <a:lnTo>
                    <a:pt x="77" y="291"/>
                  </a:lnTo>
                  <a:lnTo>
                    <a:pt x="80" y="300"/>
                  </a:lnTo>
                  <a:lnTo>
                    <a:pt x="84" y="308"/>
                  </a:lnTo>
                  <a:lnTo>
                    <a:pt x="88" y="315"/>
                  </a:lnTo>
                  <a:lnTo>
                    <a:pt x="92" y="322"/>
                  </a:lnTo>
                  <a:lnTo>
                    <a:pt x="97" y="328"/>
                  </a:lnTo>
                  <a:lnTo>
                    <a:pt x="102" y="332"/>
                  </a:lnTo>
                  <a:lnTo>
                    <a:pt x="108" y="336"/>
                  </a:lnTo>
                  <a:lnTo>
                    <a:pt x="114" y="339"/>
                  </a:lnTo>
                  <a:lnTo>
                    <a:pt x="120" y="342"/>
                  </a:lnTo>
                  <a:lnTo>
                    <a:pt x="128" y="343"/>
                  </a:lnTo>
                  <a:lnTo>
                    <a:pt x="134" y="343"/>
                  </a:lnTo>
                  <a:lnTo>
                    <a:pt x="141" y="343"/>
                  </a:lnTo>
                  <a:lnTo>
                    <a:pt x="147" y="342"/>
                  </a:lnTo>
                  <a:lnTo>
                    <a:pt x="154" y="340"/>
                  </a:lnTo>
                  <a:lnTo>
                    <a:pt x="160" y="337"/>
                  </a:lnTo>
                  <a:lnTo>
                    <a:pt x="166" y="334"/>
                  </a:lnTo>
                  <a:lnTo>
                    <a:pt x="171" y="329"/>
                  </a:lnTo>
                  <a:lnTo>
                    <a:pt x="178" y="324"/>
                  </a:lnTo>
                  <a:lnTo>
                    <a:pt x="184" y="318"/>
                  </a:lnTo>
                  <a:lnTo>
                    <a:pt x="189" y="311"/>
                  </a:lnTo>
                  <a:lnTo>
                    <a:pt x="193" y="303"/>
                  </a:lnTo>
                  <a:lnTo>
                    <a:pt x="198" y="295"/>
                  </a:lnTo>
                  <a:lnTo>
                    <a:pt x="202" y="287"/>
                  </a:lnTo>
                  <a:lnTo>
                    <a:pt x="207" y="278"/>
                  </a:lnTo>
                  <a:lnTo>
                    <a:pt x="211" y="267"/>
                  </a:lnTo>
                  <a:lnTo>
                    <a:pt x="214" y="257"/>
                  </a:lnTo>
                  <a:lnTo>
                    <a:pt x="218" y="246"/>
                  </a:lnTo>
                  <a:lnTo>
                    <a:pt x="220" y="240"/>
                  </a:lnTo>
                  <a:lnTo>
                    <a:pt x="221" y="234"/>
                  </a:lnTo>
                  <a:lnTo>
                    <a:pt x="222" y="228"/>
                  </a:lnTo>
                  <a:lnTo>
                    <a:pt x="223" y="223"/>
                  </a:lnTo>
                  <a:lnTo>
                    <a:pt x="224" y="217"/>
                  </a:lnTo>
                  <a:lnTo>
                    <a:pt x="225" y="211"/>
                  </a:lnTo>
                  <a:lnTo>
                    <a:pt x="226" y="205"/>
                  </a:lnTo>
                  <a:lnTo>
                    <a:pt x="228" y="198"/>
                  </a:lnTo>
                  <a:lnTo>
                    <a:pt x="228" y="192"/>
                  </a:lnTo>
                  <a:lnTo>
                    <a:pt x="229" y="186"/>
                  </a:lnTo>
                  <a:lnTo>
                    <a:pt x="229" y="179"/>
                  </a:lnTo>
                  <a:lnTo>
                    <a:pt x="229" y="172"/>
                  </a:lnTo>
                  <a:lnTo>
                    <a:pt x="229" y="165"/>
                  </a:lnTo>
                  <a:lnTo>
                    <a:pt x="230" y="160"/>
                  </a:lnTo>
                  <a:lnTo>
                    <a:pt x="230" y="153"/>
                  </a:lnTo>
                  <a:lnTo>
                    <a:pt x="230" y="146"/>
                  </a:lnTo>
                  <a:lnTo>
                    <a:pt x="230" y="139"/>
                  </a:lnTo>
                  <a:lnTo>
                    <a:pt x="230" y="133"/>
                  </a:lnTo>
                  <a:lnTo>
                    <a:pt x="229" y="127"/>
                  </a:lnTo>
                  <a:lnTo>
                    <a:pt x="229" y="121"/>
                  </a:lnTo>
                  <a:lnTo>
                    <a:pt x="228" y="115"/>
                  </a:lnTo>
                  <a:lnTo>
                    <a:pt x="228" y="110"/>
                  </a:lnTo>
                  <a:lnTo>
                    <a:pt x="226" y="104"/>
                  </a:lnTo>
                  <a:lnTo>
                    <a:pt x="225" y="99"/>
                  </a:lnTo>
                  <a:lnTo>
                    <a:pt x="224" y="95"/>
                  </a:lnTo>
                  <a:lnTo>
                    <a:pt x="223" y="90"/>
                  </a:lnTo>
                  <a:lnTo>
                    <a:pt x="222" y="85"/>
                  </a:lnTo>
                  <a:lnTo>
                    <a:pt x="221" y="80"/>
                  </a:lnTo>
                  <a:lnTo>
                    <a:pt x="219" y="76"/>
                  </a:lnTo>
                  <a:lnTo>
                    <a:pt x="217" y="72"/>
                  </a:lnTo>
                  <a:lnTo>
                    <a:pt x="215" y="68"/>
                  </a:lnTo>
                  <a:lnTo>
                    <a:pt x="213" y="64"/>
                  </a:lnTo>
                  <a:lnTo>
                    <a:pt x="209" y="57"/>
                  </a:lnTo>
                  <a:lnTo>
                    <a:pt x="203" y="52"/>
                  </a:lnTo>
                  <a:lnTo>
                    <a:pt x="198" y="47"/>
                  </a:lnTo>
                  <a:lnTo>
                    <a:pt x="192" y="43"/>
                  </a:lnTo>
                  <a:lnTo>
                    <a:pt x="187" y="40"/>
                  </a:lnTo>
                  <a:lnTo>
                    <a:pt x="180" y="38"/>
                  </a:lnTo>
                  <a:lnTo>
                    <a:pt x="175" y="37"/>
                  </a:lnTo>
                  <a:lnTo>
                    <a:pt x="167" y="36"/>
                  </a:lnTo>
                  <a:lnTo>
                    <a:pt x="160" y="37"/>
                  </a:lnTo>
                  <a:lnTo>
                    <a:pt x="154" y="38"/>
                  </a:lnTo>
                  <a:lnTo>
                    <a:pt x="148" y="40"/>
                  </a:lnTo>
                  <a:lnTo>
                    <a:pt x="142" y="43"/>
                  </a:lnTo>
                  <a:lnTo>
                    <a:pt x="136" y="47"/>
                  </a:lnTo>
                  <a:lnTo>
                    <a:pt x="130" y="52"/>
                  </a:lnTo>
                  <a:lnTo>
                    <a:pt x="124" y="57"/>
                  </a:lnTo>
                  <a:lnTo>
                    <a:pt x="119" y="64"/>
                  </a:lnTo>
                  <a:lnTo>
                    <a:pt x="113" y="71"/>
                  </a:lnTo>
                  <a:lnTo>
                    <a:pt x="108" y="79"/>
                  </a:lnTo>
                  <a:lnTo>
                    <a:pt x="103" y="87"/>
                  </a:lnTo>
                  <a:lnTo>
                    <a:pt x="99" y="96"/>
                  </a:lnTo>
                  <a:lnTo>
                    <a:pt x="95" y="105"/>
                  </a:lnTo>
                  <a:lnTo>
                    <a:pt x="90" y="115"/>
                  </a:lnTo>
                  <a:lnTo>
                    <a:pt x="87" y="125"/>
                  </a:lnTo>
                  <a:lnTo>
                    <a:pt x="84" y="137"/>
                  </a:lnTo>
                  <a:lnTo>
                    <a:pt x="82" y="142"/>
                  </a:lnTo>
                  <a:lnTo>
                    <a:pt x="80" y="149"/>
                  </a:lnTo>
                  <a:lnTo>
                    <a:pt x="79" y="154"/>
                  </a:lnTo>
                  <a:lnTo>
                    <a:pt x="78" y="160"/>
                  </a:lnTo>
                  <a:lnTo>
                    <a:pt x="77" y="166"/>
                  </a:lnTo>
                  <a:lnTo>
                    <a:pt x="76" y="172"/>
                  </a:lnTo>
                  <a:lnTo>
                    <a:pt x="75" y="178"/>
                  </a:lnTo>
                  <a:lnTo>
                    <a:pt x="75" y="184"/>
                  </a:lnTo>
                  <a:lnTo>
                    <a:pt x="74" y="191"/>
                  </a:lnTo>
                  <a:lnTo>
                    <a:pt x="73" y="197"/>
                  </a:lnTo>
                  <a:lnTo>
                    <a:pt x="73" y="204"/>
                  </a:lnTo>
                  <a:lnTo>
                    <a:pt x="71" y="210"/>
                  </a:lnTo>
                  <a:lnTo>
                    <a:pt x="71" y="217"/>
                  </a:lnTo>
                  <a:lnTo>
                    <a:pt x="71" y="224"/>
                  </a:lnTo>
                  <a:lnTo>
                    <a:pt x="71" y="230"/>
                  </a:lnTo>
                  <a:lnTo>
                    <a:pt x="71" y="236"/>
                  </a:lnTo>
                  <a:lnTo>
                    <a:pt x="71" y="235"/>
                  </a:lnTo>
                  <a:lnTo>
                    <a:pt x="0" y="2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" name="Freeform 124">
              <a:extLst>
                <a:ext uri="{FF2B5EF4-FFF2-40B4-BE49-F238E27FC236}">
                  <a16:creationId xmlns:a16="http://schemas.microsoft.com/office/drawing/2014/main" id="{DF02B1A3-A680-437A-9A6E-3C0C43D02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3360"/>
              <a:ext cx="254" cy="372"/>
            </a:xfrm>
            <a:custGeom>
              <a:avLst/>
              <a:gdLst>
                <a:gd name="T0" fmla="*/ 93 w 254"/>
                <a:gd name="T1" fmla="*/ 321 h 372"/>
                <a:gd name="T2" fmla="*/ 96 w 254"/>
                <a:gd name="T3" fmla="*/ 334 h 372"/>
                <a:gd name="T4" fmla="*/ 104 w 254"/>
                <a:gd name="T5" fmla="*/ 342 h 372"/>
                <a:gd name="T6" fmla="*/ 108 w 254"/>
                <a:gd name="T7" fmla="*/ 351 h 372"/>
                <a:gd name="T8" fmla="*/ 108 w 254"/>
                <a:gd name="T9" fmla="*/ 361 h 372"/>
                <a:gd name="T10" fmla="*/ 102 w 254"/>
                <a:gd name="T11" fmla="*/ 368 h 372"/>
                <a:gd name="T12" fmla="*/ 90 w 254"/>
                <a:gd name="T13" fmla="*/ 370 h 372"/>
                <a:gd name="T14" fmla="*/ 74 w 254"/>
                <a:gd name="T15" fmla="*/ 371 h 372"/>
                <a:gd name="T16" fmla="*/ 27 w 254"/>
                <a:gd name="T17" fmla="*/ 371 h 372"/>
                <a:gd name="T18" fmla="*/ 12 w 254"/>
                <a:gd name="T19" fmla="*/ 370 h 372"/>
                <a:gd name="T20" fmla="*/ 3 w 254"/>
                <a:gd name="T21" fmla="*/ 368 h 372"/>
                <a:gd name="T22" fmla="*/ 0 w 254"/>
                <a:gd name="T23" fmla="*/ 353 h 372"/>
                <a:gd name="T24" fmla="*/ 12 w 254"/>
                <a:gd name="T25" fmla="*/ 339 h 372"/>
                <a:gd name="T26" fmla="*/ 20 w 254"/>
                <a:gd name="T27" fmla="*/ 327 h 372"/>
                <a:gd name="T28" fmla="*/ 24 w 254"/>
                <a:gd name="T29" fmla="*/ 317 h 372"/>
                <a:gd name="T30" fmla="*/ 56 w 254"/>
                <a:gd name="T31" fmla="*/ 58 h 372"/>
                <a:gd name="T32" fmla="*/ 57 w 254"/>
                <a:gd name="T33" fmla="*/ 48 h 372"/>
                <a:gd name="T34" fmla="*/ 56 w 254"/>
                <a:gd name="T35" fmla="*/ 42 h 372"/>
                <a:gd name="T36" fmla="*/ 48 w 254"/>
                <a:gd name="T37" fmla="*/ 33 h 372"/>
                <a:gd name="T38" fmla="*/ 42 w 254"/>
                <a:gd name="T39" fmla="*/ 28 h 372"/>
                <a:gd name="T40" fmla="*/ 41 w 254"/>
                <a:gd name="T41" fmla="*/ 17 h 372"/>
                <a:gd name="T42" fmla="*/ 46 w 254"/>
                <a:gd name="T43" fmla="*/ 5 h 372"/>
                <a:gd name="T44" fmla="*/ 64 w 254"/>
                <a:gd name="T45" fmla="*/ 0 h 372"/>
                <a:gd name="T46" fmla="*/ 237 w 254"/>
                <a:gd name="T47" fmla="*/ 1 h 372"/>
                <a:gd name="T48" fmla="*/ 246 w 254"/>
                <a:gd name="T49" fmla="*/ 3 h 372"/>
                <a:gd name="T50" fmla="*/ 251 w 254"/>
                <a:gd name="T51" fmla="*/ 9 h 372"/>
                <a:gd name="T52" fmla="*/ 253 w 254"/>
                <a:gd name="T53" fmla="*/ 23 h 372"/>
                <a:gd name="T54" fmla="*/ 253 w 254"/>
                <a:gd name="T55" fmla="*/ 59 h 372"/>
                <a:gd name="T56" fmla="*/ 251 w 254"/>
                <a:gd name="T57" fmla="*/ 68 h 372"/>
                <a:gd name="T58" fmla="*/ 244 w 254"/>
                <a:gd name="T59" fmla="*/ 76 h 372"/>
                <a:gd name="T60" fmla="*/ 231 w 254"/>
                <a:gd name="T61" fmla="*/ 76 h 372"/>
                <a:gd name="T62" fmla="*/ 219 w 254"/>
                <a:gd name="T63" fmla="*/ 57 h 372"/>
                <a:gd name="T64" fmla="*/ 207 w 254"/>
                <a:gd name="T65" fmla="*/ 44 h 372"/>
                <a:gd name="T66" fmla="*/ 192 w 254"/>
                <a:gd name="T67" fmla="*/ 38 h 372"/>
                <a:gd name="T68" fmla="*/ 173 w 254"/>
                <a:gd name="T69" fmla="*/ 36 h 372"/>
                <a:gd name="T70" fmla="*/ 153 w 254"/>
                <a:gd name="T71" fmla="*/ 36 h 372"/>
                <a:gd name="T72" fmla="*/ 140 w 254"/>
                <a:gd name="T73" fmla="*/ 38 h 372"/>
                <a:gd name="T74" fmla="*/ 130 w 254"/>
                <a:gd name="T75" fmla="*/ 44 h 372"/>
                <a:gd name="T76" fmla="*/ 123 w 254"/>
                <a:gd name="T77" fmla="*/ 57 h 372"/>
                <a:gd name="T78" fmla="*/ 154 w 254"/>
                <a:gd name="T79" fmla="*/ 163 h 372"/>
                <a:gd name="T80" fmla="*/ 170 w 254"/>
                <a:gd name="T81" fmla="*/ 162 h 372"/>
                <a:gd name="T82" fmla="*/ 180 w 254"/>
                <a:gd name="T83" fmla="*/ 159 h 372"/>
                <a:gd name="T84" fmla="*/ 194 w 254"/>
                <a:gd name="T85" fmla="*/ 150 h 372"/>
                <a:gd name="T86" fmla="*/ 204 w 254"/>
                <a:gd name="T87" fmla="*/ 146 h 372"/>
                <a:gd name="T88" fmla="*/ 211 w 254"/>
                <a:gd name="T89" fmla="*/ 150 h 372"/>
                <a:gd name="T90" fmla="*/ 214 w 254"/>
                <a:gd name="T91" fmla="*/ 163 h 372"/>
                <a:gd name="T92" fmla="*/ 208 w 254"/>
                <a:gd name="T93" fmla="*/ 205 h 372"/>
                <a:gd name="T94" fmla="*/ 195 w 254"/>
                <a:gd name="T95" fmla="*/ 219 h 372"/>
                <a:gd name="T96" fmla="*/ 184 w 254"/>
                <a:gd name="T97" fmla="*/ 214 h 372"/>
                <a:gd name="T98" fmla="*/ 173 w 254"/>
                <a:gd name="T99" fmla="*/ 203 h 372"/>
                <a:gd name="T100" fmla="*/ 163 w 254"/>
                <a:gd name="T101" fmla="*/ 201 h 372"/>
                <a:gd name="T102" fmla="*/ 147 w 254"/>
                <a:gd name="T103" fmla="*/ 200 h 3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4" h="372">
                  <a:moveTo>
                    <a:pt x="106" y="200"/>
                  </a:moveTo>
                  <a:lnTo>
                    <a:pt x="93" y="313"/>
                  </a:lnTo>
                  <a:lnTo>
                    <a:pt x="93" y="317"/>
                  </a:lnTo>
                  <a:lnTo>
                    <a:pt x="93" y="321"/>
                  </a:lnTo>
                  <a:lnTo>
                    <a:pt x="93" y="325"/>
                  </a:lnTo>
                  <a:lnTo>
                    <a:pt x="94" y="328"/>
                  </a:lnTo>
                  <a:lnTo>
                    <a:pt x="95" y="331"/>
                  </a:lnTo>
                  <a:lnTo>
                    <a:pt x="96" y="334"/>
                  </a:lnTo>
                  <a:lnTo>
                    <a:pt x="97" y="337"/>
                  </a:lnTo>
                  <a:lnTo>
                    <a:pt x="101" y="340"/>
                  </a:lnTo>
                  <a:lnTo>
                    <a:pt x="103" y="341"/>
                  </a:lnTo>
                  <a:lnTo>
                    <a:pt x="104" y="342"/>
                  </a:lnTo>
                  <a:lnTo>
                    <a:pt x="105" y="344"/>
                  </a:lnTo>
                  <a:lnTo>
                    <a:pt x="107" y="346"/>
                  </a:lnTo>
                  <a:lnTo>
                    <a:pt x="108" y="349"/>
                  </a:lnTo>
                  <a:lnTo>
                    <a:pt x="108" y="351"/>
                  </a:lnTo>
                  <a:lnTo>
                    <a:pt x="110" y="352"/>
                  </a:lnTo>
                  <a:lnTo>
                    <a:pt x="110" y="354"/>
                  </a:lnTo>
                  <a:lnTo>
                    <a:pt x="108" y="358"/>
                  </a:lnTo>
                  <a:lnTo>
                    <a:pt x="108" y="361"/>
                  </a:lnTo>
                  <a:lnTo>
                    <a:pt x="107" y="363"/>
                  </a:lnTo>
                  <a:lnTo>
                    <a:pt x="106" y="365"/>
                  </a:lnTo>
                  <a:lnTo>
                    <a:pt x="104" y="367"/>
                  </a:lnTo>
                  <a:lnTo>
                    <a:pt x="102" y="368"/>
                  </a:lnTo>
                  <a:lnTo>
                    <a:pt x="99" y="369"/>
                  </a:lnTo>
                  <a:lnTo>
                    <a:pt x="94" y="369"/>
                  </a:lnTo>
                  <a:lnTo>
                    <a:pt x="92" y="370"/>
                  </a:lnTo>
                  <a:lnTo>
                    <a:pt x="90" y="370"/>
                  </a:lnTo>
                  <a:lnTo>
                    <a:pt x="87" y="370"/>
                  </a:lnTo>
                  <a:lnTo>
                    <a:pt x="82" y="371"/>
                  </a:lnTo>
                  <a:lnTo>
                    <a:pt x="79" y="371"/>
                  </a:lnTo>
                  <a:lnTo>
                    <a:pt x="74" y="371"/>
                  </a:lnTo>
                  <a:lnTo>
                    <a:pt x="69" y="371"/>
                  </a:lnTo>
                  <a:lnTo>
                    <a:pt x="64" y="371"/>
                  </a:lnTo>
                  <a:lnTo>
                    <a:pt x="32" y="371"/>
                  </a:lnTo>
                  <a:lnTo>
                    <a:pt x="27" y="371"/>
                  </a:lnTo>
                  <a:lnTo>
                    <a:pt x="23" y="371"/>
                  </a:lnTo>
                  <a:lnTo>
                    <a:pt x="19" y="370"/>
                  </a:lnTo>
                  <a:lnTo>
                    <a:pt x="15" y="370"/>
                  </a:lnTo>
                  <a:lnTo>
                    <a:pt x="12" y="370"/>
                  </a:lnTo>
                  <a:lnTo>
                    <a:pt x="10" y="369"/>
                  </a:lnTo>
                  <a:lnTo>
                    <a:pt x="9" y="369"/>
                  </a:lnTo>
                  <a:lnTo>
                    <a:pt x="7" y="369"/>
                  </a:lnTo>
                  <a:lnTo>
                    <a:pt x="3" y="368"/>
                  </a:lnTo>
                  <a:lnTo>
                    <a:pt x="1" y="365"/>
                  </a:lnTo>
                  <a:lnTo>
                    <a:pt x="0" y="361"/>
                  </a:lnTo>
                  <a:lnTo>
                    <a:pt x="0" y="356"/>
                  </a:lnTo>
                  <a:lnTo>
                    <a:pt x="0" y="353"/>
                  </a:lnTo>
                  <a:lnTo>
                    <a:pt x="2" y="350"/>
                  </a:lnTo>
                  <a:lnTo>
                    <a:pt x="4" y="345"/>
                  </a:lnTo>
                  <a:lnTo>
                    <a:pt x="8" y="342"/>
                  </a:lnTo>
                  <a:lnTo>
                    <a:pt x="12" y="339"/>
                  </a:lnTo>
                  <a:lnTo>
                    <a:pt x="14" y="334"/>
                  </a:lnTo>
                  <a:lnTo>
                    <a:pt x="18" y="331"/>
                  </a:lnTo>
                  <a:lnTo>
                    <a:pt x="20" y="329"/>
                  </a:lnTo>
                  <a:lnTo>
                    <a:pt x="20" y="327"/>
                  </a:lnTo>
                  <a:lnTo>
                    <a:pt x="21" y="325"/>
                  </a:lnTo>
                  <a:lnTo>
                    <a:pt x="22" y="323"/>
                  </a:lnTo>
                  <a:lnTo>
                    <a:pt x="23" y="319"/>
                  </a:lnTo>
                  <a:lnTo>
                    <a:pt x="24" y="317"/>
                  </a:lnTo>
                  <a:lnTo>
                    <a:pt x="24" y="314"/>
                  </a:lnTo>
                  <a:lnTo>
                    <a:pt x="25" y="311"/>
                  </a:lnTo>
                  <a:lnTo>
                    <a:pt x="25" y="308"/>
                  </a:lnTo>
                  <a:lnTo>
                    <a:pt x="56" y="58"/>
                  </a:lnTo>
                  <a:lnTo>
                    <a:pt x="57" y="55"/>
                  </a:lnTo>
                  <a:lnTo>
                    <a:pt x="57" y="52"/>
                  </a:lnTo>
                  <a:lnTo>
                    <a:pt x="57" y="50"/>
                  </a:lnTo>
                  <a:lnTo>
                    <a:pt x="57" y="48"/>
                  </a:lnTo>
                  <a:lnTo>
                    <a:pt x="57" y="46"/>
                  </a:lnTo>
                  <a:lnTo>
                    <a:pt x="57" y="45"/>
                  </a:lnTo>
                  <a:lnTo>
                    <a:pt x="57" y="43"/>
                  </a:lnTo>
                  <a:lnTo>
                    <a:pt x="56" y="42"/>
                  </a:lnTo>
                  <a:lnTo>
                    <a:pt x="55" y="39"/>
                  </a:lnTo>
                  <a:lnTo>
                    <a:pt x="53" y="37"/>
                  </a:lnTo>
                  <a:lnTo>
                    <a:pt x="50" y="35"/>
                  </a:lnTo>
                  <a:lnTo>
                    <a:pt x="48" y="33"/>
                  </a:lnTo>
                  <a:lnTo>
                    <a:pt x="47" y="31"/>
                  </a:lnTo>
                  <a:lnTo>
                    <a:pt x="45" y="30"/>
                  </a:lnTo>
                  <a:lnTo>
                    <a:pt x="43" y="29"/>
                  </a:lnTo>
                  <a:lnTo>
                    <a:pt x="42" y="28"/>
                  </a:lnTo>
                  <a:lnTo>
                    <a:pt x="42" y="26"/>
                  </a:lnTo>
                  <a:lnTo>
                    <a:pt x="41" y="24"/>
                  </a:lnTo>
                  <a:lnTo>
                    <a:pt x="41" y="21"/>
                  </a:lnTo>
                  <a:lnTo>
                    <a:pt x="41" y="17"/>
                  </a:lnTo>
                  <a:lnTo>
                    <a:pt x="42" y="14"/>
                  </a:lnTo>
                  <a:lnTo>
                    <a:pt x="43" y="10"/>
                  </a:lnTo>
                  <a:lnTo>
                    <a:pt x="44" y="7"/>
                  </a:lnTo>
                  <a:lnTo>
                    <a:pt x="46" y="5"/>
                  </a:lnTo>
                  <a:lnTo>
                    <a:pt x="49" y="3"/>
                  </a:lnTo>
                  <a:lnTo>
                    <a:pt x="54" y="1"/>
                  </a:lnTo>
                  <a:lnTo>
                    <a:pt x="58" y="1"/>
                  </a:lnTo>
                  <a:lnTo>
                    <a:pt x="64" y="0"/>
                  </a:lnTo>
                  <a:lnTo>
                    <a:pt x="227" y="0"/>
                  </a:lnTo>
                  <a:lnTo>
                    <a:pt x="230" y="0"/>
                  </a:lnTo>
                  <a:lnTo>
                    <a:pt x="233" y="1"/>
                  </a:lnTo>
                  <a:lnTo>
                    <a:pt x="237" y="1"/>
                  </a:lnTo>
                  <a:lnTo>
                    <a:pt x="240" y="1"/>
                  </a:lnTo>
                  <a:lnTo>
                    <a:pt x="242" y="2"/>
                  </a:lnTo>
                  <a:lnTo>
                    <a:pt x="244" y="2"/>
                  </a:lnTo>
                  <a:lnTo>
                    <a:pt x="246" y="3"/>
                  </a:lnTo>
                  <a:lnTo>
                    <a:pt x="248" y="3"/>
                  </a:lnTo>
                  <a:lnTo>
                    <a:pt x="249" y="5"/>
                  </a:lnTo>
                  <a:lnTo>
                    <a:pt x="250" y="6"/>
                  </a:lnTo>
                  <a:lnTo>
                    <a:pt x="251" y="9"/>
                  </a:lnTo>
                  <a:lnTo>
                    <a:pt x="251" y="11"/>
                  </a:lnTo>
                  <a:lnTo>
                    <a:pt x="252" y="15"/>
                  </a:lnTo>
                  <a:lnTo>
                    <a:pt x="252" y="19"/>
                  </a:lnTo>
                  <a:lnTo>
                    <a:pt x="253" y="23"/>
                  </a:lnTo>
                  <a:lnTo>
                    <a:pt x="253" y="28"/>
                  </a:lnTo>
                  <a:lnTo>
                    <a:pt x="253" y="53"/>
                  </a:lnTo>
                  <a:lnTo>
                    <a:pt x="253" y="56"/>
                  </a:lnTo>
                  <a:lnTo>
                    <a:pt x="253" y="59"/>
                  </a:lnTo>
                  <a:lnTo>
                    <a:pt x="252" y="62"/>
                  </a:lnTo>
                  <a:lnTo>
                    <a:pt x="252" y="64"/>
                  </a:lnTo>
                  <a:lnTo>
                    <a:pt x="252" y="67"/>
                  </a:lnTo>
                  <a:lnTo>
                    <a:pt x="251" y="68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48" y="74"/>
                  </a:lnTo>
                  <a:lnTo>
                    <a:pt x="244" y="76"/>
                  </a:lnTo>
                  <a:lnTo>
                    <a:pt x="241" y="78"/>
                  </a:lnTo>
                  <a:lnTo>
                    <a:pt x="237" y="80"/>
                  </a:lnTo>
                  <a:lnTo>
                    <a:pt x="233" y="79"/>
                  </a:lnTo>
                  <a:lnTo>
                    <a:pt x="231" y="76"/>
                  </a:lnTo>
                  <a:lnTo>
                    <a:pt x="228" y="72"/>
                  </a:lnTo>
                  <a:lnTo>
                    <a:pt x="225" y="65"/>
                  </a:lnTo>
                  <a:lnTo>
                    <a:pt x="221" y="61"/>
                  </a:lnTo>
                  <a:lnTo>
                    <a:pt x="219" y="57"/>
                  </a:lnTo>
                  <a:lnTo>
                    <a:pt x="217" y="53"/>
                  </a:lnTo>
                  <a:lnTo>
                    <a:pt x="214" y="49"/>
                  </a:lnTo>
                  <a:lnTo>
                    <a:pt x="210" y="46"/>
                  </a:lnTo>
                  <a:lnTo>
                    <a:pt x="207" y="44"/>
                  </a:lnTo>
                  <a:lnTo>
                    <a:pt x="204" y="42"/>
                  </a:lnTo>
                  <a:lnTo>
                    <a:pt x="199" y="41"/>
                  </a:lnTo>
                  <a:lnTo>
                    <a:pt x="196" y="39"/>
                  </a:lnTo>
                  <a:lnTo>
                    <a:pt x="192" y="38"/>
                  </a:lnTo>
                  <a:lnTo>
                    <a:pt x="187" y="38"/>
                  </a:lnTo>
                  <a:lnTo>
                    <a:pt x="183" y="37"/>
                  </a:lnTo>
                  <a:lnTo>
                    <a:pt x="179" y="36"/>
                  </a:lnTo>
                  <a:lnTo>
                    <a:pt x="173" y="36"/>
                  </a:lnTo>
                  <a:lnTo>
                    <a:pt x="168" y="36"/>
                  </a:lnTo>
                  <a:lnTo>
                    <a:pt x="162" y="36"/>
                  </a:lnTo>
                  <a:lnTo>
                    <a:pt x="158" y="36"/>
                  </a:lnTo>
                  <a:lnTo>
                    <a:pt x="153" y="36"/>
                  </a:lnTo>
                  <a:lnTo>
                    <a:pt x="150" y="36"/>
                  </a:lnTo>
                  <a:lnTo>
                    <a:pt x="147" y="37"/>
                  </a:lnTo>
                  <a:lnTo>
                    <a:pt x="142" y="38"/>
                  </a:lnTo>
                  <a:lnTo>
                    <a:pt x="140" y="38"/>
                  </a:lnTo>
                  <a:lnTo>
                    <a:pt x="137" y="39"/>
                  </a:lnTo>
                  <a:lnTo>
                    <a:pt x="135" y="41"/>
                  </a:lnTo>
                  <a:lnTo>
                    <a:pt x="133" y="42"/>
                  </a:lnTo>
                  <a:lnTo>
                    <a:pt x="130" y="44"/>
                  </a:lnTo>
                  <a:lnTo>
                    <a:pt x="127" y="46"/>
                  </a:lnTo>
                  <a:lnTo>
                    <a:pt x="126" y="49"/>
                  </a:lnTo>
                  <a:lnTo>
                    <a:pt x="124" y="53"/>
                  </a:lnTo>
                  <a:lnTo>
                    <a:pt x="123" y="57"/>
                  </a:lnTo>
                  <a:lnTo>
                    <a:pt x="122" y="61"/>
                  </a:lnTo>
                  <a:lnTo>
                    <a:pt x="122" y="65"/>
                  </a:lnTo>
                  <a:lnTo>
                    <a:pt x="110" y="163"/>
                  </a:lnTo>
                  <a:lnTo>
                    <a:pt x="154" y="163"/>
                  </a:lnTo>
                  <a:lnTo>
                    <a:pt x="159" y="163"/>
                  </a:lnTo>
                  <a:lnTo>
                    <a:pt x="163" y="163"/>
                  </a:lnTo>
                  <a:lnTo>
                    <a:pt x="166" y="163"/>
                  </a:lnTo>
                  <a:lnTo>
                    <a:pt x="170" y="162"/>
                  </a:lnTo>
                  <a:lnTo>
                    <a:pt x="172" y="161"/>
                  </a:lnTo>
                  <a:lnTo>
                    <a:pt x="175" y="161"/>
                  </a:lnTo>
                  <a:lnTo>
                    <a:pt x="177" y="160"/>
                  </a:lnTo>
                  <a:lnTo>
                    <a:pt x="180" y="159"/>
                  </a:lnTo>
                  <a:lnTo>
                    <a:pt x="183" y="157"/>
                  </a:lnTo>
                  <a:lnTo>
                    <a:pt x="186" y="155"/>
                  </a:lnTo>
                  <a:lnTo>
                    <a:pt x="189" y="153"/>
                  </a:lnTo>
                  <a:lnTo>
                    <a:pt x="194" y="150"/>
                  </a:lnTo>
                  <a:lnTo>
                    <a:pt x="196" y="148"/>
                  </a:lnTo>
                  <a:lnTo>
                    <a:pt x="199" y="147"/>
                  </a:lnTo>
                  <a:lnTo>
                    <a:pt x="202" y="146"/>
                  </a:lnTo>
                  <a:lnTo>
                    <a:pt x="204" y="146"/>
                  </a:lnTo>
                  <a:lnTo>
                    <a:pt x="206" y="146"/>
                  </a:lnTo>
                  <a:lnTo>
                    <a:pt x="208" y="147"/>
                  </a:lnTo>
                  <a:lnTo>
                    <a:pt x="209" y="148"/>
                  </a:lnTo>
                  <a:lnTo>
                    <a:pt x="211" y="150"/>
                  </a:lnTo>
                  <a:lnTo>
                    <a:pt x="212" y="153"/>
                  </a:lnTo>
                  <a:lnTo>
                    <a:pt x="212" y="155"/>
                  </a:lnTo>
                  <a:lnTo>
                    <a:pt x="214" y="159"/>
                  </a:lnTo>
                  <a:lnTo>
                    <a:pt x="214" y="163"/>
                  </a:lnTo>
                  <a:lnTo>
                    <a:pt x="212" y="176"/>
                  </a:lnTo>
                  <a:lnTo>
                    <a:pt x="212" y="188"/>
                  </a:lnTo>
                  <a:lnTo>
                    <a:pt x="210" y="198"/>
                  </a:lnTo>
                  <a:lnTo>
                    <a:pt x="208" y="205"/>
                  </a:lnTo>
                  <a:lnTo>
                    <a:pt x="206" y="212"/>
                  </a:lnTo>
                  <a:lnTo>
                    <a:pt x="203" y="216"/>
                  </a:lnTo>
                  <a:lnTo>
                    <a:pt x="198" y="218"/>
                  </a:lnTo>
                  <a:lnTo>
                    <a:pt x="195" y="219"/>
                  </a:lnTo>
                  <a:lnTo>
                    <a:pt x="192" y="218"/>
                  </a:lnTo>
                  <a:lnTo>
                    <a:pt x="188" y="217"/>
                  </a:lnTo>
                  <a:lnTo>
                    <a:pt x="186" y="216"/>
                  </a:lnTo>
                  <a:lnTo>
                    <a:pt x="184" y="214"/>
                  </a:lnTo>
                  <a:lnTo>
                    <a:pt x="182" y="211"/>
                  </a:lnTo>
                  <a:lnTo>
                    <a:pt x="180" y="208"/>
                  </a:lnTo>
                  <a:lnTo>
                    <a:pt x="176" y="206"/>
                  </a:lnTo>
                  <a:lnTo>
                    <a:pt x="173" y="203"/>
                  </a:lnTo>
                  <a:lnTo>
                    <a:pt x="172" y="203"/>
                  </a:lnTo>
                  <a:lnTo>
                    <a:pt x="170" y="202"/>
                  </a:lnTo>
                  <a:lnTo>
                    <a:pt x="166" y="202"/>
                  </a:lnTo>
                  <a:lnTo>
                    <a:pt x="163" y="201"/>
                  </a:lnTo>
                  <a:lnTo>
                    <a:pt x="160" y="201"/>
                  </a:lnTo>
                  <a:lnTo>
                    <a:pt x="156" y="201"/>
                  </a:lnTo>
                  <a:lnTo>
                    <a:pt x="151" y="200"/>
                  </a:lnTo>
                  <a:lnTo>
                    <a:pt x="147" y="200"/>
                  </a:lnTo>
                  <a:lnTo>
                    <a:pt x="106" y="20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" name="Freeform 125">
              <a:extLst>
                <a:ext uri="{FF2B5EF4-FFF2-40B4-BE49-F238E27FC236}">
                  <a16:creationId xmlns:a16="http://schemas.microsoft.com/office/drawing/2014/main" id="{9EBF3F79-1067-4A93-980E-DA4587482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3360"/>
              <a:ext cx="252" cy="372"/>
            </a:xfrm>
            <a:custGeom>
              <a:avLst/>
              <a:gdLst>
                <a:gd name="T0" fmla="*/ 91 w 252"/>
                <a:gd name="T1" fmla="*/ 57 h 372"/>
                <a:gd name="T2" fmla="*/ 92 w 252"/>
                <a:gd name="T3" fmla="*/ 48 h 372"/>
                <a:gd name="T4" fmla="*/ 92 w 252"/>
                <a:gd name="T5" fmla="*/ 44 h 372"/>
                <a:gd name="T6" fmla="*/ 87 w 252"/>
                <a:gd name="T7" fmla="*/ 36 h 372"/>
                <a:gd name="T8" fmla="*/ 66 w 252"/>
                <a:gd name="T9" fmla="*/ 37 h 372"/>
                <a:gd name="T10" fmla="*/ 46 w 252"/>
                <a:gd name="T11" fmla="*/ 47 h 372"/>
                <a:gd name="T12" fmla="*/ 32 w 252"/>
                <a:gd name="T13" fmla="*/ 64 h 372"/>
                <a:gd name="T14" fmla="*/ 24 w 252"/>
                <a:gd name="T15" fmla="*/ 76 h 372"/>
                <a:gd name="T16" fmla="*/ 14 w 252"/>
                <a:gd name="T17" fmla="*/ 84 h 372"/>
                <a:gd name="T18" fmla="*/ 5 w 252"/>
                <a:gd name="T19" fmla="*/ 84 h 372"/>
                <a:gd name="T20" fmla="*/ 0 w 252"/>
                <a:gd name="T21" fmla="*/ 70 h 372"/>
                <a:gd name="T22" fmla="*/ 2 w 252"/>
                <a:gd name="T23" fmla="*/ 60 h 372"/>
                <a:gd name="T24" fmla="*/ 13 w 252"/>
                <a:gd name="T25" fmla="*/ 12 h 372"/>
                <a:gd name="T26" fmla="*/ 19 w 252"/>
                <a:gd name="T27" fmla="*/ 3 h 372"/>
                <a:gd name="T28" fmla="*/ 28 w 252"/>
                <a:gd name="T29" fmla="*/ 1 h 372"/>
                <a:gd name="T30" fmla="*/ 238 w 252"/>
                <a:gd name="T31" fmla="*/ 0 h 372"/>
                <a:gd name="T32" fmla="*/ 246 w 252"/>
                <a:gd name="T33" fmla="*/ 1 h 372"/>
                <a:gd name="T34" fmla="*/ 249 w 252"/>
                <a:gd name="T35" fmla="*/ 6 h 372"/>
                <a:gd name="T36" fmla="*/ 251 w 252"/>
                <a:gd name="T37" fmla="*/ 48 h 372"/>
                <a:gd name="T38" fmla="*/ 249 w 252"/>
                <a:gd name="T39" fmla="*/ 66 h 372"/>
                <a:gd name="T40" fmla="*/ 243 w 252"/>
                <a:gd name="T41" fmla="*/ 76 h 372"/>
                <a:gd name="T42" fmla="*/ 232 w 252"/>
                <a:gd name="T43" fmla="*/ 77 h 372"/>
                <a:gd name="T44" fmla="*/ 221 w 252"/>
                <a:gd name="T45" fmla="*/ 65 h 372"/>
                <a:gd name="T46" fmla="*/ 208 w 252"/>
                <a:gd name="T47" fmla="*/ 48 h 372"/>
                <a:gd name="T48" fmla="*/ 187 w 252"/>
                <a:gd name="T49" fmla="*/ 38 h 372"/>
                <a:gd name="T50" fmla="*/ 168 w 252"/>
                <a:gd name="T51" fmla="*/ 36 h 372"/>
                <a:gd name="T52" fmla="*/ 163 w 252"/>
                <a:gd name="T53" fmla="*/ 41 h 372"/>
                <a:gd name="T54" fmla="*/ 160 w 252"/>
                <a:gd name="T55" fmla="*/ 50 h 372"/>
                <a:gd name="T56" fmla="*/ 128 w 252"/>
                <a:gd name="T57" fmla="*/ 322 h 372"/>
                <a:gd name="T58" fmla="*/ 129 w 252"/>
                <a:gd name="T59" fmla="*/ 330 h 372"/>
                <a:gd name="T60" fmla="*/ 135 w 252"/>
                <a:gd name="T61" fmla="*/ 338 h 372"/>
                <a:gd name="T62" fmla="*/ 144 w 252"/>
                <a:gd name="T63" fmla="*/ 348 h 372"/>
                <a:gd name="T64" fmla="*/ 145 w 252"/>
                <a:gd name="T65" fmla="*/ 356 h 372"/>
                <a:gd name="T66" fmla="*/ 140 w 252"/>
                <a:gd name="T67" fmla="*/ 366 h 372"/>
                <a:gd name="T68" fmla="*/ 134 w 252"/>
                <a:gd name="T69" fmla="*/ 369 h 372"/>
                <a:gd name="T70" fmla="*/ 125 w 252"/>
                <a:gd name="T71" fmla="*/ 370 h 372"/>
                <a:gd name="T72" fmla="*/ 115 w 252"/>
                <a:gd name="T73" fmla="*/ 371 h 372"/>
                <a:gd name="T74" fmla="*/ 56 w 252"/>
                <a:gd name="T75" fmla="*/ 371 h 372"/>
                <a:gd name="T76" fmla="*/ 48 w 252"/>
                <a:gd name="T77" fmla="*/ 370 h 372"/>
                <a:gd name="T78" fmla="*/ 43 w 252"/>
                <a:gd name="T79" fmla="*/ 368 h 372"/>
                <a:gd name="T80" fmla="*/ 37 w 252"/>
                <a:gd name="T81" fmla="*/ 364 h 372"/>
                <a:gd name="T82" fmla="*/ 36 w 252"/>
                <a:gd name="T83" fmla="*/ 354 h 372"/>
                <a:gd name="T84" fmla="*/ 43 w 252"/>
                <a:gd name="T85" fmla="*/ 343 h 372"/>
                <a:gd name="T86" fmla="*/ 53 w 252"/>
                <a:gd name="T87" fmla="*/ 333 h 372"/>
                <a:gd name="T88" fmla="*/ 58 w 252"/>
                <a:gd name="T89" fmla="*/ 327 h 372"/>
                <a:gd name="T90" fmla="*/ 60 w 252"/>
                <a:gd name="T91" fmla="*/ 321 h 372"/>
                <a:gd name="T92" fmla="*/ 60 w 252"/>
                <a:gd name="T93" fmla="*/ 312 h 3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2" h="372">
                  <a:moveTo>
                    <a:pt x="60" y="312"/>
                  </a:moveTo>
                  <a:lnTo>
                    <a:pt x="91" y="61"/>
                  </a:lnTo>
                  <a:lnTo>
                    <a:pt x="91" y="57"/>
                  </a:lnTo>
                  <a:lnTo>
                    <a:pt x="91" y="53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2" y="46"/>
                  </a:lnTo>
                  <a:lnTo>
                    <a:pt x="92" y="45"/>
                  </a:lnTo>
                  <a:lnTo>
                    <a:pt x="92" y="44"/>
                  </a:lnTo>
                  <a:lnTo>
                    <a:pt x="91" y="41"/>
                  </a:lnTo>
                  <a:lnTo>
                    <a:pt x="90" y="38"/>
                  </a:lnTo>
                  <a:lnTo>
                    <a:pt x="87" y="36"/>
                  </a:lnTo>
                  <a:lnTo>
                    <a:pt x="82" y="36"/>
                  </a:lnTo>
                  <a:lnTo>
                    <a:pt x="73" y="36"/>
                  </a:lnTo>
                  <a:lnTo>
                    <a:pt x="66" y="37"/>
                  </a:lnTo>
                  <a:lnTo>
                    <a:pt x="58" y="40"/>
                  </a:lnTo>
                  <a:lnTo>
                    <a:pt x="53" y="43"/>
                  </a:lnTo>
                  <a:lnTo>
                    <a:pt x="46" y="47"/>
                  </a:lnTo>
                  <a:lnTo>
                    <a:pt x="41" y="51"/>
                  </a:lnTo>
                  <a:lnTo>
                    <a:pt x="36" y="57"/>
                  </a:lnTo>
                  <a:lnTo>
                    <a:pt x="32" y="64"/>
                  </a:lnTo>
                  <a:lnTo>
                    <a:pt x="30" y="68"/>
                  </a:lnTo>
                  <a:lnTo>
                    <a:pt x="26" y="73"/>
                  </a:lnTo>
                  <a:lnTo>
                    <a:pt x="24" y="76"/>
                  </a:lnTo>
                  <a:lnTo>
                    <a:pt x="21" y="79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2" y="85"/>
                  </a:lnTo>
                  <a:lnTo>
                    <a:pt x="9" y="85"/>
                  </a:lnTo>
                  <a:lnTo>
                    <a:pt x="5" y="84"/>
                  </a:lnTo>
                  <a:lnTo>
                    <a:pt x="3" y="81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1" y="63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11" y="17"/>
                  </a:lnTo>
                  <a:lnTo>
                    <a:pt x="13" y="12"/>
                  </a:lnTo>
                  <a:lnTo>
                    <a:pt x="14" y="8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2" y="2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230" y="0"/>
                  </a:lnTo>
                  <a:lnTo>
                    <a:pt x="238" y="0"/>
                  </a:lnTo>
                  <a:lnTo>
                    <a:pt x="241" y="0"/>
                  </a:lnTo>
                  <a:lnTo>
                    <a:pt x="243" y="0"/>
                  </a:lnTo>
                  <a:lnTo>
                    <a:pt x="246" y="1"/>
                  </a:lnTo>
                  <a:lnTo>
                    <a:pt x="248" y="2"/>
                  </a:lnTo>
                  <a:lnTo>
                    <a:pt x="248" y="3"/>
                  </a:lnTo>
                  <a:lnTo>
                    <a:pt x="249" y="6"/>
                  </a:lnTo>
                  <a:lnTo>
                    <a:pt x="250" y="10"/>
                  </a:lnTo>
                  <a:lnTo>
                    <a:pt x="250" y="16"/>
                  </a:lnTo>
                  <a:lnTo>
                    <a:pt x="251" y="48"/>
                  </a:lnTo>
                  <a:lnTo>
                    <a:pt x="251" y="56"/>
                  </a:lnTo>
                  <a:lnTo>
                    <a:pt x="251" y="61"/>
                  </a:lnTo>
                  <a:lnTo>
                    <a:pt x="249" y="66"/>
                  </a:lnTo>
                  <a:lnTo>
                    <a:pt x="248" y="71"/>
                  </a:lnTo>
                  <a:lnTo>
                    <a:pt x="246" y="74"/>
                  </a:lnTo>
                  <a:lnTo>
                    <a:pt x="243" y="76"/>
                  </a:lnTo>
                  <a:lnTo>
                    <a:pt x="240" y="78"/>
                  </a:lnTo>
                  <a:lnTo>
                    <a:pt x="237" y="79"/>
                  </a:lnTo>
                  <a:lnTo>
                    <a:pt x="232" y="77"/>
                  </a:lnTo>
                  <a:lnTo>
                    <a:pt x="229" y="74"/>
                  </a:lnTo>
                  <a:lnTo>
                    <a:pt x="225" y="71"/>
                  </a:lnTo>
                  <a:lnTo>
                    <a:pt x="221" y="65"/>
                  </a:lnTo>
                  <a:lnTo>
                    <a:pt x="217" y="59"/>
                  </a:lnTo>
                  <a:lnTo>
                    <a:pt x="213" y="53"/>
                  </a:lnTo>
                  <a:lnTo>
                    <a:pt x="208" y="48"/>
                  </a:lnTo>
                  <a:lnTo>
                    <a:pt x="202" y="44"/>
                  </a:lnTo>
                  <a:lnTo>
                    <a:pt x="195" y="41"/>
                  </a:lnTo>
                  <a:lnTo>
                    <a:pt x="187" y="38"/>
                  </a:lnTo>
                  <a:lnTo>
                    <a:pt x="180" y="36"/>
                  </a:lnTo>
                  <a:lnTo>
                    <a:pt x="170" y="36"/>
                  </a:lnTo>
                  <a:lnTo>
                    <a:pt x="168" y="36"/>
                  </a:lnTo>
                  <a:lnTo>
                    <a:pt x="166" y="37"/>
                  </a:lnTo>
                  <a:lnTo>
                    <a:pt x="164" y="38"/>
                  </a:lnTo>
                  <a:lnTo>
                    <a:pt x="163" y="41"/>
                  </a:lnTo>
                  <a:lnTo>
                    <a:pt x="162" y="43"/>
                  </a:lnTo>
                  <a:lnTo>
                    <a:pt x="161" y="46"/>
                  </a:lnTo>
                  <a:lnTo>
                    <a:pt x="160" y="50"/>
                  </a:lnTo>
                  <a:lnTo>
                    <a:pt x="160" y="54"/>
                  </a:lnTo>
                  <a:lnTo>
                    <a:pt x="128" y="316"/>
                  </a:lnTo>
                  <a:lnTo>
                    <a:pt x="128" y="322"/>
                  </a:lnTo>
                  <a:lnTo>
                    <a:pt x="128" y="326"/>
                  </a:lnTo>
                  <a:lnTo>
                    <a:pt x="129" y="329"/>
                  </a:lnTo>
                  <a:lnTo>
                    <a:pt x="129" y="330"/>
                  </a:lnTo>
                  <a:lnTo>
                    <a:pt x="130" y="333"/>
                  </a:lnTo>
                  <a:lnTo>
                    <a:pt x="133" y="335"/>
                  </a:lnTo>
                  <a:lnTo>
                    <a:pt x="135" y="338"/>
                  </a:lnTo>
                  <a:lnTo>
                    <a:pt x="138" y="340"/>
                  </a:lnTo>
                  <a:lnTo>
                    <a:pt x="141" y="344"/>
                  </a:lnTo>
                  <a:lnTo>
                    <a:pt x="144" y="348"/>
                  </a:lnTo>
                  <a:lnTo>
                    <a:pt x="145" y="352"/>
                  </a:lnTo>
                  <a:lnTo>
                    <a:pt x="145" y="354"/>
                  </a:lnTo>
                  <a:lnTo>
                    <a:pt x="145" y="356"/>
                  </a:lnTo>
                  <a:lnTo>
                    <a:pt x="144" y="360"/>
                  </a:lnTo>
                  <a:lnTo>
                    <a:pt x="142" y="363"/>
                  </a:lnTo>
                  <a:lnTo>
                    <a:pt x="140" y="366"/>
                  </a:lnTo>
                  <a:lnTo>
                    <a:pt x="137" y="368"/>
                  </a:lnTo>
                  <a:lnTo>
                    <a:pt x="136" y="368"/>
                  </a:lnTo>
                  <a:lnTo>
                    <a:pt x="134" y="369"/>
                  </a:lnTo>
                  <a:lnTo>
                    <a:pt x="132" y="369"/>
                  </a:lnTo>
                  <a:lnTo>
                    <a:pt x="128" y="370"/>
                  </a:lnTo>
                  <a:lnTo>
                    <a:pt x="125" y="370"/>
                  </a:lnTo>
                  <a:lnTo>
                    <a:pt x="122" y="370"/>
                  </a:lnTo>
                  <a:lnTo>
                    <a:pt x="118" y="371"/>
                  </a:lnTo>
                  <a:lnTo>
                    <a:pt x="115" y="371"/>
                  </a:lnTo>
                  <a:lnTo>
                    <a:pt x="64" y="371"/>
                  </a:lnTo>
                  <a:lnTo>
                    <a:pt x="59" y="371"/>
                  </a:lnTo>
                  <a:lnTo>
                    <a:pt x="56" y="371"/>
                  </a:lnTo>
                  <a:lnTo>
                    <a:pt x="54" y="370"/>
                  </a:lnTo>
                  <a:lnTo>
                    <a:pt x="50" y="370"/>
                  </a:lnTo>
                  <a:lnTo>
                    <a:pt x="48" y="370"/>
                  </a:lnTo>
                  <a:lnTo>
                    <a:pt x="46" y="369"/>
                  </a:lnTo>
                  <a:lnTo>
                    <a:pt x="44" y="369"/>
                  </a:lnTo>
                  <a:lnTo>
                    <a:pt x="43" y="368"/>
                  </a:lnTo>
                  <a:lnTo>
                    <a:pt x="41" y="368"/>
                  </a:lnTo>
                  <a:lnTo>
                    <a:pt x="38" y="366"/>
                  </a:lnTo>
                  <a:lnTo>
                    <a:pt x="37" y="364"/>
                  </a:lnTo>
                  <a:lnTo>
                    <a:pt x="36" y="361"/>
                  </a:lnTo>
                  <a:lnTo>
                    <a:pt x="36" y="357"/>
                  </a:lnTo>
                  <a:lnTo>
                    <a:pt x="36" y="354"/>
                  </a:lnTo>
                  <a:lnTo>
                    <a:pt x="38" y="350"/>
                  </a:lnTo>
                  <a:lnTo>
                    <a:pt x="41" y="347"/>
                  </a:lnTo>
                  <a:lnTo>
                    <a:pt x="43" y="343"/>
                  </a:lnTo>
                  <a:lnTo>
                    <a:pt x="46" y="340"/>
                  </a:lnTo>
                  <a:lnTo>
                    <a:pt x="50" y="336"/>
                  </a:lnTo>
                  <a:lnTo>
                    <a:pt x="53" y="333"/>
                  </a:lnTo>
                  <a:lnTo>
                    <a:pt x="56" y="330"/>
                  </a:lnTo>
                  <a:lnTo>
                    <a:pt x="57" y="329"/>
                  </a:lnTo>
                  <a:lnTo>
                    <a:pt x="58" y="327"/>
                  </a:lnTo>
                  <a:lnTo>
                    <a:pt x="58" y="326"/>
                  </a:lnTo>
                  <a:lnTo>
                    <a:pt x="59" y="323"/>
                  </a:lnTo>
                  <a:lnTo>
                    <a:pt x="60" y="321"/>
                  </a:lnTo>
                  <a:lnTo>
                    <a:pt x="60" y="318"/>
                  </a:lnTo>
                  <a:lnTo>
                    <a:pt x="60" y="315"/>
                  </a:lnTo>
                  <a:lnTo>
                    <a:pt x="60" y="31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3" name="Freeform 126">
              <a:extLst>
                <a:ext uri="{FF2B5EF4-FFF2-40B4-BE49-F238E27FC236}">
                  <a16:creationId xmlns:a16="http://schemas.microsoft.com/office/drawing/2014/main" id="{0DEDF69A-4ED8-48B3-B393-CC032F04D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3360"/>
              <a:ext cx="239" cy="372"/>
            </a:xfrm>
            <a:custGeom>
              <a:avLst/>
              <a:gdLst>
                <a:gd name="T0" fmla="*/ 55 w 239"/>
                <a:gd name="T1" fmla="*/ 53 h 372"/>
                <a:gd name="T2" fmla="*/ 55 w 239"/>
                <a:gd name="T3" fmla="*/ 46 h 372"/>
                <a:gd name="T4" fmla="*/ 55 w 239"/>
                <a:gd name="T5" fmla="*/ 41 h 372"/>
                <a:gd name="T6" fmla="*/ 51 w 239"/>
                <a:gd name="T7" fmla="*/ 34 h 372"/>
                <a:gd name="T8" fmla="*/ 43 w 239"/>
                <a:gd name="T9" fmla="*/ 29 h 372"/>
                <a:gd name="T10" fmla="*/ 39 w 239"/>
                <a:gd name="T11" fmla="*/ 17 h 372"/>
                <a:gd name="T12" fmla="*/ 43 w 239"/>
                <a:gd name="T13" fmla="*/ 5 h 372"/>
                <a:gd name="T14" fmla="*/ 48 w 239"/>
                <a:gd name="T15" fmla="*/ 2 h 372"/>
                <a:gd name="T16" fmla="*/ 55 w 239"/>
                <a:gd name="T17" fmla="*/ 1 h 372"/>
                <a:gd name="T18" fmla="*/ 62 w 239"/>
                <a:gd name="T19" fmla="*/ 0 h 372"/>
                <a:gd name="T20" fmla="*/ 131 w 239"/>
                <a:gd name="T21" fmla="*/ 0 h 372"/>
                <a:gd name="T22" fmla="*/ 139 w 239"/>
                <a:gd name="T23" fmla="*/ 0 h 372"/>
                <a:gd name="T24" fmla="*/ 144 w 239"/>
                <a:gd name="T25" fmla="*/ 1 h 372"/>
                <a:gd name="T26" fmla="*/ 148 w 239"/>
                <a:gd name="T27" fmla="*/ 6 h 372"/>
                <a:gd name="T28" fmla="*/ 150 w 239"/>
                <a:gd name="T29" fmla="*/ 19 h 372"/>
                <a:gd name="T30" fmla="*/ 142 w 239"/>
                <a:gd name="T31" fmla="*/ 29 h 372"/>
                <a:gd name="T32" fmla="*/ 136 w 239"/>
                <a:gd name="T33" fmla="*/ 34 h 372"/>
                <a:gd name="T34" fmla="*/ 132 w 239"/>
                <a:gd name="T35" fmla="*/ 40 h 372"/>
                <a:gd name="T36" fmla="*/ 128 w 239"/>
                <a:gd name="T37" fmla="*/ 46 h 372"/>
                <a:gd name="T38" fmla="*/ 124 w 239"/>
                <a:gd name="T39" fmla="*/ 55 h 372"/>
                <a:gd name="T40" fmla="*/ 122 w 239"/>
                <a:gd name="T41" fmla="*/ 69 h 372"/>
                <a:gd name="T42" fmla="*/ 96 w 239"/>
                <a:gd name="T43" fmla="*/ 300 h 372"/>
                <a:gd name="T44" fmla="*/ 95 w 239"/>
                <a:gd name="T45" fmla="*/ 308 h 372"/>
                <a:gd name="T46" fmla="*/ 94 w 239"/>
                <a:gd name="T47" fmla="*/ 316 h 372"/>
                <a:gd name="T48" fmla="*/ 95 w 239"/>
                <a:gd name="T49" fmla="*/ 326 h 372"/>
                <a:gd name="T50" fmla="*/ 100 w 239"/>
                <a:gd name="T51" fmla="*/ 331 h 372"/>
                <a:gd name="T52" fmla="*/ 106 w 239"/>
                <a:gd name="T53" fmla="*/ 332 h 372"/>
                <a:gd name="T54" fmla="*/ 114 w 239"/>
                <a:gd name="T55" fmla="*/ 334 h 372"/>
                <a:gd name="T56" fmla="*/ 121 w 239"/>
                <a:gd name="T57" fmla="*/ 335 h 372"/>
                <a:gd name="T58" fmla="*/ 128 w 239"/>
                <a:gd name="T59" fmla="*/ 335 h 372"/>
                <a:gd name="T60" fmla="*/ 133 w 239"/>
                <a:gd name="T61" fmla="*/ 335 h 372"/>
                <a:gd name="T62" fmla="*/ 145 w 239"/>
                <a:gd name="T63" fmla="*/ 334 h 372"/>
                <a:gd name="T64" fmla="*/ 156 w 239"/>
                <a:gd name="T65" fmla="*/ 333 h 372"/>
                <a:gd name="T66" fmla="*/ 169 w 239"/>
                <a:gd name="T67" fmla="*/ 332 h 372"/>
                <a:gd name="T68" fmla="*/ 187 w 239"/>
                <a:gd name="T69" fmla="*/ 322 h 372"/>
                <a:gd name="T70" fmla="*/ 203 w 239"/>
                <a:gd name="T71" fmla="*/ 305 h 372"/>
                <a:gd name="T72" fmla="*/ 213 w 239"/>
                <a:gd name="T73" fmla="*/ 292 h 372"/>
                <a:gd name="T74" fmla="*/ 221 w 239"/>
                <a:gd name="T75" fmla="*/ 286 h 372"/>
                <a:gd name="T76" fmla="*/ 227 w 239"/>
                <a:gd name="T77" fmla="*/ 284 h 372"/>
                <a:gd name="T78" fmla="*/ 234 w 239"/>
                <a:gd name="T79" fmla="*/ 287 h 372"/>
                <a:gd name="T80" fmla="*/ 238 w 239"/>
                <a:gd name="T81" fmla="*/ 295 h 372"/>
                <a:gd name="T82" fmla="*/ 238 w 239"/>
                <a:gd name="T83" fmla="*/ 305 h 372"/>
                <a:gd name="T84" fmla="*/ 236 w 239"/>
                <a:gd name="T85" fmla="*/ 313 h 372"/>
                <a:gd name="T86" fmla="*/ 216 w 239"/>
                <a:gd name="T87" fmla="*/ 363 h 372"/>
                <a:gd name="T88" fmla="*/ 211 w 239"/>
                <a:gd name="T89" fmla="*/ 368 h 372"/>
                <a:gd name="T90" fmla="*/ 205 w 239"/>
                <a:gd name="T91" fmla="*/ 370 h 372"/>
                <a:gd name="T92" fmla="*/ 198 w 239"/>
                <a:gd name="T93" fmla="*/ 371 h 372"/>
                <a:gd name="T94" fmla="*/ 21 w 239"/>
                <a:gd name="T95" fmla="*/ 371 h 372"/>
                <a:gd name="T96" fmla="*/ 13 w 239"/>
                <a:gd name="T97" fmla="*/ 370 h 372"/>
                <a:gd name="T98" fmla="*/ 7 w 239"/>
                <a:gd name="T99" fmla="*/ 368 h 372"/>
                <a:gd name="T100" fmla="*/ 1 w 239"/>
                <a:gd name="T101" fmla="*/ 363 h 372"/>
                <a:gd name="T102" fmla="*/ 0 w 239"/>
                <a:gd name="T103" fmla="*/ 354 h 372"/>
                <a:gd name="T104" fmla="*/ 2 w 239"/>
                <a:gd name="T105" fmla="*/ 348 h 372"/>
                <a:gd name="T106" fmla="*/ 7 w 239"/>
                <a:gd name="T107" fmla="*/ 342 h 372"/>
                <a:gd name="T108" fmla="*/ 12 w 239"/>
                <a:gd name="T109" fmla="*/ 337 h 372"/>
                <a:gd name="T110" fmla="*/ 16 w 239"/>
                <a:gd name="T111" fmla="*/ 330 h 372"/>
                <a:gd name="T112" fmla="*/ 20 w 239"/>
                <a:gd name="T113" fmla="*/ 326 h 372"/>
                <a:gd name="T114" fmla="*/ 22 w 239"/>
                <a:gd name="T115" fmla="*/ 321 h 372"/>
                <a:gd name="T116" fmla="*/ 24 w 239"/>
                <a:gd name="T117" fmla="*/ 314 h 372"/>
                <a:gd name="T118" fmla="*/ 24 w 239"/>
                <a:gd name="T119" fmla="*/ 308 h 3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39" h="372">
                  <a:moveTo>
                    <a:pt x="24" y="308"/>
                  </a:moveTo>
                  <a:lnTo>
                    <a:pt x="55" y="56"/>
                  </a:lnTo>
                  <a:lnTo>
                    <a:pt x="55" y="53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5" y="42"/>
                  </a:lnTo>
                  <a:lnTo>
                    <a:pt x="55" y="41"/>
                  </a:lnTo>
                  <a:lnTo>
                    <a:pt x="53" y="39"/>
                  </a:lnTo>
                  <a:lnTo>
                    <a:pt x="52" y="36"/>
                  </a:lnTo>
                  <a:lnTo>
                    <a:pt x="51" y="34"/>
                  </a:lnTo>
                  <a:lnTo>
                    <a:pt x="48" y="32"/>
                  </a:lnTo>
                  <a:lnTo>
                    <a:pt x="45" y="31"/>
                  </a:lnTo>
                  <a:lnTo>
                    <a:pt x="43" y="29"/>
                  </a:lnTo>
                  <a:lnTo>
                    <a:pt x="41" y="25"/>
                  </a:lnTo>
                  <a:lnTo>
                    <a:pt x="40" y="21"/>
                  </a:lnTo>
                  <a:lnTo>
                    <a:pt x="39" y="17"/>
                  </a:lnTo>
                  <a:lnTo>
                    <a:pt x="40" y="12"/>
                  </a:lnTo>
                  <a:lnTo>
                    <a:pt x="41" y="8"/>
                  </a:lnTo>
                  <a:lnTo>
                    <a:pt x="43" y="5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52" y="1"/>
                  </a:lnTo>
                  <a:lnTo>
                    <a:pt x="55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117" y="0"/>
                  </a:lnTo>
                  <a:lnTo>
                    <a:pt x="128" y="0"/>
                  </a:lnTo>
                  <a:lnTo>
                    <a:pt x="131" y="0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0" y="1"/>
                  </a:lnTo>
                  <a:lnTo>
                    <a:pt x="142" y="1"/>
                  </a:lnTo>
                  <a:lnTo>
                    <a:pt x="144" y="1"/>
                  </a:lnTo>
                  <a:lnTo>
                    <a:pt x="145" y="2"/>
                  </a:lnTo>
                  <a:lnTo>
                    <a:pt x="147" y="3"/>
                  </a:lnTo>
                  <a:lnTo>
                    <a:pt x="148" y="6"/>
                  </a:lnTo>
                  <a:lnTo>
                    <a:pt x="150" y="10"/>
                  </a:lnTo>
                  <a:lnTo>
                    <a:pt x="150" y="14"/>
                  </a:lnTo>
                  <a:lnTo>
                    <a:pt x="150" y="19"/>
                  </a:lnTo>
                  <a:lnTo>
                    <a:pt x="148" y="23"/>
                  </a:lnTo>
                  <a:lnTo>
                    <a:pt x="145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39" y="32"/>
                  </a:lnTo>
                  <a:lnTo>
                    <a:pt x="136" y="34"/>
                  </a:lnTo>
                  <a:lnTo>
                    <a:pt x="135" y="36"/>
                  </a:lnTo>
                  <a:lnTo>
                    <a:pt x="133" y="38"/>
                  </a:lnTo>
                  <a:lnTo>
                    <a:pt x="132" y="40"/>
                  </a:lnTo>
                  <a:lnTo>
                    <a:pt x="130" y="42"/>
                  </a:lnTo>
                  <a:lnTo>
                    <a:pt x="129" y="44"/>
                  </a:lnTo>
                  <a:lnTo>
                    <a:pt x="128" y="46"/>
                  </a:lnTo>
                  <a:lnTo>
                    <a:pt x="127" y="48"/>
                  </a:lnTo>
                  <a:lnTo>
                    <a:pt x="126" y="51"/>
                  </a:lnTo>
                  <a:lnTo>
                    <a:pt x="124" y="55"/>
                  </a:lnTo>
                  <a:lnTo>
                    <a:pt x="123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22" y="75"/>
                  </a:lnTo>
                  <a:lnTo>
                    <a:pt x="97" y="298"/>
                  </a:lnTo>
                  <a:lnTo>
                    <a:pt x="96" y="300"/>
                  </a:lnTo>
                  <a:lnTo>
                    <a:pt x="96" y="303"/>
                  </a:lnTo>
                  <a:lnTo>
                    <a:pt x="95" y="305"/>
                  </a:lnTo>
                  <a:lnTo>
                    <a:pt x="95" y="308"/>
                  </a:lnTo>
                  <a:lnTo>
                    <a:pt x="95" y="310"/>
                  </a:lnTo>
                  <a:lnTo>
                    <a:pt x="94" y="313"/>
                  </a:lnTo>
                  <a:lnTo>
                    <a:pt x="94" y="316"/>
                  </a:lnTo>
                  <a:lnTo>
                    <a:pt x="94" y="319"/>
                  </a:lnTo>
                  <a:lnTo>
                    <a:pt x="94" y="323"/>
                  </a:lnTo>
                  <a:lnTo>
                    <a:pt x="95" y="326"/>
                  </a:lnTo>
                  <a:lnTo>
                    <a:pt x="97" y="329"/>
                  </a:lnTo>
                  <a:lnTo>
                    <a:pt x="99" y="330"/>
                  </a:lnTo>
                  <a:lnTo>
                    <a:pt x="100" y="331"/>
                  </a:lnTo>
                  <a:lnTo>
                    <a:pt x="102" y="331"/>
                  </a:lnTo>
                  <a:lnTo>
                    <a:pt x="104" y="332"/>
                  </a:lnTo>
                  <a:lnTo>
                    <a:pt x="106" y="332"/>
                  </a:lnTo>
                  <a:lnTo>
                    <a:pt x="108" y="333"/>
                  </a:lnTo>
                  <a:lnTo>
                    <a:pt x="110" y="334"/>
                  </a:lnTo>
                  <a:lnTo>
                    <a:pt x="114" y="334"/>
                  </a:lnTo>
                  <a:lnTo>
                    <a:pt x="117" y="335"/>
                  </a:lnTo>
                  <a:lnTo>
                    <a:pt x="119" y="335"/>
                  </a:lnTo>
                  <a:lnTo>
                    <a:pt x="121" y="335"/>
                  </a:lnTo>
                  <a:lnTo>
                    <a:pt x="123" y="335"/>
                  </a:lnTo>
                  <a:lnTo>
                    <a:pt x="126" y="335"/>
                  </a:lnTo>
                  <a:lnTo>
                    <a:pt x="128" y="335"/>
                  </a:lnTo>
                  <a:lnTo>
                    <a:pt x="130" y="335"/>
                  </a:lnTo>
                  <a:lnTo>
                    <a:pt x="132" y="335"/>
                  </a:lnTo>
                  <a:lnTo>
                    <a:pt x="133" y="335"/>
                  </a:lnTo>
                  <a:lnTo>
                    <a:pt x="138" y="335"/>
                  </a:lnTo>
                  <a:lnTo>
                    <a:pt x="141" y="335"/>
                  </a:lnTo>
                  <a:lnTo>
                    <a:pt x="145" y="334"/>
                  </a:lnTo>
                  <a:lnTo>
                    <a:pt x="150" y="334"/>
                  </a:lnTo>
                  <a:lnTo>
                    <a:pt x="153" y="334"/>
                  </a:lnTo>
                  <a:lnTo>
                    <a:pt x="156" y="333"/>
                  </a:lnTo>
                  <a:lnTo>
                    <a:pt x="159" y="333"/>
                  </a:lnTo>
                  <a:lnTo>
                    <a:pt x="163" y="333"/>
                  </a:lnTo>
                  <a:lnTo>
                    <a:pt x="169" y="332"/>
                  </a:lnTo>
                  <a:lnTo>
                    <a:pt x="175" y="329"/>
                  </a:lnTo>
                  <a:lnTo>
                    <a:pt x="181" y="326"/>
                  </a:lnTo>
                  <a:lnTo>
                    <a:pt x="187" y="322"/>
                  </a:lnTo>
                  <a:lnTo>
                    <a:pt x="192" y="317"/>
                  </a:lnTo>
                  <a:lnTo>
                    <a:pt x="198" y="312"/>
                  </a:lnTo>
                  <a:lnTo>
                    <a:pt x="203" y="305"/>
                  </a:lnTo>
                  <a:lnTo>
                    <a:pt x="210" y="298"/>
                  </a:lnTo>
                  <a:lnTo>
                    <a:pt x="212" y="295"/>
                  </a:lnTo>
                  <a:lnTo>
                    <a:pt x="213" y="292"/>
                  </a:lnTo>
                  <a:lnTo>
                    <a:pt x="215" y="290"/>
                  </a:lnTo>
                  <a:lnTo>
                    <a:pt x="217" y="288"/>
                  </a:lnTo>
                  <a:lnTo>
                    <a:pt x="221" y="286"/>
                  </a:lnTo>
                  <a:lnTo>
                    <a:pt x="223" y="285"/>
                  </a:lnTo>
                  <a:lnTo>
                    <a:pt x="225" y="284"/>
                  </a:lnTo>
                  <a:lnTo>
                    <a:pt x="227" y="284"/>
                  </a:lnTo>
                  <a:lnTo>
                    <a:pt x="229" y="285"/>
                  </a:lnTo>
                  <a:lnTo>
                    <a:pt x="231" y="285"/>
                  </a:lnTo>
                  <a:lnTo>
                    <a:pt x="234" y="287"/>
                  </a:lnTo>
                  <a:lnTo>
                    <a:pt x="236" y="289"/>
                  </a:lnTo>
                  <a:lnTo>
                    <a:pt x="237" y="291"/>
                  </a:lnTo>
                  <a:lnTo>
                    <a:pt x="238" y="295"/>
                  </a:lnTo>
                  <a:lnTo>
                    <a:pt x="238" y="299"/>
                  </a:lnTo>
                  <a:lnTo>
                    <a:pt x="238" y="303"/>
                  </a:lnTo>
                  <a:lnTo>
                    <a:pt x="238" y="305"/>
                  </a:lnTo>
                  <a:lnTo>
                    <a:pt x="238" y="308"/>
                  </a:lnTo>
                  <a:lnTo>
                    <a:pt x="237" y="311"/>
                  </a:lnTo>
                  <a:lnTo>
                    <a:pt x="236" y="313"/>
                  </a:lnTo>
                  <a:lnTo>
                    <a:pt x="221" y="356"/>
                  </a:lnTo>
                  <a:lnTo>
                    <a:pt x="218" y="360"/>
                  </a:lnTo>
                  <a:lnTo>
                    <a:pt x="216" y="363"/>
                  </a:lnTo>
                  <a:lnTo>
                    <a:pt x="214" y="366"/>
                  </a:lnTo>
                  <a:lnTo>
                    <a:pt x="213" y="368"/>
                  </a:lnTo>
                  <a:lnTo>
                    <a:pt x="211" y="368"/>
                  </a:lnTo>
                  <a:lnTo>
                    <a:pt x="210" y="369"/>
                  </a:lnTo>
                  <a:lnTo>
                    <a:pt x="207" y="369"/>
                  </a:lnTo>
                  <a:lnTo>
                    <a:pt x="205" y="370"/>
                  </a:lnTo>
                  <a:lnTo>
                    <a:pt x="203" y="370"/>
                  </a:lnTo>
                  <a:lnTo>
                    <a:pt x="200" y="370"/>
                  </a:lnTo>
                  <a:lnTo>
                    <a:pt x="198" y="371"/>
                  </a:lnTo>
                  <a:lnTo>
                    <a:pt x="195" y="371"/>
                  </a:lnTo>
                  <a:lnTo>
                    <a:pt x="24" y="371"/>
                  </a:lnTo>
                  <a:lnTo>
                    <a:pt x="21" y="371"/>
                  </a:lnTo>
                  <a:lnTo>
                    <a:pt x="17" y="370"/>
                  </a:lnTo>
                  <a:lnTo>
                    <a:pt x="15" y="370"/>
                  </a:lnTo>
                  <a:lnTo>
                    <a:pt x="13" y="370"/>
                  </a:lnTo>
                  <a:lnTo>
                    <a:pt x="11" y="369"/>
                  </a:lnTo>
                  <a:lnTo>
                    <a:pt x="9" y="369"/>
                  </a:lnTo>
                  <a:lnTo>
                    <a:pt x="7" y="368"/>
                  </a:lnTo>
                  <a:lnTo>
                    <a:pt x="5" y="368"/>
                  </a:lnTo>
                  <a:lnTo>
                    <a:pt x="3" y="366"/>
                  </a:lnTo>
                  <a:lnTo>
                    <a:pt x="1" y="363"/>
                  </a:lnTo>
                  <a:lnTo>
                    <a:pt x="0" y="360"/>
                  </a:lnTo>
                  <a:lnTo>
                    <a:pt x="0" y="356"/>
                  </a:lnTo>
                  <a:lnTo>
                    <a:pt x="0" y="354"/>
                  </a:lnTo>
                  <a:lnTo>
                    <a:pt x="0" y="352"/>
                  </a:lnTo>
                  <a:lnTo>
                    <a:pt x="1" y="350"/>
                  </a:lnTo>
                  <a:lnTo>
                    <a:pt x="2" y="348"/>
                  </a:lnTo>
                  <a:lnTo>
                    <a:pt x="3" y="346"/>
                  </a:lnTo>
                  <a:lnTo>
                    <a:pt x="4" y="344"/>
                  </a:lnTo>
                  <a:lnTo>
                    <a:pt x="7" y="342"/>
                  </a:lnTo>
                  <a:lnTo>
                    <a:pt x="8" y="340"/>
                  </a:lnTo>
                  <a:lnTo>
                    <a:pt x="10" y="339"/>
                  </a:lnTo>
                  <a:lnTo>
                    <a:pt x="12" y="337"/>
                  </a:lnTo>
                  <a:lnTo>
                    <a:pt x="13" y="334"/>
                  </a:lnTo>
                  <a:lnTo>
                    <a:pt x="14" y="332"/>
                  </a:lnTo>
                  <a:lnTo>
                    <a:pt x="16" y="330"/>
                  </a:lnTo>
                  <a:lnTo>
                    <a:pt x="17" y="329"/>
                  </a:lnTo>
                  <a:lnTo>
                    <a:pt x="19" y="327"/>
                  </a:lnTo>
                  <a:lnTo>
                    <a:pt x="20" y="326"/>
                  </a:lnTo>
                  <a:lnTo>
                    <a:pt x="21" y="324"/>
                  </a:lnTo>
                  <a:lnTo>
                    <a:pt x="22" y="323"/>
                  </a:lnTo>
                  <a:lnTo>
                    <a:pt x="22" y="321"/>
                  </a:lnTo>
                  <a:lnTo>
                    <a:pt x="23" y="319"/>
                  </a:lnTo>
                  <a:lnTo>
                    <a:pt x="24" y="317"/>
                  </a:lnTo>
                  <a:lnTo>
                    <a:pt x="24" y="314"/>
                  </a:lnTo>
                  <a:lnTo>
                    <a:pt x="24" y="312"/>
                  </a:lnTo>
                  <a:lnTo>
                    <a:pt x="24" y="309"/>
                  </a:lnTo>
                  <a:lnTo>
                    <a:pt x="24" y="3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" name="Freeform 127">
              <a:extLst>
                <a:ext uri="{FF2B5EF4-FFF2-40B4-BE49-F238E27FC236}">
                  <a16:creationId xmlns:a16="http://schemas.microsoft.com/office/drawing/2014/main" id="{9E618299-7A76-4313-BEC6-F6F36EAF8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" y="3355"/>
              <a:ext cx="289" cy="377"/>
            </a:xfrm>
            <a:custGeom>
              <a:avLst/>
              <a:gdLst>
                <a:gd name="T0" fmla="*/ 65 w 289"/>
                <a:gd name="T1" fmla="*/ 314 h 377"/>
                <a:gd name="T2" fmla="*/ 60 w 289"/>
                <a:gd name="T3" fmla="*/ 327 h 377"/>
                <a:gd name="T4" fmla="*/ 60 w 289"/>
                <a:gd name="T5" fmla="*/ 337 h 377"/>
                <a:gd name="T6" fmla="*/ 65 w 289"/>
                <a:gd name="T7" fmla="*/ 343 h 377"/>
                <a:gd name="T8" fmla="*/ 73 w 289"/>
                <a:gd name="T9" fmla="*/ 350 h 377"/>
                <a:gd name="T10" fmla="*/ 77 w 289"/>
                <a:gd name="T11" fmla="*/ 358 h 377"/>
                <a:gd name="T12" fmla="*/ 75 w 289"/>
                <a:gd name="T13" fmla="*/ 372 h 377"/>
                <a:gd name="T14" fmla="*/ 13 w 289"/>
                <a:gd name="T15" fmla="*/ 376 h 377"/>
                <a:gd name="T16" fmla="*/ 2 w 289"/>
                <a:gd name="T17" fmla="*/ 374 h 377"/>
                <a:gd name="T18" fmla="*/ 0 w 289"/>
                <a:gd name="T19" fmla="*/ 362 h 377"/>
                <a:gd name="T20" fmla="*/ 1 w 289"/>
                <a:gd name="T21" fmla="*/ 355 h 377"/>
                <a:gd name="T22" fmla="*/ 8 w 289"/>
                <a:gd name="T23" fmla="*/ 347 h 377"/>
                <a:gd name="T24" fmla="*/ 18 w 289"/>
                <a:gd name="T25" fmla="*/ 337 h 377"/>
                <a:gd name="T26" fmla="*/ 22 w 289"/>
                <a:gd name="T27" fmla="*/ 329 h 377"/>
                <a:gd name="T28" fmla="*/ 26 w 289"/>
                <a:gd name="T29" fmla="*/ 317 h 377"/>
                <a:gd name="T30" fmla="*/ 40 w 289"/>
                <a:gd name="T31" fmla="*/ 282 h 377"/>
                <a:gd name="T32" fmla="*/ 55 w 289"/>
                <a:gd name="T33" fmla="*/ 244 h 377"/>
                <a:gd name="T34" fmla="*/ 71 w 289"/>
                <a:gd name="T35" fmla="*/ 204 h 377"/>
                <a:gd name="T36" fmla="*/ 88 w 289"/>
                <a:gd name="T37" fmla="*/ 164 h 377"/>
                <a:gd name="T38" fmla="*/ 104 w 289"/>
                <a:gd name="T39" fmla="*/ 126 h 377"/>
                <a:gd name="T40" fmla="*/ 123 w 289"/>
                <a:gd name="T41" fmla="*/ 89 h 377"/>
                <a:gd name="T42" fmla="*/ 142 w 289"/>
                <a:gd name="T43" fmla="*/ 50 h 377"/>
                <a:gd name="T44" fmla="*/ 160 w 289"/>
                <a:gd name="T45" fmla="*/ 19 h 377"/>
                <a:gd name="T46" fmla="*/ 173 w 289"/>
                <a:gd name="T47" fmla="*/ 5 h 377"/>
                <a:gd name="T48" fmla="*/ 187 w 289"/>
                <a:gd name="T49" fmla="*/ 0 h 377"/>
                <a:gd name="T50" fmla="*/ 203 w 289"/>
                <a:gd name="T51" fmla="*/ 6 h 377"/>
                <a:gd name="T52" fmla="*/ 212 w 289"/>
                <a:gd name="T53" fmla="*/ 22 h 377"/>
                <a:gd name="T54" fmla="*/ 220 w 289"/>
                <a:gd name="T55" fmla="*/ 54 h 377"/>
                <a:gd name="T56" fmla="*/ 229 w 289"/>
                <a:gd name="T57" fmla="*/ 89 h 377"/>
                <a:gd name="T58" fmla="*/ 237 w 289"/>
                <a:gd name="T59" fmla="*/ 126 h 377"/>
                <a:gd name="T60" fmla="*/ 245 w 289"/>
                <a:gd name="T61" fmla="*/ 167 h 377"/>
                <a:gd name="T62" fmla="*/ 253 w 289"/>
                <a:gd name="T63" fmla="*/ 209 h 377"/>
                <a:gd name="T64" fmla="*/ 259 w 289"/>
                <a:gd name="T65" fmla="*/ 248 h 377"/>
                <a:gd name="T66" fmla="*/ 265 w 289"/>
                <a:gd name="T67" fmla="*/ 287 h 377"/>
                <a:gd name="T68" fmla="*/ 270 w 289"/>
                <a:gd name="T69" fmla="*/ 324 h 377"/>
                <a:gd name="T70" fmla="*/ 275 w 289"/>
                <a:gd name="T71" fmla="*/ 338 h 377"/>
                <a:gd name="T72" fmla="*/ 283 w 289"/>
                <a:gd name="T73" fmla="*/ 345 h 377"/>
                <a:gd name="T74" fmla="*/ 286 w 289"/>
                <a:gd name="T75" fmla="*/ 350 h 377"/>
                <a:gd name="T76" fmla="*/ 288 w 289"/>
                <a:gd name="T77" fmla="*/ 359 h 377"/>
                <a:gd name="T78" fmla="*/ 279 w 289"/>
                <a:gd name="T79" fmla="*/ 371 h 377"/>
                <a:gd name="T80" fmla="*/ 255 w 289"/>
                <a:gd name="T81" fmla="*/ 376 h 377"/>
                <a:gd name="T82" fmla="*/ 200 w 289"/>
                <a:gd name="T83" fmla="*/ 375 h 377"/>
                <a:gd name="T84" fmla="*/ 188 w 289"/>
                <a:gd name="T85" fmla="*/ 374 h 377"/>
                <a:gd name="T86" fmla="*/ 179 w 289"/>
                <a:gd name="T87" fmla="*/ 366 h 377"/>
                <a:gd name="T88" fmla="*/ 182 w 289"/>
                <a:gd name="T89" fmla="*/ 352 h 377"/>
                <a:gd name="T90" fmla="*/ 195 w 289"/>
                <a:gd name="T91" fmla="*/ 344 h 377"/>
                <a:gd name="T92" fmla="*/ 198 w 289"/>
                <a:gd name="T93" fmla="*/ 338 h 377"/>
                <a:gd name="T94" fmla="*/ 199 w 289"/>
                <a:gd name="T95" fmla="*/ 328 h 377"/>
                <a:gd name="T96" fmla="*/ 85 w 289"/>
                <a:gd name="T97" fmla="*/ 258 h 377"/>
                <a:gd name="T98" fmla="*/ 185 w 289"/>
                <a:gd name="T99" fmla="*/ 199 h 377"/>
                <a:gd name="T100" fmla="*/ 179 w 289"/>
                <a:gd name="T101" fmla="*/ 163 h 377"/>
                <a:gd name="T102" fmla="*/ 173 w 289"/>
                <a:gd name="T103" fmla="*/ 128 h 377"/>
                <a:gd name="T104" fmla="*/ 165 w 289"/>
                <a:gd name="T105" fmla="*/ 94 h 377"/>
                <a:gd name="T106" fmla="*/ 152 w 289"/>
                <a:gd name="T107" fmla="*/ 95 h 377"/>
                <a:gd name="T108" fmla="*/ 134 w 289"/>
                <a:gd name="T109" fmla="*/ 132 h 377"/>
                <a:gd name="T110" fmla="*/ 120 w 289"/>
                <a:gd name="T111" fmla="*/ 166 h 377"/>
                <a:gd name="T112" fmla="*/ 106 w 289"/>
                <a:gd name="T113" fmla="*/ 201 h 3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89" h="377">
                  <a:moveTo>
                    <a:pt x="85" y="258"/>
                  </a:moveTo>
                  <a:lnTo>
                    <a:pt x="67" y="306"/>
                  </a:lnTo>
                  <a:lnTo>
                    <a:pt x="66" y="310"/>
                  </a:lnTo>
                  <a:lnTo>
                    <a:pt x="65" y="314"/>
                  </a:lnTo>
                  <a:lnTo>
                    <a:pt x="64" y="317"/>
                  </a:lnTo>
                  <a:lnTo>
                    <a:pt x="63" y="321"/>
                  </a:lnTo>
                  <a:lnTo>
                    <a:pt x="62" y="324"/>
                  </a:lnTo>
                  <a:lnTo>
                    <a:pt x="60" y="327"/>
                  </a:lnTo>
                  <a:lnTo>
                    <a:pt x="60" y="330"/>
                  </a:lnTo>
                  <a:lnTo>
                    <a:pt x="60" y="332"/>
                  </a:lnTo>
                  <a:lnTo>
                    <a:pt x="60" y="334"/>
                  </a:lnTo>
                  <a:lnTo>
                    <a:pt x="60" y="337"/>
                  </a:lnTo>
                  <a:lnTo>
                    <a:pt x="62" y="338"/>
                  </a:lnTo>
                  <a:lnTo>
                    <a:pt x="63" y="340"/>
                  </a:lnTo>
                  <a:lnTo>
                    <a:pt x="64" y="342"/>
                  </a:lnTo>
                  <a:lnTo>
                    <a:pt x="65" y="343"/>
                  </a:lnTo>
                  <a:lnTo>
                    <a:pt x="67" y="345"/>
                  </a:lnTo>
                  <a:lnTo>
                    <a:pt x="69" y="345"/>
                  </a:lnTo>
                  <a:lnTo>
                    <a:pt x="70" y="347"/>
                  </a:lnTo>
                  <a:lnTo>
                    <a:pt x="73" y="350"/>
                  </a:lnTo>
                  <a:lnTo>
                    <a:pt x="74" y="351"/>
                  </a:lnTo>
                  <a:lnTo>
                    <a:pt x="76" y="353"/>
                  </a:lnTo>
                  <a:lnTo>
                    <a:pt x="76" y="355"/>
                  </a:lnTo>
                  <a:lnTo>
                    <a:pt x="77" y="358"/>
                  </a:lnTo>
                  <a:lnTo>
                    <a:pt x="78" y="360"/>
                  </a:lnTo>
                  <a:lnTo>
                    <a:pt x="78" y="362"/>
                  </a:lnTo>
                  <a:lnTo>
                    <a:pt x="77" y="368"/>
                  </a:lnTo>
                  <a:lnTo>
                    <a:pt x="75" y="372"/>
                  </a:lnTo>
                  <a:lnTo>
                    <a:pt x="70" y="375"/>
                  </a:lnTo>
                  <a:lnTo>
                    <a:pt x="64" y="376"/>
                  </a:lnTo>
                  <a:lnTo>
                    <a:pt x="19" y="376"/>
                  </a:lnTo>
                  <a:lnTo>
                    <a:pt x="13" y="376"/>
                  </a:lnTo>
                  <a:lnTo>
                    <a:pt x="10" y="376"/>
                  </a:lnTo>
                  <a:lnTo>
                    <a:pt x="7" y="375"/>
                  </a:lnTo>
                  <a:lnTo>
                    <a:pt x="4" y="374"/>
                  </a:lnTo>
                  <a:lnTo>
                    <a:pt x="2" y="374"/>
                  </a:lnTo>
                  <a:lnTo>
                    <a:pt x="2" y="373"/>
                  </a:lnTo>
                  <a:lnTo>
                    <a:pt x="1" y="370"/>
                  </a:lnTo>
                  <a:lnTo>
                    <a:pt x="0" y="366"/>
                  </a:lnTo>
                  <a:lnTo>
                    <a:pt x="0" y="362"/>
                  </a:lnTo>
                  <a:lnTo>
                    <a:pt x="0" y="360"/>
                  </a:lnTo>
                  <a:lnTo>
                    <a:pt x="1" y="358"/>
                  </a:lnTo>
                  <a:lnTo>
                    <a:pt x="1" y="356"/>
                  </a:lnTo>
                  <a:lnTo>
                    <a:pt x="1" y="355"/>
                  </a:lnTo>
                  <a:lnTo>
                    <a:pt x="2" y="353"/>
                  </a:lnTo>
                  <a:lnTo>
                    <a:pt x="4" y="351"/>
                  </a:lnTo>
                  <a:lnTo>
                    <a:pt x="5" y="349"/>
                  </a:lnTo>
                  <a:lnTo>
                    <a:pt x="8" y="347"/>
                  </a:lnTo>
                  <a:lnTo>
                    <a:pt x="10" y="345"/>
                  </a:lnTo>
                  <a:lnTo>
                    <a:pt x="12" y="342"/>
                  </a:lnTo>
                  <a:lnTo>
                    <a:pt x="15" y="339"/>
                  </a:lnTo>
                  <a:lnTo>
                    <a:pt x="18" y="337"/>
                  </a:lnTo>
                  <a:lnTo>
                    <a:pt x="19" y="335"/>
                  </a:lnTo>
                  <a:lnTo>
                    <a:pt x="20" y="333"/>
                  </a:lnTo>
                  <a:lnTo>
                    <a:pt x="21" y="331"/>
                  </a:lnTo>
                  <a:lnTo>
                    <a:pt x="22" y="329"/>
                  </a:lnTo>
                  <a:lnTo>
                    <a:pt x="23" y="326"/>
                  </a:lnTo>
                  <a:lnTo>
                    <a:pt x="24" y="323"/>
                  </a:lnTo>
                  <a:lnTo>
                    <a:pt x="25" y="320"/>
                  </a:lnTo>
                  <a:lnTo>
                    <a:pt x="26" y="317"/>
                  </a:lnTo>
                  <a:lnTo>
                    <a:pt x="30" y="308"/>
                  </a:lnTo>
                  <a:lnTo>
                    <a:pt x="33" y="300"/>
                  </a:lnTo>
                  <a:lnTo>
                    <a:pt x="36" y="291"/>
                  </a:lnTo>
                  <a:lnTo>
                    <a:pt x="40" y="282"/>
                  </a:lnTo>
                  <a:lnTo>
                    <a:pt x="43" y="274"/>
                  </a:lnTo>
                  <a:lnTo>
                    <a:pt x="47" y="264"/>
                  </a:lnTo>
                  <a:lnTo>
                    <a:pt x="52" y="254"/>
                  </a:lnTo>
                  <a:lnTo>
                    <a:pt x="55" y="244"/>
                  </a:lnTo>
                  <a:lnTo>
                    <a:pt x="59" y="234"/>
                  </a:lnTo>
                  <a:lnTo>
                    <a:pt x="64" y="223"/>
                  </a:lnTo>
                  <a:lnTo>
                    <a:pt x="67" y="214"/>
                  </a:lnTo>
                  <a:lnTo>
                    <a:pt x="71" y="204"/>
                  </a:lnTo>
                  <a:lnTo>
                    <a:pt x="76" y="194"/>
                  </a:lnTo>
                  <a:lnTo>
                    <a:pt x="79" y="183"/>
                  </a:lnTo>
                  <a:lnTo>
                    <a:pt x="84" y="174"/>
                  </a:lnTo>
                  <a:lnTo>
                    <a:pt x="88" y="164"/>
                  </a:lnTo>
                  <a:lnTo>
                    <a:pt x="92" y="155"/>
                  </a:lnTo>
                  <a:lnTo>
                    <a:pt x="96" y="146"/>
                  </a:lnTo>
                  <a:lnTo>
                    <a:pt x="100" y="136"/>
                  </a:lnTo>
                  <a:lnTo>
                    <a:pt x="104" y="126"/>
                  </a:lnTo>
                  <a:lnTo>
                    <a:pt x="109" y="117"/>
                  </a:lnTo>
                  <a:lnTo>
                    <a:pt x="113" y="107"/>
                  </a:lnTo>
                  <a:lnTo>
                    <a:pt x="119" y="97"/>
                  </a:lnTo>
                  <a:lnTo>
                    <a:pt x="123" y="89"/>
                  </a:lnTo>
                  <a:lnTo>
                    <a:pt x="128" y="78"/>
                  </a:lnTo>
                  <a:lnTo>
                    <a:pt x="133" y="69"/>
                  </a:lnTo>
                  <a:lnTo>
                    <a:pt x="137" y="59"/>
                  </a:lnTo>
                  <a:lnTo>
                    <a:pt x="142" y="50"/>
                  </a:lnTo>
                  <a:lnTo>
                    <a:pt x="147" y="42"/>
                  </a:lnTo>
                  <a:lnTo>
                    <a:pt x="152" y="34"/>
                  </a:lnTo>
                  <a:lnTo>
                    <a:pt x="156" y="27"/>
                  </a:lnTo>
                  <a:lnTo>
                    <a:pt x="160" y="19"/>
                  </a:lnTo>
                  <a:lnTo>
                    <a:pt x="164" y="15"/>
                  </a:lnTo>
                  <a:lnTo>
                    <a:pt x="166" y="11"/>
                  </a:lnTo>
                  <a:lnTo>
                    <a:pt x="169" y="8"/>
                  </a:lnTo>
                  <a:lnTo>
                    <a:pt x="173" y="5"/>
                  </a:lnTo>
                  <a:lnTo>
                    <a:pt x="176" y="3"/>
                  </a:lnTo>
                  <a:lnTo>
                    <a:pt x="179" y="1"/>
                  </a:lnTo>
                  <a:lnTo>
                    <a:pt x="182" y="1"/>
                  </a:lnTo>
                  <a:lnTo>
                    <a:pt x="187" y="0"/>
                  </a:lnTo>
                  <a:lnTo>
                    <a:pt x="191" y="1"/>
                  </a:lnTo>
                  <a:lnTo>
                    <a:pt x="196" y="2"/>
                  </a:lnTo>
                  <a:lnTo>
                    <a:pt x="200" y="3"/>
                  </a:lnTo>
                  <a:lnTo>
                    <a:pt x="203" y="6"/>
                  </a:lnTo>
                  <a:lnTo>
                    <a:pt x="206" y="9"/>
                  </a:lnTo>
                  <a:lnTo>
                    <a:pt x="209" y="13"/>
                  </a:lnTo>
                  <a:lnTo>
                    <a:pt x="210" y="17"/>
                  </a:lnTo>
                  <a:lnTo>
                    <a:pt x="212" y="22"/>
                  </a:lnTo>
                  <a:lnTo>
                    <a:pt x="214" y="30"/>
                  </a:lnTo>
                  <a:lnTo>
                    <a:pt x="217" y="37"/>
                  </a:lnTo>
                  <a:lnTo>
                    <a:pt x="219" y="46"/>
                  </a:lnTo>
                  <a:lnTo>
                    <a:pt x="220" y="54"/>
                  </a:lnTo>
                  <a:lnTo>
                    <a:pt x="222" y="62"/>
                  </a:lnTo>
                  <a:lnTo>
                    <a:pt x="224" y="71"/>
                  </a:lnTo>
                  <a:lnTo>
                    <a:pt x="226" y="80"/>
                  </a:lnTo>
                  <a:lnTo>
                    <a:pt x="229" y="89"/>
                  </a:lnTo>
                  <a:lnTo>
                    <a:pt x="231" y="97"/>
                  </a:lnTo>
                  <a:lnTo>
                    <a:pt x="233" y="107"/>
                  </a:lnTo>
                  <a:lnTo>
                    <a:pt x="235" y="117"/>
                  </a:lnTo>
                  <a:lnTo>
                    <a:pt x="237" y="126"/>
                  </a:lnTo>
                  <a:lnTo>
                    <a:pt x="239" y="137"/>
                  </a:lnTo>
                  <a:lnTo>
                    <a:pt x="241" y="147"/>
                  </a:lnTo>
                  <a:lnTo>
                    <a:pt x="243" y="157"/>
                  </a:lnTo>
                  <a:lnTo>
                    <a:pt x="245" y="167"/>
                  </a:lnTo>
                  <a:lnTo>
                    <a:pt x="247" y="177"/>
                  </a:lnTo>
                  <a:lnTo>
                    <a:pt x="250" y="188"/>
                  </a:lnTo>
                  <a:lnTo>
                    <a:pt x="251" y="198"/>
                  </a:lnTo>
                  <a:lnTo>
                    <a:pt x="253" y="209"/>
                  </a:lnTo>
                  <a:lnTo>
                    <a:pt x="254" y="219"/>
                  </a:lnTo>
                  <a:lnTo>
                    <a:pt x="256" y="228"/>
                  </a:lnTo>
                  <a:lnTo>
                    <a:pt x="257" y="238"/>
                  </a:lnTo>
                  <a:lnTo>
                    <a:pt x="259" y="248"/>
                  </a:lnTo>
                  <a:lnTo>
                    <a:pt x="262" y="258"/>
                  </a:lnTo>
                  <a:lnTo>
                    <a:pt x="263" y="268"/>
                  </a:lnTo>
                  <a:lnTo>
                    <a:pt x="264" y="278"/>
                  </a:lnTo>
                  <a:lnTo>
                    <a:pt x="265" y="287"/>
                  </a:lnTo>
                  <a:lnTo>
                    <a:pt x="267" y="296"/>
                  </a:lnTo>
                  <a:lnTo>
                    <a:pt x="268" y="306"/>
                  </a:lnTo>
                  <a:lnTo>
                    <a:pt x="269" y="315"/>
                  </a:lnTo>
                  <a:lnTo>
                    <a:pt x="270" y="324"/>
                  </a:lnTo>
                  <a:lnTo>
                    <a:pt x="272" y="329"/>
                  </a:lnTo>
                  <a:lnTo>
                    <a:pt x="273" y="333"/>
                  </a:lnTo>
                  <a:lnTo>
                    <a:pt x="274" y="336"/>
                  </a:lnTo>
                  <a:lnTo>
                    <a:pt x="275" y="338"/>
                  </a:lnTo>
                  <a:lnTo>
                    <a:pt x="277" y="341"/>
                  </a:lnTo>
                  <a:lnTo>
                    <a:pt x="278" y="342"/>
                  </a:lnTo>
                  <a:lnTo>
                    <a:pt x="280" y="344"/>
                  </a:lnTo>
                  <a:lnTo>
                    <a:pt x="283" y="345"/>
                  </a:lnTo>
                  <a:lnTo>
                    <a:pt x="284" y="346"/>
                  </a:lnTo>
                  <a:lnTo>
                    <a:pt x="285" y="347"/>
                  </a:lnTo>
                  <a:lnTo>
                    <a:pt x="286" y="349"/>
                  </a:lnTo>
                  <a:lnTo>
                    <a:pt x="286" y="350"/>
                  </a:lnTo>
                  <a:lnTo>
                    <a:pt x="287" y="352"/>
                  </a:lnTo>
                  <a:lnTo>
                    <a:pt x="288" y="355"/>
                  </a:lnTo>
                  <a:lnTo>
                    <a:pt x="288" y="357"/>
                  </a:lnTo>
                  <a:lnTo>
                    <a:pt x="288" y="359"/>
                  </a:lnTo>
                  <a:lnTo>
                    <a:pt x="287" y="363"/>
                  </a:lnTo>
                  <a:lnTo>
                    <a:pt x="286" y="366"/>
                  </a:lnTo>
                  <a:lnTo>
                    <a:pt x="284" y="369"/>
                  </a:lnTo>
                  <a:lnTo>
                    <a:pt x="279" y="371"/>
                  </a:lnTo>
                  <a:lnTo>
                    <a:pt x="275" y="373"/>
                  </a:lnTo>
                  <a:lnTo>
                    <a:pt x="269" y="375"/>
                  </a:lnTo>
                  <a:lnTo>
                    <a:pt x="263" y="375"/>
                  </a:lnTo>
                  <a:lnTo>
                    <a:pt x="255" y="376"/>
                  </a:lnTo>
                  <a:lnTo>
                    <a:pt x="212" y="376"/>
                  </a:lnTo>
                  <a:lnTo>
                    <a:pt x="208" y="376"/>
                  </a:lnTo>
                  <a:lnTo>
                    <a:pt x="203" y="376"/>
                  </a:lnTo>
                  <a:lnTo>
                    <a:pt x="200" y="375"/>
                  </a:lnTo>
                  <a:lnTo>
                    <a:pt x="196" y="375"/>
                  </a:lnTo>
                  <a:lnTo>
                    <a:pt x="193" y="375"/>
                  </a:lnTo>
                  <a:lnTo>
                    <a:pt x="190" y="374"/>
                  </a:lnTo>
                  <a:lnTo>
                    <a:pt x="188" y="374"/>
                  </a:lnTo>
                  <a:lnTo>
                    <a:pt x="187" y="374"/>
                  </a:lnTo>
                  <a:lnTo>
                    <a:pt x="184" y="373"/>
                  </a:lnTo>
                  <a:lnTo>
                    <a:pt x="181" y="370"/>
                  </a:lnTo>
                  <a:lnTo>
                    <a:pt x="179" y="366"/>
                  </a:lnTo>
                  <a:lnTo>
                    <a:pt x="179" y="362"/>
                  </a:lnTo>
                  <a:lnTo>
                    <a:pt x="179" y="359"/>
                  </a:lnTo>
                  <a:lnTo>
                    <a:pt x="180" y="356"/>
                  </a:lnTo>
                  <a:lnTo>
                    <a:pt x="182" y="352"/>
                  </a:lnTo>
                  <a:lnTo>
                    <a:pt x="186" y="350"/>
                  </a:lnTo>
                  <a:lnTo>
                    <a:pt x="189" y="347"/>
                  </a:lnTo>
                  <a:lnTo>
                    <a:pt x="192" y="345"/>
                  </a:lnTo>
                  <a:lnTo>
                    <a:pt x="195" y="344"/>
                  </a:lnTo>
                  <a:lnTo>
                    <a:pt x="196" y="342"/>
                  </a:lnTo>
                  <a:lnTo>
                    <a:pt x="196" y="341"/>
                  </a:lnTo>
                  <a:lnTo>
                    <a:pt x="197" y="339"/>
                  </a:lnTo>
                  <a:lnTo>
                    <a:pt x="198" y="338"/>
                  </a:lnTo>
                  <a:lnTo>
                    <a:pt x="198" y="336"/>
                  </a:lnTo>
                  <a:lnTo>
                    <a:pt x="198" y="334"/>
                  </a:lnTo>
                  <a:lnTo>
                    <a:pt x="199" y="331"/>
                  </a:lnTo>
                  <a:lnTo>
                    <a:pt x="199" y="328"/>
                  </a:lnTo>
                  <a:lnTo>
                    <a:pt x="199" y="324"/>
                  </a:lnTo>
                  <a:lnTo>
                    <a:pt x="199" y="314"/>
                  </a:lnTo>
                  <a:lnTo>
                    <a:pt x="192" y="258"/>
                  </a:lnTo>
                  <a:lnTo>
                    <a:pt x="85" y="258"/>
                  </a:lnTo>
                  <a:lnTo>
                    <a:pt x="100" y="218"/>
                  </a:lnTo>
                  <a:lnTo>
                    <a:pt x="187" y="218"/>
                  </a:lnTo>
                  <a:lnTo>
                    <a:pt x="186" y="208"/>
                  </a:lnTo>
                  <a:lnTo>
                    <a:pt x="185" y="199"/>
                  </a:lnTo>
                  <a:lnTo>
                    <a:pt x="182" y="190"/>
                  </a:lnTo>
                  <a:lnTo>
                    <a:pt x="181" y="181"/>
                  </a:lnTo>
                  <a:lnTo>
                    <a:pt x="180" y="172"/>
                  </a:lnTo>
                  <a:lnTo>
                    <a:pt x="179" y="163"/>
                  </a:lnTo>
                  <a:lnTo>
                    <a:pt x="177" y="155"/>
                  </a:lnTo>
                  <a:lnTo>
                    <a:pt x="176" y="146"/>
                  </a:lnTo>
                  <a:lnTo>
                    <a:pt x="174" y="137"/>
                  </a:lnTo>
                  <a:lnTo>
                    <a:pt x="173" y="128"/>
                  </a:lnTo>
                  <a:lnTo>
                    <a:pt x="170" y="120"/>
                  </a:lnTo>
                  <a:lnTo>
                    <a:pt x="169" y="111"/>
                  </a:lnTo>
                  <a:lnTo>
                    <a:pt x="167" y="103"/>
                  </a:lnTo>
                  <a:lnTo>
                    <a:pt x="165" y="94"/>
                  </a:lnTo>
                  <a:lnTo>
                    <a:pt x="163" y="86"/>
                  </a:lnTo>
                  <a:lnTo>
                    <a:pt x="160" y="78"/>
                  </a:lnTo>
                  <a:lnTo>
                    <a:pt x="156" y="87"/>
                  </a:lnTo>
                  <a:lnTo>
                    <a:pt x="152" y="95"/>
                  </a:lnTo>
                  <a:lnTo>
                    <a:pt x="147" y="105"/>
                  </a:lnTo>
                  <a:lnTo>
                    <a:pt x="143" y="114"/>
                  </a:lnTo>
                  <a:lnTo>
                    <a:pt x="139" y="123"/>
                  </a:lnTo>
                  <a:lnTo>
                    <a:pt x="134" y="132"/>
                  </a:lnTo>
                  <a:lnTo>
                    <a:pt x="131" y="141"/>
                  </a:lnTo>
                  <a:lnTo>
                    <a:pt x="128" y="150"/>
                  </a:lnTo>
                  <a:lnTo>
                    <a:pt x="123" y="158"/>
                  </a:lnTo>
                  <a:lnTo>
                    <a:pt x="120" y="166"/>
                  </a:lnTo>
                  <a:lnTo>
                    <a:pt x="115" y="175"/>
                  </a:lnTo>
                  <a:lnTo>
                    <a:pt x="112" y="183"/>
                  </a:lnTo>
                  <a:lnTo>
                    <a:pt x="110" y="192"/>
                  </a:lnTo>
                  <a:lnTo>
                    <a:pt x="106" y="201"/>
                  </a:lnTo>
                  <a:lnTo>
                    <a:pt x="102" y="209"/>
                  </a:lnTo>
                  <a:lnTo>
                    <a:pt x="100" y="218"/>
                  </a:lnTo>
                  <a:lnTo>
                    <a:pt x="85" y="2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5" name="Freeform 128">
              <a:extLst>
                <a:ext uri="{FF2B5EF4-FFF2-40B4-BE49-F238E27FC236}">
                  <a16:creationId xmlns:a16="http://schemas.microsoft.com/office/drawing/2014/main" id="{6A5815FA-0BA6-43BD-B27C-17FC8201E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" y="3360"/>
              <a:ext cx="305" cy="372"/>
            </a:xfrm>
            <a:custGeom>
              <a:avLst/>
              <a:gdLst>
                <a:gd name="T0" fmla="*/ 59 w 305"/>
                <a:gd name="T1" fmla="*/ 322 h 372"/>
                <a:gd name="T2" fmla="*/ 61 w 305"/>
                <a:gd name="T3" fmla="*/ 329 h 372"/>
                <a:gd name="T4" fmla="*/ 64 w 305"/>
                <a:gd name="T5" fmla="*/ 335 h 372"/>
                <a:gd name="T6" fmla="*/ 70 w 305"/>
                <a:gd name="T7" fmla="*/ 340 h 372"/>
                <a:gd name="T8" fmla="*/ 75 w 305"/>
                <a:gd name="T9" fmla="*/ 346 h 372"/>
                <a:gd name="T10" fmla="*/ 77 w 305"/>
                <a:gd name="T11" fmla="*/ 356 h 372"/>
                <a:gd name="T12" fmla="*/ 74 w 305"/>
                <a:gd name="T13" fmla="*/ 365 h 372"/>
                <a:gd name="T14" fmla="*/ 65 w 305"/>
                <a:gd name="T15" fmla="*/ 370 h 372"/>
                <a:gd name="T16" fmla="*/ 12 w 305"/>
                <a:gd name="T17" fmla="*/ 371 h 372"/>
                <a:gd name="T18" fmla="*/ 0 w 305"/>
                <a:gd name="T19" fmla="*/ 364 h 372"/>
                <a:gd name="T20" fmla="*/ 2 w 305"/>
                <a:gd name="T21" fmla="*/ 350 h 372"/>
                <a:gd name="T22" fmla="*/ 11 w 305"/>
                <a:gd name="T23" fmla="*/ 340 h 372"/>
                <a:gd name="T24" fmla="*/ 19 w 305"/>
                <a:gd name="T25" fmla="*/ 333 h 372"/>
                <a:gd name="T26" fmla="*/ 22 w 305"/>
                <a:gd name="T27" fmla="*/ 329 h 372"/>
                <a:gd name="T28" fmla="*/ 24 w 305"/>
                <a:gd name="T29" fmla="*/ 320 h 372"/>
                <a:gd name="T30" fmla="*/ 57 w 305"/>
                <a:gd name="T31" fmla="*/ 56 h 372"/>
                <a:gd name="T32" fmla="*/ 56 w 305"/>
                <a:gd name="T33" fmla="*/ 44 h 372"/>
                <a:gd name="T34" fmla="*/ 52 w 305"/>
                <a:gd name="T35" fmla="*/ 36 h 372"/>
                <a:gd name="T36" fmla="*/ 43 w 305"/>
                <a:gd name="T37" fmla="*/ 29 h 372"/>
                <a:gd name="T38" fmla="*/ 40 w 305"/>
                <a:gd name="T39" fmla="*/ 20 h 372"/>
                <a:gd name="T40" fmla="*/ 43 w 305"/>
                <a:gd name="T41" fmla="*/ 9 h 372"/>
                <a:gd name="T42" fmla="*/ 50 w 305"/>
                <a:gd name="T43" fmla="*/ 2 h 372"/>
                <a:gd name="T44" fmla="*/ 111 w 305"/>
                <a:gd name="T45" fmla="*/ 0 h 372"/>
                <a:gd name="T46" fmla="*/ 121 w 305"/>
                <a:gd name="T47" fmla="*/ 1 h 372"/>
                <a:gd name="T48" fmla="*/ 126 w 305"/>
                <a:gd name="T49" fmla="*/ 7 h 372"/>
                <a:gd name="T50" fmla="*/ 227 w 305"/>
                <a:gd name="T51" fmla="*/ 248 h 372"/>
                <a:gd name="T52" fmla="*/ 248 w 305"/>
                <a:gd name="T53" fmla="*/ 47 h 372"/>
                <a:gd name="T54" fmla="*/ 245 w 305"/>
                <a:gd name="T55" fmla="*/ 39 h 372"/>
                <a:gd name="T56" fmla="*/ 239 w 305"/>
                <a:gd name="T57" fmla="*/ 31 h 372"/>
                <a:gd name="T58" fmla="*/ 232 w 305"/>
                <a:gd name="T59" fmla="*/ 21 h 372"/>
                <a:gd name="T60" fmla="*/ 234 w 305"/>
                <a:gd name="T61" fmla="*/ 10 h 372"/>
                <a:gd name="T62" fmla="*/ 240 w 305"/>
                <a:gd name="T63" fmla="*/ 3 h 372"/>
                <a:gd name="T64" fmla="*/ 248 w 305"/>
                <a:gd name="T65" fmla="*/ 0 h 372"/>
                <a:gd name="T66" fmla="*/ 301 w 305"/>
                <a:gd name="T67" fmla="*/ 3 h 372"/>
                <a:gd name="T68" fmla="*/ 304 w 305"/>
                <a:gd name="T69" fmla="*/ 15 h 372"/>
                <a:gd name="T70" fmla="*/ 303 w 305"/>
                <a:gd name="T71" fmla="*/ 22 h 372"/>
                <a:gd name="T72" fmla="*/ 297 w 305"/>
                <a:gd name="T73" fmla="*/ 29 h 372"/>
                <a:gd name="T74" fmla="*/ 291 w 305"/>
                <a:gd name="T75" fmla="*/ 34 h 372"/>
                <a:gd name="T76" fmla="*/ 285 w 305"/>
                <a:gd name="T77" fmla="*/ 42 h 372"/>
                <a:gd name="T78" fmla="*/ 284 w 305"/>
                <a:gd name="T79" fmla="*/ 50 h 372"/>
                <a:gd name="T80" fmla="*/ 245 w 305"/>
                <a:gd name="T81" fmla="*/ 352 h 372"/>
                <a:gd name="T82" fmla="*/ 242 w 305"/>
                <a:gd name="T83" fmla="*/ 358 h 372"/>
                <a:gd name="T84" fmla="*/ 240 w 305"/>
                <a:gd name="T85" fmla="*/ 363 h 372"/>
                <a:gd name="T86" fmla="*/ 235 w 305"/>
                <a:gd name="T87" fmla="*/ 368 h 372"/>
                <a:gd name="T88" fmla="*/ 228 w 305"/>
                <a:gd name="T89" fmla="*/ 371 h 372"/>
                <a:gd name="T90" fmla="*/ 213 w 305"/>
                <a:gd name="T91" fmla="*/ 371 h 372"/>
                <a:gd name="T92" fmla="*/ 202 w 305"/>
                <a:gd name="T93" fmla="*/ 369 h 372"/>
                <a:gd name="T94" fmla="*/ 197 w 305"/>
                <a:gd name="T95" fmla="*/ 365 h 372"/>
                <a:gd name="T96" fmla="*/ 193 w 305"/>
                <a:gd name="T97" fmla="*/ 357 h 372"/>
                <a:gd name="T98" fmla="*/ 188 w 305"/>
                <a:gd name="T99" fmla="*/ 346 h 3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5" h="372">
                  <a:moveTo>
                    <a:pt x="85" y="85"/>
                  </a:moveTo>
                  <a:lnTo>
                    <a:pt x="59" y="318"/>
                  </a:lnTo>
                  <a:lnTo>
                    <a:pt x="59" y="322"/>
                  </a:lnTo>
                  <a:lnTo>
                    <a:pt x="59" y="325"/>
                  </a:lnTo>
                  <a:lnTo>
                    <a:pt x="59" y="327"/>
                  </a:lnTo>
                  <a:lnTo>
                    <a:pt x="61" y="329"/>
                  </a:lnTo>
                  <a:lnTo>
                    <a:pt x="62" y="331"/>
                  </a:lnTo>
                  <a:lnTo>
                    <a:pt x="63" y="333"/>
                  </a:lnTo>
                  <a:lnTo>
                    <a:pt x="64" y="335"/>
                  </a:lnTo>
                  <a:lnTo>
                    <a:pt x="66" y="337"/>
                  </a:lnTo>
                  <a:lnTo>
                    <a:pt x="68" y="339"/>
                  </a:lnTo>
                  <a:lnTo>
                    <a:pt x="70" y="340"/>
                  </a:lnTo>
                  <a:lnTo>
                    <a:pt x="73" y="342"/>
                  </a:lnTo>
                  <a:lnTo>
                    <a:pt x="74" y="345"/>
                  </a:lnTo>
                  <a:lnTo>
                    <a:pt x="75" y="346"/>
                  </a:lnTo>
                  <a:lnTo>
                    <a:pt x="76" y="349"/>
                  </a:lnTo>
                  <a:lnTo>
                    <a:pt x="77" y="352"/>
                  </a:lnTo>
                  <a:lnTo>
                    <a:pt x="77" y="356"/>
                  </a:lnTo>
                  <a:lnTo>
                    <a:pt x="76" y="359"/>
                  </a:lnTo>
                  <a:lnTo>
                    <a:pt x="75" y="362"/>
                  </a:lnTo>
                  <a:lnTo>
                    <a:pt x="74" y="365"/>
                  </a:lnTo>
                  <a:lnTo>
                    <a:pt x="70" y="368"/>
                  </a:lnTo>
                  <a:lnTo>
                    <a:pt x="68" y="369"/>
                  </a:lnTo>
                  <a:lnTo>
                    <a:pt x="65" y="370"/>
                  </a:lnTo>
                  <a:lnTo>
                    <a:pt x="62" y="370"/>
                  </a:lnTo>
                  <a:lnTo>
                    <a:pt x="59" y="371"/>
                  </a:lnTo>
                  <a:lnTo>
                    <a:pt x="12" y="371"/>
                  </a:lnTo>
                  <a:lnTo>
                    <a:pt x="7" y="370"/>
                  </a:lnTo>
                  <a:lnTo>
                    <a:pt x="2" y="368"/>
                  </a:lnTo>
                  <a:lnTo>
                    <a:pt x="0" y="364"/>
                  </a:lnTo>
                  <a:lnTo>
                    <a:pt x="0" y="358"/>
                  </a:lnTo>
                  <a:lnTo>
                    <a:pt x="1" y="354"/>
                  </a:lnTo>
                  <a:lnTo>
                    <a:pt x="2" y="350"/>
                  </a:lnTo>
                  <a:lnTo>
                    <a:pt x="6" y="346"/>
                  </a:lnTo>
                  <a:lnTo>
                    <a:pt x="9" y="343"/>
                  </a:lnTo>
                  <a:lnTo>
                    <a:pt x="11" y="340"/>
                  </a:lnTo>
                  <a:lnTo>
                    <a:pt x="14" y="338"/>
                  </a:lnTo>
                  <a:lnTo>
                    <a:pt x="17" y="336"/>
                  </a:lnTo>
                  <a:lnTo>
                    <a:pt x="19" y="333"/>
                  </a:lnTo>
                  <a:lnTo>
                    <a:pt x="20" y="332"/>
                  </a:lnTo>
                  <a:lnTo>
                    <a:pt x="21" y="331"/>
                  </a:lnTo>
                  <a:lnTo>
                    <a:pt x="22" y="329"/>
                  </a:lnTo>
                  <a:lnTo>
                    <a:pt x="23" y="327"/>
                  </a:lnTo>
                  <a:lnTo>
                    <a:pt x="23" y="324"/>
                  </a:lnTo>
                  <a:lnTo>
                    <a:pt x="24" y="320"/>
                  </a:lnTo>
                  <a:lnTo>
                    <a:pt x="24" y="316"/>
                  </a:lnTo>
                  <a:lnTo>
                    <a:pt x="25" y="312"/>
                  </a:lnTo>
                  <a:lnTo>
                    <a:pt x="57" y="56"/>
                  </a:lnTo>
                  <a:lnTo>
                    <a:pt x="57" y="51"/>
                  </a:lnTo>
                  <a:lnTo>
                    <a:pt x="57" y="47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9"/>
                  </a:lnTo>
                  <a:lnTo>
                    <a:pt x="52" y="36"/>
                  </a:lnTo>
                  <a:lnTo>
                    <a:pt x="48" y="34"/>
                  </a:lnTo>
                  <a:lnTo>
                    <a:pt x="46" y="31"/>
                  </a:lnTo>
                  <a:lnTo>
                    <a:pt x="43" y="29"/>
                  </a:lnTo>
                  <a:lnTo>
                    <a:pt x="41" y="26"/>
                  </a:lnTo>
                  <a:lnTo>
                    <a:pt x="40" y="23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1" y="12"/>
                  </a:lnTo>
                  <a:lnTo>
                    <a:pt x="43" y="9"/>
                  </a:lnTo>
                  <a:lnTo>
                    <a:pt x="45" y="6"/>
                  </a:lnTo>
                  <a:lnTo>
                    <a:pt x="47" y="3"/>
                  </a:lnTo>
                  <a:lnTo>
                    <a:pt x="50" y="2"/>
                  </a:lnTo>
                  <a:lnTo>
                    <a:pt x="52" y="1"/>
                  </a:lnTo>
                  <a:lnTo>
                    <a:pt x="54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19" y="0"/>
                  </a:lnTo>
                  <a:lnTo>
                    <a:pt x="121" y="1"/>
                  </a:lnTo>
                  <a:lnTo>
                    <a:pt x="122" y="2"/>
                  </a:lnTo>
                  <a:lnTo>
                    <a:pt x="124" y="4"/>
                  </a:lnTo>
                  <a:lnTo>
                    <a:pt x="126" y="7"/>
                  </a:lnTo>
                  <a:lnTo>
                    <a:pt x="129" y="11"/>
                  </a:lnTo>
                  <a:lnTo>
                    <a:pt x="131" y="16"/>
                  </a:lnTo>
                  <a:lnTo>
                    <a:pt x="227" y="248"/>
                  </a:lnTo>
                  <a:lnTo>
                    <a:pt x="247" y="54"/>
                  </a:lnTo>
                  <a:lnTo>
                    <a:pt x="248" y="50"/>
                  </a:lnTo>
                  <a:lnTo>
                    <a:pt x="248" y="47"/>
                  </a:lnTo>
                  <a:lnTo>
                    <a:pt x="247" y="44"/>
                  </a:lnTo>
                  <a:lnTo>
                    <a:pt x="246" y="42"/>
                  </a:lnTo>
                  <a:lnTo>
                    <a:pt x="245" y="39"/>
                  </a:lnTo>
                  <a:lnTo>
                    <a:pt x="243" y="37"/>
                  </a:lnTo>
                  <a:lnTo>
                    <a:pt x="241" y="34"/>
                  </a:lnTo>
                  <a:lnTo>
                    <a:pt x="239" y="31"/>
                  </a:lnTo>
                  <a:lnTo>
                    <a:pt x="236" y="28"/>
                  </a:lnTo>
                  <a:lnTo>
                    <a:pt x="234" y="24"/>
                  </a:lnTo>
                  <a:lnTo>
                    <a:pt x="232" y="21"/>
                  </a:lnTo>
                  <a:lnTo>
                    <a:pt x="231" y="19"/>
                  </a:lnTo>
                  <a:lnTo>
                    <a:pt x="232" y="15"/>
                  </a:lnTo>
                  <a:lnTo>
                    <a:pt x="234" y="10"/>
                  </a:lnTo>
                  <a:lnTo>
                    <a:pt x="235" y="7"/>
                  </a:lnTo>
                  <a:lnTo>
                    <a:pt x="238" y="5"/>
                  </a:lnTo>
                  <a:lnTo>
                    <a:pt x="240" y="3"/>
                  </a:lnTo>
                  <a:lnTo>
                    <a:pt x="242" y="1"/>
                  </a:lnTo>
                  <a:lnTo>
                    <a:pt x="245" y="1"/>
                  </a:lnTo>
                  <a:lnTo>
                    <a:pt x="248" y="0"/>
                  </a:lnTo>
                  <a:lnTo>
                    <a:pt x="291" y="0"/>
                  </a:lnTo>
                  <a:lnTo>
                    <a:pt x="296" y="1"/>
                  </a:lnTo>
                  <a:lnTo>
                    <a:pt x="301" y="3"/>
                  </a:lnTo>
                  <a:lnTo>
                    <a:pt x="303" y="7"/>
                  </a:lnTo>
                  <a:lnTo>
                    <a:pt x="304" y="12"/>
                  </a:lnTo>
                  <a:lnTo>
                    <a:pt x="304" y="15"/>
                  </a:lnTo>
                  <a:lnTo>
                    <a:pt x="304" y="17"/>
                  </a:lnTo>
                  <a:lnTo>
                    <a:pt x="303" y="19"/>
                  </a:lnTo>
                  <a:lnTo>
                    <a:pt x="303" y="22"/>
                  </a:lnTo>
                  <a:lnTo>
                    <a:pt x="302" y="24"/>
                  </a:lnTo>
                  <a:lnTo>
                    <a:pt x="300" y="26"/>
                  </a:lnTo>
                  <a:lnTo>
                    <a:pt x="297" y="29"/>
                  </a:lnTo>
                  <a:lnTo>
                    <a:pt x="295" y="31"/>
                  </a:lnTo>
                  <a:lnTo>
                    <a:pt x="293" y="32"/>
                  </a:lnTo>
                  <a:lnTo>
                    <a:pt x="291" y="34"/>
                  </a:lnTo>
                  <a:lnTo>
                    <a:pt x="289" y="37"/>
                  </a:lnTo>
                  <a:lnTo>
                    <a:pt x="287" y="39"/>
                  </a:lnTo>
                  <a:lnTo>
                    <a:pt x="285" y="42"/>
                  </a:lnTo>
                  <a:lnTo>
                    <a:pt x="284" y="44"/>
                  </a:lnTo>
                  <a:lnTo>
                    <a:pt x="284" y="47"/>
                  </a:lnTo>
                  <a:lnTo>
                    <a:pt x="284" y="50"/>
                  </a:lnTo>
                  <a:lnTo>
                    <a:pt x="246" y="346"/>
                  </a:lnTo>
                  <a:lnTo>
                    <a:pt x="246" y="349"/>
                  </a:lnTo>
                  <a:lnTo>
                    <a:pt x="245" y="352"/>
                  </a:lnTo>
                  <a:lnTo>
                    <a:pt x="245" y="354"/>
                  </a:lnTo>
                  <a:lnTo>
                    <a:pt x="243" y="356"/>
                  </a:lnTo>
                  <a:lnTo>
                    <a:pt x="242" y="358"/>
                  </a:lnTo>
                  <a:lnTo>
                    <a:pt x="242" y="360"/>
                  </a:lnTo>
                  <a:lnTo>
                    <a:pt x="241" y="362"/>
                  </a:lnTo>
                  <a:lnTo>
                    <a:pt x="240" y="363"/>
                  </a:lnTo>
                  <a:lnTo>
                    <a:pt x="239" y="365"/>
                  </a:lnTo>
                  <a:lnTo>
                    <a:pt x="238" y="367"/>
                  </a:lnTo>
                  <a:lnTo>
                    <a:pt x="235" y="368"/>
                  </a:lnTo>
                  <a:lnTo>
                    <a:pt x="232" y="369"/>
                  </a:lnTo>
                  <a:lnTo>
                    <a:pt x="230" y="370"/>
                  </a:lnTo>
                  <a:lnTo>
                    <a:pt x="228" y="371"/>
                  </a:lnTo>
                  <a:lnTo>
                    <a:pt x="225" y="371"/>
                  </a:lnTo>
                  <a:lnTo>
                    <a:pt x="220" y="371"/>
                  </a:lnTo>
                  <a:lnTo>
                    <a:pt x="213" y="371"/>
                  </a:lnTo>
                  <a:lnTo>
                    <a:pt x="208" y="370"/>
                  </a:lnTo>
                  <a:lnTo>
                    <a:pt x="204" y="370"/>
                  </a:lnTo>
                  <a:lnTo>
                    <a:pt x="202" y="369"/>
                  </a:lnTo>
                  <a:lnTo>
                    <a:pt x="199" y="368"/>
                  </a:lnTo>
                  <a:lnTo>
                    <a:pt x="198" y="366"/>
                  </a:lnTo>
                  <a:lnTo>
                    <a:pt x="197" y="365"/>
                  </a:lnTo>
                  <a:lnTo>
                    <a:pt x="196" y="363"/>
                  </a:lnTo>
                  <a:lnTo>
                    <a:pt x="195" y="360"/>
                  </a:lnTo>
                  <a:lnTo>
                    <a:pt x="193" y="357"/>
                  </a:lnTo>
                  <a:lnTo>
                    <a:pt x="192" y="354"/>
                  </a:lnTo>
                  <a:lnTo>
                    <a:pt x="189" y="350"/>
                  </a:lnTo>
                  <a:lnTo>
                    <a:pt x="188" y="346"/>
                  </a:lnTo>
                  <a:lnTo>
                    <a:pt x="85" y="8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6" name="Freeform 129">
              <a:extLst>
                <a:ext uri="{FF2B5EF4-FFF2-40B4-BE49-F238E27FC236}">
                  <a16:creationId xmlns:a16="http://schemas.microsoft.com/office/drawing/2014/main" id="{3F5D6A23-E635-465F-9293-D5A8683A3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3360"/>
              <a:ext cx="312" cy="372"/>
            </a:xfrm>
            <a:custGeom>
              <a:avLst/>
              <a:gdLst>
                <a:gd name="T0" fmla="*/ 58 w 312"/>
                <a:gd name="T1" fmla="*/ 45 h 372"/>
                <a:gd name="T2" fmla="*/ 55 w 312"/>
                <a:gd name="T3" fmla="*/ 36 h 372"/>
                <a:gd name="T4" fmla="*/ 48 w 312"/>
                <a:gd name="T5" fmla="*/ 31 h 372"/>
                <a:gd name="T6" fmla="*/ 43 w 312"/>
                <a:gd name="T7" fmla="*/ 22 h 372"/>
                <a:gd name="T8" fmla="*/ 44 w 312"/>
                <a:gd name="T9" fmla="*/ 8 h 372"/>
                <a:gd name="T10" fmla="*/ 54 w 312"/>
                <a:gd name="T11" fmla="*/ 2 h 372"/>
                <a:gd name="T12" fmla="*/ 67 w 312"/>
                <a:gd name="T13" fmla="*/ 0 h 372"/>
                <a:gd name="T14" fmla="*/ 193 w 312"/>
                <a:gd name="T15" fmla="*/ 0 h 372"/>
                <a:gd name="T16" fmla="*/ 238 w 312"/>
                <a:gd name="T17" fmla="*/ 8 h 372"/>
                <a:gd name="T18" fmla="*/ 276 w 312"/>
                <a:gd name="T19" fmla="*/ 34 h 372"/>
                <a:gd name="T20" fmla="*/ 292 w 312"/>
                <a:gd name="T21" fmla="*/ 55 h 372"/>
                <a:gd name="T22" fmla="*/ 303 w 312"/>
                <a:gd name="T23" fmla="*/ 81 h 372"/>
                <a:gd name="T24" fmla="*/ 309 w 312"/>
                <a:gd name="T25" fmla="*/ 113 h 372"/>
                <a:gd name="T26" fmla="*/ 311 w 312"/>
                <a:gd name="T27" fmla="*/ 150 h 372"/>
                <a:gd name="T28" fmla="*/ 310 w 312"/>
                <a:gd name="T29" fmla="*/ 178 h 372"/>
                <a:gd name="T30" fmla="*/ 307 w 312"/>
                <a:gd name="T31" fmla="*/ 205 h 372"/>
                <a:gd name="T32" fmla="*/ 301 w 312"/>
                <a:gd name="T33" fmla="*/ 232 h 372"/>
                <a:gd name="T34" fmla="*/ 291 w 312"/>
                <a:gd name="T35" fmla="*/ 258 h 372"/>
                <a:gd name="T36" fmla="*/ 280 w 312"/>
                <a:gd name="T37" fmla="*/ 281 h 372"/>
                <a:gd name="T38" fmla="*/ 267 w 312"/>
                <a:gd name="T39" fmla="*/ 303 h 372"/>
                <a:gd name="T40" fmla="*/ 251 w 312"/>
                <a:gd name="T41" fmla="*/ 323 h 372"/>
                <a:gd name="T42" fmla="*/ 232 w 312"/>
                <a:gd name="T43" fmla="*/ 340 h 372"/>
                <a:gd name="T44" fmla="*/ 211 w 312"/>
                <a:gd name="T45" fmla="*/ 353 h 372"/>
                <a:gd name="T46" fmla="*/ 187 w 312"/>
                <a:gd name="T47" fmla="*/ 363 h 372"/>
                <a:gd name="T48" fmla="*/ 162 w 312"/>
                <a:gd name="T49" fmla="*/ 369 h 372"/>
                <a:gd name="T50" fmla="*/ 133 w 312"/>
                <a:gd name="T51" fmla="*/ 371 h 372"/>
                <a:gd name="T52" fmla="*/ 19 w 312"/>
                <a:gd name="T53" fmla="*/ 370 h 372"/>
                <a:gd name="T54" fmla="*/ 9 w 312"/>
                <a:gd name="T55" fmla="*/ 368 h 372"/>
                <a:gd name="T56" fmla="*/ 0 w 312"/>
                <a:gd name="T57" fmla="*/ 360 h 372"/>
                <a:gd name="T58" fmla="*/ 4 w 312"/>
                <a:gd name="T59" fmla="*/ 345 h 372"/>
                <a:gd name="T60" fmla="*/ 16 w 312"/>
                <a:gd name="T61" fmla="*/ 332 h 372"/>
                <a:gd name="T62" fmla="*/ 23 w 312"/>
                <a:gd name="T63" fmla="*/ 323 h 372"/>
                <a:gd name="T64" fmla="*/ 26 w 312"/>
                <a:gd name="T65" fmla="*/ 310 h 372"/>
                <a:gd name="T66" fmla="*/ 95 w 312"/>
                <a:gd name="T67" fmla="*/ 310 h 372"/>
                <a:gd name="T68" fmla="*/ 96 w 312"/>
                <a:gd name="T69" fmla="*/ 326 h 372"/>
                <a:gd name="T70" fmla="*/ 104 w 312"/>
                <a:gd name="T71" fmla="*/ 332 h 372"/>
                <a:gd name="T72" fmla="*/ 116 w 312"/>
                <a:gd name="T73" fmla="*/ 334 h 372"/>
                <a:gd name="T74" fmla="*/ 135 w 312"/>
                <a:gd name="T75" fmla="*/ 334 h 372"/>
                <a:gd name="T76" fmla="*/ 158 w 312"/>
                <a:gd name="T77" fmla="*/ 327 h 372"/>
                <a:gd name="T78" fmla="*/ 180 w 312"/>
                <a:gd name="T79" fmla="*/ 314 h 372"/>
                <a:gd name="T80" fmla="*/ 201 w 312"/>
                <a:gd name="T81" fmla="*/ 291 h 372"/>
                <a:gd name="T82" fmla="*/ 215 w 312"/>
                <a:gd name="T83" fmla="*/ 269 h 372"/>
                <a:gd name="T84" fmla="*/ 223 w 312"/>
                <a:gd name="T85" fmla="*/ 250 h 372"/>
                <a:gd name="T86" fmla="*/ 230 w 312"/>
                <a:gd name="T87" fmla="*/ 228 h 372"/>
                <a:gd name="T88" fmla="*/ 235 w 312"/>
                <a:gd name="T89" fmla="*/ 204 h 372"/>
                <a:gd name="T90" fmla="*/ 240 w 312"/>
                <a:gd name="T91" fmla="*/ 176 h 372"/>
                <a:gd name="T92" fmla="*/ 241 w 312"/>
                <a:gd name="T93" fmla="*/ 154 h 372"/>
                <a:gd name="T94" fmla="*/ 240 w 312"/>
                <a:gd name="T95" fmla="*/ 120 h 372"/>
                <a:gd name="T96" fmla="*/ 230 w 312"/>
                <a:gd name="T97" fmla="*/ 79 h 372"/>
                <a:gd name="T98" fmla="*/ 210 w 312"/>
                <a:gd name="T99" fmla="*/ 50 h 372"/>
                <a:gd name="T100" fmla="*/ 179 w 312"/>
                <a:gd name="T101" fmla="*/ 34 h 372"/>
                <a:gd name="T102" fmla="*/ 148 w 312"/>
                <a:gd name="T103" fmla="*/ 32 h 372"/>
                <a:gd name="T104" fmla="*/ 132 w 312"/>
                <a:gd name="T105" fmla="*/ 39 h 372"/>
                <a:gd name="T106" fmla="*/ 96 w 312"/>
                <a:gd name="T107" fmla="*/ 306 h 37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12" h="372">
                  <a:moveTo>
                    <a:pt x="26" y="306"/>
                  </a:moveTo>
                  <a:lnTo>
                    <a:pt x="57" y="51"/>
                  </a:lnTo>
                  <a:lnTo>
                    <a:pt x="58" y="48"/>
                  </a:lnTo>
                  <a:lnTo>
                    <a:pt x="58" y="45"/>
                  </a:lnTo>
                  <a:lnTo>
                    <a:pt x="58" y="42"/>
                  </a:lnTo>
                  <a:lnTo>
                    <a:pt x="57" y="41"/>
                  </a:lnTo>
                  <a:lnTo>
                    <a:pt x="56" y="38"/>
                  </a:lnTo>
                  <a:lnTo>
                    <a:pt x="55" y="36"/>
                  </a:lnTo>
                  <a:lnTo>
                    <a:pt x="54" y="34"/>
                  </a:lnTo>
                  <a:lnTo>
                    <a:pt x="53" y="33"/>
                  </a:lnTo>
                  <a:lnTo>
                    <a:pt x="51" y="31"/>
                  </a:lnTo>
                  <a:lnTo>
                    <a:pt x="48" y="31"/>
                  </a:lnTo>
                  <a:lnTo>
                    <a:pt x="47" y="29"/>
                  </a:lnTo>
                  <a:lnTo>
                    <a:pt x="45" y="26"/>
                  </a:lnTo>
                  <a:lnTo>
                    <a:pt x="44" y="24"/>
                  </a:lnTo>
                  <a:lnTo>
                    <a:pt x="43" y="22"/>
                  </a:lnTo>
                  <a:lnTo>
                    <a:pt x="42" y="19"/>
                  </a:lnTo>
                  <a:lnTo>
                    <a:pt x="42" y="16"/>
                  </a:lnTo>
                  <a:lnTo>
                    <a:pt x="43" y="11"/>
                  </a:lnTo>
                  <a:lnTo>
                    <a:pt x="44" y="8"/>
                  </a:lnTo>
                  <a:lnTo>
                    <a:pt x="46" y="5"/>
                  </a:lnTo>
                  <a:lnTo>
                    <a:pt x="49" y="3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81" y="0"/>
                  </a:lnTo>
                  <a:lnTo>
                    <a:pt x="193" y="0"/>
                  </a:lnTo>
                  <a:lnTo>
                    <a:pt x="204" y="1"/>
                  </a:lnTo>
                  <a:lnTo>
                    <a:pt x="216" y="2"/>
                  </a:lnTo>
                  <a:lnTo>
                    <a:pt x="227" y="5"/>
                  </a:lnTo>
                  <a:lnTo>
                    <a:pt x="238" y="8"/>
                  </a:lnTo>
                  <a:lnTo>
                    <a:pt x="248" y="14"/>
                  </a:lnTo>
                  <a:lnTo>
                    <a:pt x="258" y="20"/>
                  </a:lnTo>
                  <a:lnTo>
                    <a:pt x="267" y="27"/>
                  </a:lnTo>
                  <a:lnTo>
                    <a:pt x="276" y="34"/>
                  </a:lnTo>
                  <a:lnTo>
                    <a:pt x="280" y="39"/>
                  </a:lnTo>
                  <a:lnTo>
                    <a:pt x="285" y="44"/>
                  </a:lnTo>
                  <a:lnTo>
                    <a:pt x="289" y="49"/>
                  </a:lnTo>
                  <a:lnTo>
                    <a:pt x="292" y="55"/>
                  </a:lnTo>
                  <a:lnTo>
                    <a:pt x="295" y="61"/>
                  </a:lnTo>
                  <a:lnTo>
                    <a:pt x="298" y="67"/>
                  </a:lnTo>
                  <a:lnTo>
                    <a:pt x="301" y="74"/>
                  </a:lnTo>
                  <a:lnTo>
                    <a:pt x="303" y="81"/>
                  </a:lnTo>
                  <a:lnTo>
                    <a:pt x="306" y="89"/>
                  </a:lnTo>
                  <a:lnTo>
                    <a:pt x="307" y="96"/>
                  </a:lnTo>
                  <a:lnTo>
                    <a:pt x="308" y="104"/>
                  </a:lnTo>
                  <a:lnTo>
                    <a:pt x="309" y="113"/>
                  </a:lnTo>
                  <a:lnTo>
                    <a:pt x="310" y="121"/>
                  </a:lnTo>
                  <a:lnTo>
                    <a:pt x="311" y="131"/>
                  </a:lnTo>
                  <a:lnTo>
                    <a:pt x="311" y="141"/>
                  </a:lnTo>
                  <a:lnTo>
                    <a:pt x="311" y="150"/>
                  </a:lnTo>
                  <a:lnTo>
                    <a:pt x="311" y="157"/>
                  </a:lnTo>
                  <a:lnTo>
                    <a:pt x="311" y="164"/>
                  </a:lnTo>
                  <a:lnTo>
                    <a:pt x="311" y="171"/>
                  </a:lnTo>
                  <a:lnTo>
                    <a:pt x="310" y="178"/>
                  </a:lnTo>
                  <a:lnTo>
                    <a:pt x="310" y="185"/>
                  </a:lnTo>
                  <a:lnTo>
                    <a:pt x="309" y="192"/>
                  </a:lnTo>
                  <a:lnTo>
                    <a:pt x="308" y="199"/>
                  </a:lnTo>
                  <a:lnTo>
                    <a:pt x="307" y="205"/>
                  </a:lnTo>
                  <a:lnTo>
                    <a:pt x="306" y="213"/>
                  </a:lnTo>
                  <a:lnTo>
                    <a:pt x="304" y="218"/>
                  </a:lnTo>
                  <a:lnTo>
                    <a:pt x="302" y="225"/>
                  </a:lnTo>
                  <a:lnTo>
                    <a:pt x="301" y="232"/>
                  </a:lnTo>
                  <a:lnTo>
                    <a:pt x="298" y="238"/>
                  </a:lnTo>
                  <a:lnTo>
                    <a:pt x="296" y="245"/>
                  </a:lnTo>
                  <a:lnTo>
                    <a:pt x="293" y="252"/>
                  </a:lnTo>
                  <a:lnTo>
                    <a:pt x="291" y="258"/>
                  </a:lnTo>
                  <a:lnTo>
                    <a:pt x="289" y="264"/>
                  </a:lnTo>
                  <a:lnTo>
                    <a:pt x="287" y="270"/>
                  </a:lnTo>
                  <a:lnTo>
                    <a:pt x="284" y="276"/>
                  </a:lnTo>
                  <a:lnTo>
                    <a:pt x="280" y="281"/>
                  </a:lnTo>
                  <a:lnTo>
                    <a:pt x="277" y="287"/>
                  </a:lnTo>
                  <a:lnTo>
                    <a:pt x="274" y="293"/>
                  </a:lnTo>
                  <a:lnTo>
                    <a:pt x="270" y="298"/>
                  </a:lnTo>
                  <a:lnTo>
                    <a:pt x="267" y="303"/>
                  </a:lnTo>
                  <a:lnTo>
                    <a:pt x="263" y="309"/>
                  </a:lnTo>
                  <a:lnTo>
                    <a:pt x="259" y="313"/>
                  </a:lnTo>
                  <a:lnTo>
                    <a:pt x="255" y="318"/>
                  </a:lnTo>
                  <a:lnTo>
                    <a:pt x="251" y="323"/>
                  </a:lnTo>
                  <a:lnTo>
                    <a:pt x="246" y="327"/>
                  </a:lnTo>
                  <a:lnTo>
                    <a:pt x="242" y="332"/>
                  </a:lnTo>
                  <a:lnTo>
                    <a:pt x="237" y="336"/>
                  </a:lnTo>
                  <a:lnTo>
                    <a:pt x="232" y="340"/>
                  </a:lnTo>
                  <a:lnTo>
                    <a:pt x="226" y="342"/>
                  </a:lnTo>
                  <a:lnTo>
                    <a:pt x="222" y="346"/>
                  </a:lnTo>
                  <a:lnTo>
                    <a:pt x="215" y="350"/>
                  </a:lnTo>
                  <a:lnTo>
                    <a:pt x="211" y="353"/>
                  </a:lnTo>
                  <a:lnTo>
                    <a:pt x="204" y="356"/>
                  </a:lnTo>
                  <a:lnTo>
                    <a:pt x="199" y="358"/>
                  </a:lnTo>
                  <a:lnTo>
                    <a:pt x="193" y="360"/>
                  </a:lnTo>
                  <a:lnTo>
                    <a:pt x="187" y="363"/>
                  </a:lnTo>
                  <a:lnTo>
                    <a:pt x="180" y="365"/>
                  </a:lnTo>
                  <a:lnTo>
                    <a:pt x="174" y="366"/>
                  </a:lnTo>
                  <a:lnTo>
                    <a:pt x="168" y="368"/>
                  </a:lnTo>
                  <a:lnTo>
                    <a:pt x="162" y="369"/>
                  </a:lnTo>
                  <a:lnTo>
                    <a:pt x="154" y="370"/>
                  </a:lnTo>
                  <a:lnTo>
                    <a:pt x="147" y="370"/>
                  </a:lnTo>
                  <a:lnTo>
                    <a:pt x="141" y="371"/>
                  </a:lnTo>
                  <a:lnTo>
                    <a:pt x="133" y="371"/>
                  </a:lnTo>
                  <a:lnTo>
                    <a:pt x="30" y="371"/>
                  </a:lnTo>
                  <a:lnTo>
                    <a:pt x="26" y="371"/>
                  </a:lnTo>
                  <a:lnTo>
                    <a:pt x="22" y="370"/>
                  </a:lnTo>
                  <a:lnTo>
                    <a:pt x="19" y="370"/>
                  </a:lnTo>
                  <a:lnTo>
                    <a:pt x="15" y="370"/>
                  </a:lnTo>
                  <a:lnTo>
                    <a:pt x="13" y="369"/>
                  </a:lnTo>
                  <a:lnTo>
                    <a:pt x="11" y="369"/>
                  </a:lnTo>
                  <a:lnTo>
                    <a:pt x="9" y="368"/>
                  </a:lnTo>
                  <a:lnTo>
                    <a:pt x="7" y="368"/>
                  </a:lnTo>
                  <a:lnTo>
                    <a:pt x="3" y="366"/>
                  </a:lnTo>
                  <a:lnTo>
                    <a:pt x="1" y="363"/>
                  </a:lnTo>
                  <a:lnTo>
                    <a:pt x="0" y="360"/>
                  </a:lnTo>
                  <a:lnTo>
                    <a:pt x="0" y="356"/>
                  </a:lnTo>
                  <a:lnTo>
                    <a:pt x="0" y="352"/>
                  </a:lnTo>
                  <a:lnTo>
                    <a:pt x="1" y="349"/>
                  </a:lnTo>
                  <a:lnTo>
                    <a:pt x="4" y="345"/>
                  </a:lnTo>
                  <a:lnTo>
                    <a:pt x="8" y="342"/>
                  </a:lnTo>
                  <a:lnTo>
                    <a:pt x="11" y="339"/>
                  </a:lnTo>
                  <a:lnTo>
                    <a:pt x="14" y="336"/>
                  </a:lnTo>
                  <a:lnTo>
                    <a:pt x="16" y="332"/>
                  </a:lnTo>
                  <a:lnTo>
                    <a:pt x="20" y="329"/>
                  </a:lnTo>
                  <a:lnTo>
                    <a:pt x="21" y="327"/>
                  </a:lnTo>
                  <a:lnTo>
                    <a:pt x="22" y="325"/>
                  </a:lnTo>
                  <a:lnTo>
                    <a:pt x="23" y="323"/>
                  </a:lnTo>
                  <a:lnTo>
                    <a:pt x="24" y="320"/>
                  </a:lnTo>
                  <a:lnTo>
                    <a:pt x="25" y="317"/>
                  </a:lnTo>
                  <a:lnTo>
                    <a:pt x="25" y="313"/>
                  </a:lnTo>
                  <a:lnTo>
                    <a:pt x="26" y="310"/>
                  </a:lnTo>
                  <a:lnTo>
                    <a:pt x="26" y="306"/>
                  </a:lnTo>
                  <a:lnTo>
                    <a:pt x="96" y="306"/>
                  </a:lnTo>
                  <a:lnTo>
                    <a:pt x="96" y="308"/>
                  </a:lnTo>
                  <a:lnTo>
                    <a:pt x="95" y="310"/>
                  </a:lnTo>
                  <a:lnTo>
                    <a:pt x="93" y="313"/>
                  </a:lnTo>
                  <a:lnTo>
                    <a:pt x="93" y="316"/>
                  </a:lnTo>
                  <a:lnTo>
                    <a:pt x="93" y="322"/>
                  </a:lnTo>
                  <a:lnTo>
                    <a:pt x="96" y="326"/>
                  </a:lnTo>
                  <a:lnTo>
                    <a:pt x="98" y="329"/>
                  </a:lnTo>
                  <a:lnTo>
                    <a:pt x="101" y="330"/>
                  </a:lnTo>
                  <a:lnTo>
                    <a:pt x="102" y="331"/>
                  </a:lnTo>
                  <a:lnTo>
                    <a:pt x="104" y="332"/>
                  </a:lnTo>
                  <a:lnTo>
                    <a:pt x="107" y="333"/>
                  </a:lnTo>
                  <a:lnTo>
                    <a:pt x="110" y="334"/>
                  </a:lnTo>
                  <a:lnTo>
                    <a:pt x="113" y="334"/>
                  </a:lnTo>
                  <a:lnTo>
                    <a:pt x="116" y="334"/>
                  </a:lnTo>
                  <a:lnTo>
                    <a:pt x="120" y="335"/>
                  </a:lnTo>
                  <a:lnTo>
                    <a:pt x="124" y="335"/>
                  </a:lnTo>
                  <a:lnTo>
                    <a:pt x="130" y="335"/>
                  </a:lnTo>
                  <a:lnTo>
                    <a:pt x="135" y="334"/>
                  </a:lnTo>
                  <a:lnTo>
                    <a:pt x="141" y="333"/>
                  </a:lnTo>
                  <a:lnTo>
                    <a:pt x="146" y="331"/>
                  </a:lnTo>
                  <a:lnTo>
                    <a:pt x="152" y="329"/>
                  </a:lnTo>
                  <a:lnTo>
                    <a:pt x="158" y="327"/>
                  </a:lnTo>
                  <a:lnTo>
                    <a:pt x="164" y="324"/>
                  </a:lnTo>
                  <a:lnTo>
                    <a:pt x="169" y="321"/>
                  </a:lnTo>
                  <a:lnTo>
                    <a:pt x="175" y="318"/>
                  </a:lnTo>
                  <a:lnTo>
                    <a:pt x="180" y="314"/>
                  </a:lnTo>
                  <a:lnTo>
                    <a:pt x="186" y="309"/>
                  </a:lnTo>
                  <a:lnTo>
                    <a:pt x="191" y="303"/>
                  </a:lnTo>
                  <a:lnTo>
                    <a:pt x="197" y="297"/>
                  </a:lnTo>
                  <a:lnTo>
                    <a:pt x="201" y="291"/>
                  </a:lnTo>
                  <a:lnTo>
                    <a:pt x="207" y="284"/>
                  </a:lnTo>
                  <a:lnTo>
                    <a:pt x="211" y="277"/>
                  </a:lnTo>
                  <a:lnTo>
                    <a:pt x="213" y="273"/>
                  </a:lnTo>
                  <a:lnTo>
                    <a:pt x="215" y="269"/>
                  </a:lnTo>
                  <a:lnTo>
                    <a:pt x="216" y="264"/>
                  </a:lnTo>
                  <a:lnTo>
                    <a:pt x="219" y="260"/>
                  </a:lnTo>
                  <a:lnTo>
                    <a:pt x="221" y="255"/>
                  </a:lnTo>
                  <a:lnTo>
                    <a:pt x="223" y="250"/>
                  </a:lnTo>
                  <a:lnTo>
                    <a:pt x="225" y="245"/>
                  </a:lnTo>
                  <a:lnTo>
                    <a:pt x="226" y="240"/>
                  </a:lnTo>
                  <a:lnTo>
                    <a:pt x="229" y="234"/>
                  </a:lnTo>
                  <a:lnTo>
                    <a:pt x="230" y="228"/>
                  </a:lnTo>
                  <a:lnTo>
                    <a:pt x="231" y="222"/>
                  </a:lnTo>
                  <a:lnTo>
                    <a:pt x="232" y="216"/>
                  </a:lnTo>
                  <a:lnTo>
                    <a:pt x="234" y="211"/>
                  </a:lnTo>
                  <a:lnTo>
                    <a:pt x="235" y="204"/>
                  </a:lnTo>
                  <a:lnTo>
                    <a:pt x="236" y="198"/>
                  </a:lnTo>
                  <a:lnTo>
                    <a:pt x="237" y="191"/>
                  </a:lnTo>
                  <a:lnTo>
                    <a:pt x="238" y="184"/>
                  </a:lnTo>
                  <a:lnTo>
                    <a:pt x="240" y="176"/>
                  </a:lnTo>
                  <a:lnTo>
                    <a:pt x="240" y="170"/>
                  </a:lnTo>
                  <a:lnTo>
                    <a:pt x="241" y="164"/>
                  </a:lnTo>
                  <a:lnTo>
                    <a:pt x="241" y="158"/>
                  </a:lnTo>
                  <a:lnTo>
                    <a:pt x="241" y="154"/>
                  </a:lnTo>
                  <a:lnTo>
                    <a:pt x="241" y="149"/>
                  </a:lnTo>
                  <a:lnTo>
                    <a:pt x="241" y="146"/>
                  </a:lnTo>
                  <a:lnTo>
                    <a:pt x="241" y="132"/>
                  </a:lnTo>
                  <a:lnTo>
                    <a:pt x="240" y="120"/>
                  </a:lnTo>
                  <a:lnTo>
                    <a:pt x="238" y="108"/>
                  </a:lnTo>
                  <a:lnTo>
                    <a:pt x="235" y="97"/>
                  </a:lnTo>
                  <a:lnTo>
                    <a:pt x="233" y="88"/>
                  </a:lnTo>
                  <a:lnTo>
                    <a:pt x="230" y="79"/>
                  </a:lnTo>
                  <a:lnTo>
                    <a:pt x="225" y="70"/>
                  </a:lnTo>
                  <a:lnTo>
                    <a:pt x="221" y="62"/>
                  </a:lnTo>
                  <a:lnTo>
                    <a:pt x="215" y="56"/>
                  </a:lnTo>
                  <a:lnTo>
                    <a:pt x="210" y="50"/>
                  </a:lnTo>
                  <a:lnTo>
                    <a:pt x="202" y="45"/>
                  </a:lnTo>
                  <a:lnTo>
                    <a:pt x="196" y="40"/>
                  </a:lnTo>
                  <a:lnTo>
                    <a:pt x="188" y="37"/>
                  </a:lnTo>
                  <a:lnTo>
                    <a:pt x="179" y="34"/>
                  </a:lnTo>
                  <a:lnTo>
                    <a:pt x="170" y="32"/>
                  </a:lnTo>
                  <a:lnTo>
                    <a:pt x="160" y="31"/>
                  </a:lnTo>
                  <a:lnTo>
                    <a:pt x="154" y="31"/>
                  </a:lnTo>
                  <a:lnTo>
                    <a:pt x="148" y="32"/>
                  </a:lnTo>
                  <a:lnTo>
                    <a:pt x="143" y="33"/>
                  </a:lnTo>
                  <a:lnTo>
                    <a:pt x="138" y="34"/>
                  </a:lnTo>
                  <a:lnTo>
                    <a:pt x="135" y="36"/>
                  </a:lnTo>
                  <a:lnTo>
                    <a:pt x="132" y="39"/>
                  </a:lnTo>
                  <a:lnTo>
                    <a:pt x="130" y="43"/>
                  </a:lnTo>
                  <a:lnTo>
                    <a:pt x="127" y="47"/>
                  </a:lnTo>
                  <a:lnTo>
                    <a:pt x="126" y="51"/>
                  </a:lnTo>
                  <a:lnTo>
                    <a:pt x="96" y="306"/>
                  </a:lnTo>
                  <a:lnTo>
                    <a:pt x="26" y="30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7" name="Freeform 130">
              <a:extLst>
                <a:ext uri="{FF2B5EF4-FFF2-40B4-BE49-F238E27FC236}">
                  <a16:creationId xmlns:a16="http://schemas.microsoft.com/office/drawing/2014/main" id="{CA46A2DB-9393-49C0-8430-7327AD3AB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3360"/>
              <a:ext cx="147" cy="372"/>
            </a:xfrm>
            <a:custGeom>
              <a:avLst/>
              <a:gdLst>
                <a:gd name="T0" fmla="*/ 24 w 147"/>
                <a:gd name="T1" fmla="*/ 310 h 372"/>
                <a:gd name="T2" fmla="*/ 54 w 147"/>
                <a:gd name="T3" fmla="*/ 48 h 372"/>
                <a:gd name="T4" fmla="*/ 53 w 147"/>
                <a:gd name="T5" fmla="*/ 43 h 372"/>
                <a:gd name="T6" fmla="*/ 52 w 147"/>
                <a:gd name="T7" fmla="*/ 37 h 372"/>
                <a:gd name="T8" fmla="*/ 48 w 147"/>
                <a:gd name="T9" fmla="*/ 33 h 372"/>
                <a:gd name="T10" fmla="*/ 43 w 147"/>
                <a:gd name="T11" fmla="*/ 29 h 372"/>
                <a:gd name="T12" fmla="*/ 38 w 147"/>
                <a:gd name="T13" fmla="*/ 21 h 372"/>
                <a:gd name="T14" fmla="*/ 39 w 147"/>
                <a:gd name="T15" fmla="*/ 16 h 372"/>
                <a:gd name="T16" fmla="*/ 42 w 147"/>
                <a:gd name="T17" fmla="*/ 10 h 372"/>
                <a:gd name="T18" fmla="*/ 44 w 147"/>
                <a:gd name="T19" fmla="*/ 6 h 372"/>
                <a:gd name="T20" fmla="*/ 47 w 147"/>
                <a:gd name="T21" fmla="*/ 4 h 372"/>
                <a:gd name="T22" fmla="*/ 50 w 147"/>
                <a:gd name="T23" fmla="*/ 2 h 372"/>
                <a:gd name="T24" fmla="*/ 55 w 147"/>
                <a:gd name="T25" fmla="*/ 1 h 372"/>
                <a:gd name="T26" fmla="*/ 60 w 147"/>
                <a:gd name="T27" fmla="*/ 0 h 372"/>
                <a:gd name="T28" fmla="*/ 65 w 147"/>
                <a:gd name="T29" fmla="*/ 0 h 372"/>
                <a:gd name="T30" fmla="*/ 121 w 147"/>
                <a:gd name="T31" fmla="*/ 0 h 372"/>
                <a:gd name="T32" fmla="*/ 127 w 147"/>
                <a:gd name="T33" fmla="*/ 0 h 372"/>
                <a:gd name="T34" fmla="*/ 132 w 147"/>
                <a:gd name="T35" fmla="*/ 0 h 372"/>
                <a:gd name="T36" fmla="*/ 136 w 147"/>
                <a:gd name="T37" fmla="*/ 1 h 372"/>
                <a:gd name="T38" fmla="*/ 140 w 147"/>
                <a:gd name="T39" fmla="*/ 2 h 372"/>
                <a:gd name="T40" fmla="*/ 144 w 147"/>
                <a:gd name="T41" fmla="*/ 5 h 372"/>
                <a:gd name="T42" fmla="*/ 146 w 147"/>
                <a:gd name="T43" fmla="*/ 12 h 372"/>
                <a:gd name="T44" fmla="*/ 145 w 147"/>
                <a:gd name="T45" fmla="*/ 17 h 372"/>
                <a:gd name="T46" fmla="*/ 144 w 147"/>
                <a:gd name="T47" fmla="*/ 21 h 372"/>
                <a:gd name="T48" fmla="*/ 142 w 147"/>
                <a:gd name="T49" fmla="*/ 25 h 372"/>
                <a:gd name="T50" fmla="*/ 140 w 147"/>
                <a:gd name="T51" fmla="*/ 28 h 372"/>
                <a:gd name="T52" fmla="*/ 133 w 147"/>
                <a:gd name="T53" fmla="*/ 33 h 372"/>
                <a:gd name="T54" fmla="*/ 127 w 147"/>
                <a:gd name="T55" fmla="*/ 39 h 372"/>
                <a:gd name="T56" fmla="*/ 125 w 147"/>
                <a:gd name="T57" fmla="*/ 43 h 372"/>
                <a:gd name="T58" fmla="*/ 122 w 147"/>
                <a:gd name="T59" fmla="*/ 49 h 372"/>
                <a:gd name="T60" fmla="*/ 120 w 147"/>
                <a:gd name="T61" fmla="*/ 56 h 372"/>
                <a:gd name="T62" fmla="*/ 119 w 147"/>
                <a:gd name="T63" fmla="*/ 64 h 372"/>
                <a:gd name="T64" fmla="*/ 89 w 147"/>
                <a:gd name="T65" fmla="*/ 321 h 372"/>
                <a:gd name="T66" fmla="*/ 89 w 147"/>
                <a:gd name="T67" fmla="*/ 327 h 372"/>
                <a:gd name="T68" fmla="*/ 90 w 147"/>
                <a:gd name="T69" fmla="*/ 332 h 372"/>
                <a:gd name="T70" fmla="*/ 93 w 147"/>
                <a:gd name="T71" fmla="*/ 337 h 372"/>
                <a:gd name="T72" fmla="*/ 97 w 147"/>
                <a:gd name="T73" fmla="*/ 341 h 372"/>
                <a:gd name="T74" fmla="*/ 100 w 147"/>
                <a:gd name="T75" fmla="*/ 345 h 372"/>
                <a:gd name="T76" fmla="*/ 103 w 147"/>
                <a:gd name="T77" fmla="*/ 350 h 372"/>
                <a:gd name="T78" fmla="*/ 104 w 147"/>
                <a:gd name="T79" fmla="*/ 354 h 372"/>
                <a:gd name="T80" fmla="*/ 103 w 147"/>
                <a:gd name="T81" fmla="*/ 360 h 372"/>
                <a:gd name="T82" fmla="*/ 100 w 147"/>
                <a:gd name="T83" fmla="*/ 366 h 372"/>
                <a:gd name="T84" fmla="*/ 96 w 147"/>
                <a:gd name="T85" fmla="*/ 368 h 372"/>
                <a:gd name="T86" fmla="*/ 91 w 147"/>
                <a:gd name="T87" fmla="*/ 369 h 372"/>
                <a:gd name="T88" fmla="*/ 85 w 147"/>
                <a:gd name="T89" fmla="*/ 370 h 372"/>
                <a:gd name="T90" fmla="*/ 78 w 147"/>
                <a:gd name="T91" fmla="*/ 371 h 372"/>
                <a:gd name="T92" fmla="*/ 26 w 147"/>
                <a:gd name="T93" fmla="*/ 371 h 372"/>
                <a:gd name="T94" fmla="*/ 14 w 147"/>
                <a:gd name="T95" fmla="*/ 371 h 372"/>
                <a:gd name="T96" fmla="*/ 6 w 147"/>
                <a:gd name="T97" fmla="*/ 369 h 372"/>
                <a:gd name="T98" fmla="*/ 2 w 147"/>
                <a:gd name="T99" fmla="*/ 368 h 372"/>
                <a:gd name="T100" fmla="*/ 0 w 147"/>
                <a:gd name="T101" fmla="*/ 361 h 372"/>
                <a:gd name="T102" fmla="*/ 0 w 147"/>
                <a:gd name="T103" fmla="*/ 355 h 372"/>
                <a:gd name="T104" fmla="*/ 1 w 147"/>
                <a:gd name="T105" fmla="*/ 350 h 372"/>
                <a:gd name="T106" fmla="*/ 3 w 147"/>
                <a:gd name="T107" fmla="*/ 346 h 372"/>
                <a:gd name="T108" fmla="*/ 8 w 147"/>
                <a:gd name="T109" fmla="*/ 341 h 372"/>
                <a:gd name="T110" fmla="*/ 13 w 147"/>
                <a:gd name="T111" fmla="*/ 336 h 372"/>
                <a:gd name="T112" fmla="*/ 17 w 147"/>
                <a:gd name="T113" fmla="*/ 330 h 372"/>
                <a:gd name="T114" fmla="*/ 19 w 147"/>
                <a:gd name="T115" fmla="*/ 325 h 372"/>
                <a:gd name="T116" fmla="*/ 21 w 147"/>
                <a:gd name="T117" fmla="*/ 322 h 372"/>
                <a:gd name="T118" fmla="*/ 23 w 147"/>
                <a:gd name="T119" fmla="*/ 317 h 372"/>
                <a:gd name="T120" fmla="*/ 24 w 147"/>
                <a:gd name="T121" fmla="*/ 312 h 3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47" h="372">
                  <a:moveTo>
                    <a:pt x="24" y="310"/>
                  </a:moveTo>
                  <a:lnTo>
                    <a:pt x="24" y="310"/>
                  </a:lnTo>
                  <a:lnTo>
                    <a:pt x="54" y="51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3" y="43"/>
                  </a:lnTo>
                  <a:lnTo>
                    <a:pt x="53" y="40"/>
                  </a:lnTo>
                  <a:lnTo>
                    <a:pt x="52" y="37"/>
                  </a:lnTo>
                  <a:lnTo>
                    <a:pt x="49" y="35"/>
                  </a:lnTo>
                  <a:lnTo>
                    <a:pt x="48" y="33"/>
                  </a:lnTo>
                  <a:lnTo>
                    <a:pt x="46" y="31"/>
                  </a:lnTo>
                  <a:lnTo>
                    <a:pt x="43" y="29"/>
                  </a:lnTo>
                  <a:lnTo>
                    <a:pt x="40" y="25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9" y="16"/>
                  </a:lnTo>
                  <a:lnTo>
                    <a:pt x="40" y="12"/>
                  </a:lnTo>
                  <a:lnTo>
                    <a:pt x="42" y="10"/>
                  </a:lnTo>
                  <a:lnTo>
                    <a:pt x="43" y="8"/>
                  </a:lnTo>
                  <a:lnTo>
                    <a:pt x="44" y="6"/>
                  </a:lnTo>
                  <a:lnTo>
                    <a:pt x="45" y="5"/>
                  </a:lnTo>
                  <a:lnTo>
                    <a:pt x="47" y="4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5" y="1"/>
                  </a:lnTo>
                  <a:lnTo>
                    <a:pt x="57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121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8" y="1"/>
                  </a:lnTo>
                  <a:lnTo>
                    <a:pt x="140" y="2"/>
                  </a:lnTo>
                  <a:lnTo>
                    <a:pt x="142" y="3"/>
                  </a:lnTo>
                  <a:lnTo>
                    <a:pt x="144" y="5"/>
                  </a:lnTo>
                  <a:lnTo>
                    <a:pt x="145" y="8"/>
                  </a:lnTo>
                  <a:lnTo>
                    <a:pt x="146" y="12"/>
                  </a:lnTo>
                  <a:lnTo>
                    <a:pt x="146" y="15"/>
                  </a:lnTo>
                  <a:lnTo>
                    <a:pt x="145" y="17"/>
                  </a:lnTo>
                  <a:lnTo>
                    <a:pt x="145" y="19"/>
                  </a:lnTo>
                  <a:lnTo>
                    <a:pt x="144" y="21"/>
                  </a:lnTo>
                  <a:lnTo>
                    <a:pt x="143" y="23"/>
                  </a:lnTo>
                  <a:lnTo>
                    <a:pt x="142" y="25"/>
                  </a:lnTo>
                  <a:lnTo>
                    <a:pt x="141" y="26"/>
                  </a:lnTo>
                  <a:lnTo>
                    <a:pt x="140" y="28"/>
                  </a:lnTo>
                  <a:lnTo>
                    <a:pt x="136" y="31"/>
                  </a:lnTo>
                  <a:lnTo>
                    <a:pt x="133" y="33"/>
                  </a:lnTo>
                  <a:lnTo>
                    <a:pt x="130" y="36"/>
                  </a:lnTo>
                  <a:lnTo>
                    <a:pt x="127" y="39"/>
                  </a:lnTo>
                  <a:lnTo>
                    <a:pt x="126" y="41"/>
                  </a:lnTo>
                  <a:lnTo>
                    <a:pt x="125" y="43"/>
                  </a:lnTo>
                  <a:lnTo>
                    <a:pt x="122" y="46"/>
                  </a:lnTo>
                  <a:lnTo>
                    <a:pt x="122" y="49"/>
                  </a:lnTo>
                  <a:lnTo>
                    <a:pt x="121" y="52"/>
                  </a:lnTo>
                  <a:lnTo>
                    <a:pt x="120" y="56"/>
                  </a:lnTo>
                  <a:lnTo>
                    <a:pt x="119" y="60"/>
                  </a:lnTo>
                  <a:lnTo>
                    <a:pt x="119" y="64"/>
                  </a:lnTo>
                  <a:lnTo>
                    <a:pt x="89" y="318"/>
                  </a:lnTo>
                  <a:lnTo>
                    <a:pt x="89" y="321"/>
                  </a:lnTo>
                  <a:lnTo>
                    <a:pt x="89" y="324"/>
                  </a:lnTo>
                  <a:lnTo>
                    <a:pt x="89" y="327"/>
                  </a:lnTo>
                  <a:lnTo>
                    <a:pt x="89" y="329"/>
                  </a:lnTo>
                  <a:lnTo>
                    <a:pt x="90" y="332"/>
                  </a:lnTo>
                  <a:lnTo>
                    <a:pt x="91" y="334"/>
                  </a:lnTo>
                  <a:lnTo>
                    <a:pt x="93" y="337"/>
                  </a:lnTo>
                  <a:lnTo>
                    <a:pt x="94" y="340"/>
                  </a:lnTo>
                  <a:lnTo>
                    <a:pt x="97" y="341"/>
                  </a:lnTo>
                  <a:lnTo>
                    <a:pt x="99" y="343"/>
                  </a:lnTo>
                  <a:lnTo>
                    <a:pt x="100" y="345"/>
                  </a:lnTo>
                  <a:lnTo>
                    <a:pt x="102" y="348"/>
                  </a:lnTo>
                  <a:lnTo>
                    <a:pt x="103" y="350"/>
                  </a:lnTo>
                  <a:lnTo>
                    <a:pt x="103" y="352"/>
                  </a:lnTo>
                  <a:lnTo>
                    <a:pt x="104" y="354"/>
                  </a:lnTo>
                  <a:lnTo>
                    <a:pt x="104" y="356"/>
                  </a:lnTo>
                  <a:lnTo>
                    <a:pt x="103" y="360"/>
                  </a:lnTo>
                  <a:lnTo>
                    <a:pt x="102" y="363"/>
                  </a:lnTo>
                  <a:lnTo>
                    <a:pt x="100" y="366"/>
                  </a:lnTo>
                  <a:lnTo>
                    <a:pt x="97" y="368"/>
                  </a:lnTo>
                  <a:lnTo>
                    <a:pt x="96" y="368"/>
                  </a:lnTo>
                  <a:lnTo>
                    <a:pt x="93" y="369"/>
                  </a:lnTo>
                  <a:lnTo>
                    <a:pt x="91" y="369"/>
                  </a:lnTo>
                  <a:lnTo>
                    <a:pt x="88" y="370"/>
                  </a:lnTo>
                  <a:lnTo>
                    <a:pt x="85" y="370"/>
                  </a:lnTo>
                  <a:lnTo>
                    <a:pt x="82" y="370"/>
                  </a:lnTo>
                  <a:lnTo>
                    <a:pt x="78" y="371"/>
                  </a:lnTo>
                  <a:lnTo>
                    <a:pt x="74" y="371"/>
                  </a:lnTo>
                  <a:lnTo>
                    <a:pt x="26" y="371"/>
                  </a:lnTo>
                  <a:lnTo>
                    <a:pt x="19" y="371"/>
                  </a:lnTo>
                  <a:lnTo>
                    <a:pt x="14" y="371"/>
                  </a:lnTo>
                  <a:lnTo>
                    <a:pt x="10" y="370"/>
                  </a:lnTo>
                  <a:lnTo>
                    <a:pt x="6" y="369"/>
                  </a:lnTo>
                  <a:lnTo>
                    <a:pt x="4" y="369"/>
                  </a:lnTo>
                  <a:lnTo>
                    <a:pt x="2" y="368"/>
                  </a:lnTo>
                  <a:lnTo>
                    <a:pt x="1" y="365"/>
                  </a:lnTo>
                  <a:lnTo>
                    <a:pt x="0" y="361"/>
                  </a:lnTo>
                  <a:lnTo>
                    <a:pt x="0" y="357"/>
                  </a:lnTo>
                  <a:lnTo>
                    <a:pt x="0" y="355"/>
                  </a:lnTo>
                  <a:lnTo>
                    <a:pt x="0" y="353"/>
                  </a:lnTo>
                  <a:lnTo>
                    <a:pt x="1" y="350"/>
                  </a:lnTo>
                  <a:lnTo>
                    <a:pt x="2" y="348"/>
                  </a:lnTo>
                  <a:lnTo>
                    <a:pt x="3" y="346"/>
                  </a:lnTo>
                  <a:lnTo>
                    <a:pt x="5" y="344"/>
                  </a:lnTo>
                  <a:lnTo>
                    <a:pt x="8" y="341"/>
                  </a:lnTo>
                  <a:lnTo>
                    <a:pt x="10" y="340"/>
                  </a:lnTo>
                  <a:lnTo>
                    <a:pt x="13" y="336"/>
                  </a:lnTo>
                  <a:lnTo>
                    <a:pt x="15" y="333"/>
                  </a:lnTo>
                  <a:lnTo>
                    <a:pt x="17" y="330"/>
                  </a:lnTo>
                  <a:lnTo>
                    <a:pt x="19" y="327"/>
                  </a:lnTo>
                  <a:lnTo>
                    <a:pt x="19" y="325"/>
                  </a:lnTo>
                  <a:lnTo>
                    <a:pt x="20" y="324"/>
                  </a:lnTo>
                  <a:lnTo>
                    <a:pt x="21" y="322"/>
                  </a:lnTo>
                  <a:lnTo>
                    <a:pt x="23" y="319"/>
                  </a:lnTo>
                  <a:lnTo>
                    <a:pt x="23" y="317"/>
                  </a:lnTo>
                  <a:lnTo>
                    <a:pt x="23" y="315"/>
                  </a:lnTo>
                  <a:lnTo>
                    <a:pt x="24" y="312"/>
                  </a:lnTo>
                  <a:lnTo>
                    <a:pt x="24" y="31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8" name="Freeform 131">
              <a:extLst>
                <a:ext uri="{FF2B5EF4-FFF2-40B4-BE49-F238E27FC236}">
                  <a16:creationId xmlns:a16="http://schemas.microsoft.com/office/drawing/2014/main" id="{25A19DB3-1DF9-4726-A3E4-953EC359A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3360"/>
              <a:ext cx="304" cy="372"/>
            </a:xfrm>
            <a:custGeom>
              <a:avLst/>
              <a:gdLst>
                <a:gd name="T0" fmla="*/ 58 w 304"/>
                <a:gd name="T1" fmla="*/ 322 h 372"/>
                <a:gd name="T2" fmla="*/ 59 w 304"/>
                <a:gd name="T3" fmla="*/ 329 h 372"/>
                <a:gd name="T4" fmla="*/ 64 w 304"/>
                <a:gd name="T5" fmla="*/ 335 h 372"/>
                <a:gd name="T6" fmla="*/ 71 w 304"/>
                <a:gd name="T7" fmla="*/ 340 h 372"/>
                <a:gd name="T8" fmla="*/ 75 w 304"/>
                <a:gd name="T9" fmla="*/ 346 h 372"/>
                <a:gd name="T10" fmla="*/ 76 w 304"/>
                <a:gd name="T11" fmla="*/ 356 h 372"/>
                <a:gd name="T12" fmla="*/ 73 w 304"/>
                <a:gd name="T13" fmla="*/ 365 h 372"/>
                <a:gd name="T14" fmla="*/ 65 w 304"/>
                <a:gd name="T15" fmla="*/ 370 h 372"/>
                <a:gd name="T16" fmla="*/ 12 w 304"/>
                <a:gd name="T17" fmla="*/ 371 h 372"/>
                <a:gd name="T18" fmla="*/ 0 w 304"/>
                <a:gd name="T19" fmla="*/ 364 h 372"/>
                <a:gd name="T20" fmla="*/ 2 w 304"/>
                <a:gd name="T21" fmla="*/ 350 h 372"/>
                <a:gd name="T22" fmla="*/ 11 w 304"/>
                <a:gd name="T23" fmla="*/ 340 h 372"/>
                <a:gd name="T24" fmla="*/ 19 w 304"/>
                <a:gd name="T25" fmla="*/ 333 h 372"/>
                <a:gd name="T26" fmla="*/ 21 w 304"/>
                <a:gd name="T27" fmla="*/ 329 h 372"/>
                <a:gd name="T28" fmla="*/ 23 w 304"/>
                <a:gd name="T29" fmla="*/ 320 h 372"/>
                <a:gd name="T30" fmla="*/ 56 w 304"/>
                <a:gd name="T31" fmla="*/ 56 h 372"/>
                <a:gd name="T32" fmla="*/ 56 w 304"/>
                <a:gd name="T33" fmla="*/ 44 h 372"/>
                <a:gd name="T34" fmla="*/ 52 w 304"/>
                <a:gd name="T35" fmla="*/ 36 h 372"/>
                <a:gd name="T36" fmla="*/ 43 w 304"/>
                <a:gd name="T37" fmla="*/ 29 h 372"/>
                <a:gd name="T38" fmla="*/ 39 w 304"/>
                <a:gd name="T39" fmla="*/ 20 h 372"/>
                <a:gd name="T40" fmla="*/ 42 w 304"/>
                <a:gd name="T41" fmla="*/ 9 h 372"/>
                <a:gd name="T42" fmla="*/ 50 w 304"/>
                <a:gd name="T43" fmla="*/ 2 h 372"/>
                <a:gd name="T44" fmla="*/ 111 w 304"/>
                <a:gd name="T45" fmla="*/ 0 h 372"/>
                <a:gd name="T46" fmla="*/ 121 w 304"/>
                <a:gd name="T47" fmla="*/ 1 h 372"/>
                <a:gd name="T48" fmla="*/ 126 w 304"/>
                <a:gd name="T49" fmla="*/ 7 h 372"/>
                <a:gd name="T50" fmla="*/ 227 w 304"/>
                <a:gd name="T51" fmla="*/ 248 h 372"/>
                <a:gd name="T52" fmla="*/ 247 w 304"/>
                <a:gd name="T53" fmla="*/ 47 h 372"/>
                <a:gd name="T54" fmla="*/ 245 w 304"/>
                <a:gd name="T55" fmla="*/ 39 h 372"/>
                <a:gd name="T56" fmla="*/ 238 w 304"/>
                <a:gd name="T57" fmla="*/ 31 h 372"/>
                <a:gd name="T58" fmla="*/ 231 w 304"/>
                <a:gd name="T59" fmla="*/ 21 h 372"/>
                <a:gd name="T60" fmla="*/ 232 w 304"/>
                <a:gd name="T61" fmla="*/ 10 h 372"/>
                <a:gd name="T62" fmla="*/ 239 w 304"/>
                <a:gd name="T63" fmla="*/ 3 h 372"/>
                <a:gd name="T64" fmla="*/ 248 w 304"/>
                <a:gd name="T65" fmla="*/ 0 h 372"/>
                <a:gd name="T66" fmla="*/ 301 w 304"/>
                <a:gd name="T67" fmla="*/ 3 h 372"/>
                <a:gd name="T68" fmla="*/ 303 w 304"/>
                <a:gd name="T69" fmla="*/ 15 h 372"/>
                <a:gd name="T70" fmla="*/ 302 w 304"/>
                <a:gd name="T71" fmla="*/ 22 h 372"/>
                <a:gd name="T72" fmla="*/ 297 w 304"/>
                <a:gd name="T73" fmla="*/ 29 h 372"/>
                <a:gd name="T74" fmla="*/ 290 w 304"/>
                <a:gd name="T75" fmla="*/ 34 h 372"/>
                <a:gd name="T76" fmla="*/ 285 w 304"/>
                <a:gd name="T77" fmla="*/ 42 h 372"/>
                <a:gd name="T78" fmla="*/ 283 w 304"/>
                <a:gd name="T79" fmla="*/ 50 h 372"/>
                <a:gd name="T80" fmla="*/ 245 w 304"/>
                <a:gd name="T81" fmla="*/ 352 h 372"/>
                <a:gd name="T82" fmla="*/ 242 w 304"/>
                <a:gd name="T83" fmla="*/ 358 h 372"/>
                <a:gd name="T84" fmla="*/ 240 w 304"/>
                <a:gd name="T85" fmla="*/ 363 h 372"/>
                <a:gd name="T86" fmla="*/ 235 w 304"/>
                <a:gd name="T87" fmla="*/ 368 h 372"/>
                <a:gd name="T88" fmla="*/ 227 w 304"/>
                <a:gd name="T89" fmla="*/ 371 h 372"/>
                <a:gd name="T90" fmla="*/ 213 w 304"/>
                <a:gd name="T91" fmla="*/ 371 h 372"/>
                <a:gd name="T92" fmla="*/ 201 w 304"/>
                <a:gd name="T93" fmla="*/ 369 h 372"/>
                <a:gd name="T94" fmla="*/ 196 w 304"/>
                <a:gd name="T95" fmla="*/ 365 h 372"/>
                <a:gd name="T96" fmla="*/ 193 w 304"/>
                <a:gd name="T97" fmla="*/ 357 h 372"/>
                <a:gd name="T98" fmla="*/ 188 w 304"/>
                <a:gd name="T99" fmla="*/ 346 h 3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4" h="372">
                  <a:moveTo>
                    <a:pt x="85" y="85"/>
                  </a:moveTo>
                  <a:lnTo>
                    <a:pt x="58" y="318"/>
                  </a:lnTo>
                  <a:lnTo>
                    <a:pt x="58" y="322"/>
                  </a:lnTo>
                  <a:lnTo>
                    <a:pt x="58" y="325"/>
                  </a:lnTo>
                  <a:lnTo>
                    <a:pt x="59" y="327"/>
                  </a:lnTo>
                  <a:lnTo>
                    <a:pt x="59" y="329"/>
                  </a:lnTo>
                  <a:lnTo>
                    <a:pt x="61" y="331"/>
                  </a:lnTo>
                  <a:lnTo>
                    <a:pt x="62" y="333"/>
                  </a:lnTo>
                  <a:lnTo>
                    <a:pt x="64" y="335"/>
                  </a:lnTo>
                  <a:lnTo>
                    <a:pt x="66" y="337"/>
                  </a:lnTo>
                  <a:lnTo>
                    <a:pt x="68" y="339"/>
                  </a:lnTo>
                  <a:lnTo>
                    <a:pt x="71" y="340"/>
                  </a:lnTo>
                  <a:lnTo>
                    <a:pt x="72" y="342"/>
                  </a:lnTo>
                  <a:lnTo>
                    <a:pt x="73" y="345"/>
                  </a:lnTo>
                  <a:lnTo>
                    <a:pt x="75" y="346"/>
                  </a:lnTo>
                  <a:lnTo>
                    <a:pt x="76" y="349"/>
                  </a:lnTo>
                  <a:lnTo>
                    <a:pt x="76" y="352"/>
                  </a:lnTo>
                  <a:lnTo>
                    <a:pt x="76" y="356"/>
                  </a:lnTo>
                  <a:lnTo>
                    <a:pt x="76" y="359"/>
                  </a:lnTo>
                  <a:lnTo>
                    <a:pt x="75" y="362"/>
                  </a:lnTo>
                  <a:lnTo>
                    <a:pt x="73" y="365"/>
                  </a:lnTo>
                  <a:lnTo>
                    <a:pt x="71" y="368"/>
                  </a:lnTo>
                  <a:lnTo>
                    <a:pt x="67" y="369"/>
                  </a:lnTo>
                  <a:lnTo>
                    <a:pt x="65" y="370"/>
                  </a:lnTo>
                  <a:lnTo>
                    <a:pt x="62" y="370"/>
                  </a:lnTo>
                  <a:lnTo>
                    <a:pt x="58" y="371"/>
                  </a:lnTo>
                  <a:lnTo>
                    <a:pt x="12" y="371"/>
                  </a:lnTo>
                  <a:lnTo>
                    <a:pt x="7" y="370"/>
                  </a:lnTo>
                  <a:lnTo>
                    <a:pt x="2" y="368"/>
                  </a:lnTo>
                  <a:lnTo>
                    <a:pt x="0" y="364"/>
                  </a:lnTo>
                  <a:lnTo>
                    <a:pt x="0" y="358"/>
                  </a:lnTo>
                  <a:lnTo>
                    <a:pt x="0" y="354"/>
                  </a:lnTo>
                  <a:lnTo>
                    <a:pt x="2" y="350"/>
                  </a:lnTo>
                  <a:lnTo>
                    <a:pt x="4" y="346"/>
                  </a:lnTo>
                  <a:lnTo>
                    <a:pt x="8" y="343"/>
                  </a:lnTo>
                  <a:lnTo>
                    <a:pt x="11" y="340"/>
                  </a:lnTo>
                  <a:lnTo>
                    <a:pt x="14" y="338"/>
                  </a:lnTo>
                  <a:lnTo>
                    <a:pt x="17" y="336"/>
                  </a:lnTo>
                  <a:lnTo>
                    <a:pt x="19" y="333"/>
                  </a:lnTo>
                  <a:lnTo>
                    <a:pt x="20" y="332"/>
                  </a:lnTo>
                  <a:lnTo>
                    <a:pt x="21" y="331"/>
                  </a:lnTo>
                  <a:lnTo>
                    <a:pt x="21" y="329"/>
                  </a:lnTo>
                  <a:lnTo>
                    <a:pt x="22" y="327"/>
                  </a:lnTo>
                  <a:lnTo>
                    <a:pt x="23" y="324"/>
                  </a:lnTo>
                  <a:lnTo>
                    <a:pt x="23" y="320"/>
                  </a:lnTo>
                  <a:lnTo>
                    <a:pt x="24" y="316"/>
                  </a:lnTo>
                  <a:lnTo>
                    <a:pt x="24" y="312"/>
                  </a:lnTo>
                  <a:lnTo>
                    <a:pt x="56" y="56"/>
                  </a:lnTo>
                  <a:lnTo>
                    <a:pt x="56" y="51"/>
                  </a:lnTo>
                  <a:lnTo>
                    <a:pt x="56" y="47"/>
                  </a:lnTo>
                  <a:lnTo>
                    <a:pt x="56" y="44"/>
                  </a:lnTo>
                  <a:lnTo>
                    <a:pt x="55" y="42"/>
                  </a:lnTo>
                  <a:lnTo>
                    <a:pt x="54" y="39"/>
                  </a:lnTo>
                  <a:lnTo>
                    <a:pt x="52" y="36"/>
                  </a:lnTo>
                  <a:lnTo>
                    <a:pt x="48" y="34"/>
                  </a:lnTo>
                  <a:lnTo>
                    <a:pt x="45" y="31"/>
                  </a:lnTo>
                  <a:lnTo>
                    <a:pt x="43" y="29"/>
                  </a:lnTo>
                  <a:lnTo>
                    <a:pt x="41" y="26"/>
                  </a:lnTo>
                  <a:lnTo>
                    <a:pt x="40" y="23"/>
                  </a:lnTo>
                  <a:lnTo>
                    <a:pt x="39" y="20"/>
                  </a:lnTo>
                  <a:lnTo>
                    <a:pt x="40" y="16"/>
                  </a:lnTo>
                  <a:lnTo>
                    <a:pt x="41" y="12"/>
                  </a:lnTo>
                  <a:lnTo>
                    <a:pt x="42" y="9"/>
                  </a:lnTo>
                  <a:lnTo>
                    <a:pt x="44" y="6"/>
                  </a:lnTo>
                  <a:lnTo>
                    <a:pt x="46" y="3"/>
                  </a:lnTo>
                  <a:lnTo>
                    <a:pt x="50" y="2"/>
                  </a:lnTo>
                  <a:lnTo>
                    <a:pt x="52" y="1"/>
                  </a:lnTo>
                  <a:lnTo>
                    <a:pt x="53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19" y="0"/>
                  </a:lnTo>
                  <a:lnTo>
                    <a:pt x="121" y="1"/>
                  </a:lnTo>
                  <a:lnTo>
                    <a:pt x="122" y="2"/>
                  </a:lnTo>
                  <a:lnTo>
                    <a:pt x="123" y="4"/>
                  </a:lnTo>
                  <a:lnTo>
                    <a:pt x="126" y="7"/>
                  </a:lnTo>
                  <a:lnTo>
                    <a:pt x="128" y="11"/>
                  </a:lnTo>
                  <a:lnTo>
                    <a:pt x="130" y="16"/>
                  </a:lnTo>
                  <a:lnTo>
                    <a:pt x="227" y="248"/>
                  </a:lnTo>
                  <a:lnTo>
                    <a:pt x="247" y="54"/>
                  </a:lnTo>
                  <a:lnTo>
                    <a:pt x="247" y="50"/>
                  </a:lnTo>
                  <a:lnTo>
                    <a:pt x="247" y="47"/>
                  </a:lnTo>
                  <a:lnTo>
                    <a:pt x="246" y="44"/>
                  </a:lnTo>
                  <a:lnTo>
                    <a:pt x="246" y="42"/>
                  </a:lnTo>
                  <a:lnTo>
                    <a:pt x="245" y="39"/>
                  </a:lnTo>
                  <a:lnTo>
                    <a:pt x="242" y="37"/>
                  </a:lnTo>
                  <a:lnTo>
                    <a:pt x="240" y="34"/>
                  </a:lnTo>
                  <a:lnTo>
                    <a:pt x="238" y="31"/>
                  </a:lnTo>
                  <a:lnTo>
                    <a:pt x="236" y="28"/>
                  </a:lnTo>
                  <a:lnTo>
                    <a:pt x="232" y="24"/>
                  </a:lnTo>
                  <a:lnTo>
                    <a:pt x="231" y="21"/>
                  </a:lnTo>
                  <a:lnTo>
                    <a:pt x="231" y="19"/>
                  </a:lnTo>
                  <a:lnTo>
                    <a:pt x="231" y="15"/>
                  </a:lnTo>
                  <a:lnTo>
                    <a:pt x="232" y="10"/>
                  </a:lnTo>
                  <a:lnTo>
                    <a:pt x="235" y="7"/>
                  </a:lnTo>
                  <a:lnTo>
                    <a:pt x="237" y="5"/>
                  </a:lnTo>
                  <a:lnTo>
                    <a:pt x="239" y="3"/>
                  </a:lnTo>
                  <a:lnTo>
                    <a:pt x="241" y="1"/>
                  </a:lnTo>
                  <a:lnTo>
                    <a:pt x="245" y="1"/>
                  </a:lnTo>
                  <a:lnTo>
                    <a:pt x="248" y="0"/>
                  </a:lnTo>
                  <a:lnTo>
                    <a:pt x="290" y="0"/>
                  </a:lnTo>
                  <a:lnTo>
                    <a:pt x="296" y="1"/>
                  </a:lnTo>
                  <a:lnTo>
                    <a:pt x="301" y="3"/>
                  </a:lnTo>
                  <a:lnTo>
                    <a:pt x="303" y="7"/>
                  </a:lnTo>
                  <a:lnTo>
                    <a:pt x="303" y="12"/>
                  </a:lnTo>
                  <a:lnTo>
                    <a:pt x="303" y="15"/>
                  </a:lnTo>
                  <a:lnTo>
                    <a:pt x="303" y="17"/>
                  </a:lnTo>
                  <a:lnTo>
                    <a:pt x="303" y="19"/>
                  </a:lnTo>
                  <a:lnTo>
                    <a:pt x="302" y="22"/>
                  </a:lnTo>
                  <a:lnTo>
                    <a:pt x="301" y="24"/>
                  </a:lnTo>
                  <a:lnTo>
                    <a:pt x="300" y="26"/>
                  </a:lnTo>
                  <a:lnTo>
                    <a:pt x="297" y="29"/>
                  </a:lnTo>
                  <a:lnTo>
                    <a:pt x="294" y="31"/>
                  </a:lnTo>
                  <a:lnTo>
                    <a:pt x="292" y="32"/>
                  </a:lnTo>
                  <a:lnTo>
                    <a:pt x="290" y="34"/>
                  </a:lnTo>
                  <a:lnTo>
                    <a:pt x="288" y="37"/>
                  </a:lnTo>
                  <a:lnTo>
                    <a:pt x="286" y="39"/>
                  </a:lnTo>
                  <a:lnTo>
                    <a:pt x="285" y="42"/>
                  </a:lnTo>
                  <a:lnTo>
                    <a:pt x="284" y="44"/>
                  </a:lnTo>
                  <a:lnTo>
                    <a:pt x="283" y="47"/>
                  </a:lnTo>
                  <a:lnTo>
                    <a:pt x="283" y="50"/>
                  </a:lnTo>
                  <a:lnTo>
                    <a:pt x="246" y="346"/>
                  </a:lnTo>
                  <a:lnTo>
                    <a:pt x="245" y="349"/>
                  </a:lnTo>
                  <a:lnTo>
                    <a:pt x="245" y="352"/>
                  </a:lnTo>
                  <a:lnTo>
                    <a:pt x="244" y="354"/>
                  </a:lnTo>
                  <a:lnTo>
                    <a:pt x="244" y="356"/>
                  </a:lnTo>
                  <a:lnTo>
                    <a:pt x="242" y="358"/>
                  </a:lnTo>
                  <a:lnTo>
                    <a:pt x="241" y="360"/>
                  </a:lnTo>
                  <a:lnTo>
                    <a:pt x="240" y="362"/>
                  </a:lnTo>
                  <a:lnTo>
                    <a:pt x="240" y="363"/>
                  </a:lnTo>
                  <a:lnTo>
                    <a:pt x="239" y="365"/>
                  </a:lnTo>
                  <a:lnTo>
                    <a:pt x="237" y="367"/>
                  </a:lnTo>
                  <a:lnTo>
                    <a:pt x="235" y="368"/>
                  </a:lnTo>
                  <a:lnTo>
                    <a:pt x="232" y="369"/>
                  </a:lnTo>
                  <a:lnTo>
                    <a:pt x="230" y="370"/>
                  </a:lnTo>
                  <a:lnTo>
                    <a:pt x="227" y="371"/>
                  </a:lnTo>
                  <a:lnTo>
                    <a:pt x="224" y="371"/>
                  </a:lnTo>
                  <a:lnTo>
                    <a:pt x="220" y="371"/>
                  </a:lnTo>
                  <a:lnTo>
                    <a:pt x="213" y="371"/>
                  </a:lnTo>
                  <a:lnTo>
                    <a:pt x="208" y="370"/>
                  </a:lnTo>
                  <a:lnTo>
                    <a:pt x="204" y="370"/>
                  </a:lnTo>
                  <a:lnTo>
                    <a:pt x="201" y="369"/>
                  </a:lnTo>
                  <a:lnTo>
                    <a:pt x="198" y="368"/>
                  </a:lnTo>
                  <a:lnTo>
                    <a:pt x="197" y="366"/>
                  </a:lnTo>
                  <a:lnTo>
                    <a:pt x="196" y="365"/>
                  </a:lnTo>
                  <a:lnTo>
                    <a:pt x="195" y="363"/>
                  </a:lnTo>
                  <a:lnTo>
                    <a:pt x="194" y="360"/>
                  </a:lnTo>
                  <a:lnTo>
                    <a:pt x="193" y="357"/>
                  </a:lnTo>
                  <a:lnTo>
                    <a:pt x="192" y="354"/>
                  </a:lnTo>
                  <a:lnTo>
                    <a:pt x="190" y="350"/>
                  </a:lnTo>
                  <a:lnTo>
                    <a:pt x="188" y="346"/>
                  </a:lnTo>
                  <a:lnTo>
                    <a:pt x="85" y="8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" name="Freeform 132">
              <a:extLst>
                <a:ext uri="{FF2B5EF4-FFF2-40B4-BE49-F238E27FC236}">
                  <a16:creationId xmlns:a16="http://schemas.microsoft.com/office/drawing/2014/main" id="{D21A52AE-7466-4C64-8F7E-59B54ECF3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" y="3355"/>
              <a:ext cx="283" cy="385"/>
            </a:xfrm>
            <a:custGeom>
              <a:avLst/>
              <a:gdLst>
                <a:gd name="T0" fmla="*/ 198 w 283"/>
                <a:gd name="T1" fmla="*/ 230 h 385"/>
                <a:gd name="T2" fmla="*/ 183 w 283"/>
                <a:gd name="T3" fmla="*/ 225 h 385"/>
                <a:gd name="T4" fmla="*/ 169 w 283"/>
                <a:gd name="T5" fmla="*/ 223 h 385"/>
                <a:gd name="T6" fmla="*/ 151 w 283"/>
                <a:gd name="T7" fmla="*/ 213 h 385"/>
                <a:gd name="T8" fmla="*/ 158 w 283"/>
                <a:gd name="T9" fmla="*/ 189 h 385"/>
                <a:gd name="T10" fmla="*/ 263 w 283"/>
                <a:gd name="T11" fmla="*/ 182 h 385"/>
                <a:gd name="T12" fmla="*/ 278 w 283"/>
                <a:gd name="T13" fmla="*/ 189 h 385"/>
                <a:gd name="T14" fmla="*/ 280 w 283"/>
                <a:gd name="T15" fmla="*/ 203 h 385"/>
                <a:gd name="T16" fmla="*/ 278 w 283"/>
                <a:gd name="T17" fmla="*/ 215 h 385"/>
                <a:gd name="T18" fmla="*/ 273 w 283"/>
                <a:gd name="T19" fmla="*/ 237 h 385"/>
                <a:gd name="T20" fmla="*/ 269 w 283"/>
                <a:gd name="T21" fmla="*/ 266 h 385"/>
                <a:gd name="T22" fmla="*/ 267 w 283"/>
                <a:gd name="T23" fmla="*/ 301 h 385"/>
                <a:gd name="T24" fmla="*/ 263 w 283"/>
                <a:gd name="T25" fmla="*/ 327 h 385"/>
                <a:gd name="T26" fmla="*/ 245 w 283"/>
                <a:gd name="T27" fmla="*/ 346 h 385"/>
                <a:gd name="T28" fmla="*/ 213 w 283"/>
                <a:gd name="T29" fmla="*/ 363 h 385"/>
                <a:gd name="T30" fmla="*/ 174 w 283"/>
                <a:gd name="T31" fmla="*/ 378 h 385"/>
                <a:gd name="T32" fmla="*/ 143 w 283"/>
                <a:gd name="T33" fmla="*/ 384 h 385"/>
                <a:gd name="T34" fmla="*/ 110 w 283"/>
                <a:gd name="T35" fmla="*/ 381 h 385"/>
                <a:gd name="T36" fmla="*/ 78 w 283"/>
                <a:gd name="T37" fmla="*/ 371 h 385"/>
                <a:gd name="T38" fmla="*/ 49 w 283"/>
                <a:gd name="T39" fmla="*/ 353 h 385"/>
                <a:gd name="T40" fmla="*/ 26 w 283"/>
                <a:gd name="T41" fmla="*/ 328 h 385"/>
                <a:gd name="T42" fmla="*/ 11 w 283"/>
                <a:gd name="T43" fmla="*/ 292 h 385"/>
                <a:gd name="T44" fmla="*/ 2 w 283"/>
                <a:gd name="T45" fmla="*/ 249 h 385"/>
                <a:gd name="T46" fmla="*/ 1 w 283"/>
                <a:gd name="T47" fmla="*/ 204 h 385"/>
                <a:gd name="T48" fmla="*/ 4 w 283"/>
                <a:gd name="T49" fmla="*/ 168 h 385"/>
                <a:gd name="T50" fmla="*/ 13 w 283"/>
                <a:gd name="T51" fmla="*/ 135 h 385"/>
                <a:gd name="T52" fmla="*/ 29 w 283"/>
                <a:gd name="T53" fmla="*/ 97 h 385"/>
                <a:gd name="T54" fmla="*/ 66 w 283"/>
                <a:gd name="T55" fmla="*/ 46 h 385"/>
                <a:gd name="T56" fmla="*/ 100 w 283"/>
                <a:gd name="T57" fmla="*/ 21 h 385"/>
                <a:gd name="T58" fmla="*/ 127 w 283"/>
                <a:gd name="T59" fmla="*/ 8 h 385"/>
                <a:gd name="T60" fmla="*/ 157 w 283"/>
                <a:gd name="T61" fmla="*/ 1 h 385"/>
                <a:gd name="T62" fmla="*/ 191 w 283"/>
                <a:gd name="T63" fmla="*/ 1 h 385"/>
                <a:gd name="T64" fmla="*/ 225 w 283"/>
                <a:gd name="T65" fmla="*/ 9 h 385"/>
                <a:gd name="T66" fmla="*/ 255 w 283"/>
                <a:gd name="T67" fmla="*/ 23 h 385"/>
                <a:gd name="T68" fmla="*/ 274 w 283"/>
                <a:gd name="T69" fmla="*/ 40 h 385"/>
                <a:gd name="T70" fmla="*/ 282 w 283"/>
                <a:gd name="T71" fmla="*/ 61 h 385"/>
                <a:gd name="T72" fmla="*/ 274 w 283"/>
                <a:gd name="T73" fmla="*/ 114 h 385"/>
                <a:gd name="T74" fmla="*/ 264 w 283"/>
                <a:gd name="T75" fmla="*/ 127 h 385"/>
                <a:gd name="T76" fmla="*/ 249 w 283"/>
                <a:gd name="T77" fmla="*/ 120 h 385"/>
                <a:gd name="T78" fmla="*/ 244 w 283"/>
                <a:gd name="T79" fmla="*/ 95 h 385"/>
                <a:gd name="T80" fmla="*/ 232 w 283"/>
                <a:gd name="T81" fmla="*/ 63 h 385"/>
                <a:gd name="T82" fmla="*/ 207 w 283"/>
                <a:gd name="T83" fmla="*/ 43 h 385"/>
                <a:gd name="T84" fmla="*/ 180 w 283"/>
                <a:gd name="T85" fmla="*/ 36 h 385"/>
                <a:gd name="T86" fmla="*/ 149 w 283"/>
                <a:gd name="T87" fmla="*/ 43 h 385"/>
                <a:gd name="T88" fmla="*/ 125 w 283"/>
                <a:gd name="T89" fmla="*/ 64 h 385"/>
                <a:gd name="T90" fmla="*/ 104 w 283"/>
                <a:gd name="T91" fmla="*/ 94 h 385"/>
                <a:gd name="T92" fmla="*/ 88 w 283"/>
                <a:gd name="T93" fmla="*/ 131 h 385"/>
                <a:gd name="T94" fmla="*/ 78 w 283"/>
                <a:gd name="T95" fmla="*/ 170 h 385"/>
                <a:gd name="T96" fmla="*/ 72 w 283"/>
                <a:gd name="T97" fmla="*/ 210 h 385"/>
                <a:gd name="T98" fmla="*/ 72 w 283"/>
                <a:gd name="T99" fmla="*/ 243 h 385"/>
                <a:gd name="T100" fmla="*/ 77 w 283"/>
                <a:gd name="T101" fmla="*/ 271 h 385"/>
                <a:gd name="T102" fmla="*/ 84 w 283"/>
                <a:gd name="T103" fmla="*/ 295 h 385"/>
                <a:gd name="T104" fmla="*/ 102 w 283"/>
                <a:gd name="T105" fmla="*/ 324 h 385"/>
                <a:gd name="T106" fmla="*/ 134 w 283"/>
                <a:gd name="T107" fmla="*/ 343 h 385"/>
                <a:gd name="T108" fmla="*/ 154 w 283"/>
                <a:gd name="T109" fmla="*/ 342 h 385"/>
                <a:gd name="T110" fmla="*/ 171 w 283"/>
                <a:gd name="T111" fmla="*/ 335 h 385"/>
                <a:gd name="T112" fmla="*/ 185 w 283"/>
                <a:gd name="T113" fmla="*/ 324 h 385"/>
                <a:gd name="T114" fmla="*/ 194 w 283"/>
                <a:gd name="T115" fmla="*/ 306 h 385"/>
                <a:gd name="T116" fmla="*/ 200 w 283"/>
                <a:gd name="T117" fmla="*/ 282 h 385"/>
                <a:gd name="T118" fmla="*/ 204 w 283"/>
                <a:gd name="T119" fmla="*/ 260 h 385"/>
                <a:gd name="T120" fmla="*/ 204 w 283"/>
                <a:gd name="T121" fmla="*/ 243 h 3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83" h="385">
                  <a:moveTo>
                    <a:pt x="204" y="239"/>
                  </a:moveTo>
                  <a:lnTo>
                    <a:pt x="203" y="237"/>
                  </a:lnTo>
                  <a:lnTo>
                    <a:pt x="201" y="234"/>
                  </a:lnTo>
                  <a:lnTo>
                    <a:pt x="200" y="232"/>
                  </a:lnTo>
                  <a:lnTo>
                    <a:pt x="198" y="230"/>
                  </a:lnTo>
                  <a:lnTo>
                    <a:pt x="195" y="228"/>
                  </a:lnTo>
                  <a:lnTo>
                    <a:pt x="192" y="226"/>
                  </a:lnTo>
                  <a:lnTo>
                    <a:pt x="190" y="226"/>
                  </a:lnTo>
                  <a:lnTo>
                    <a:pt x="187" y="225"/>
                  </a:lnTo>
                  <a:lnTo>
                    <a:pt x="183" y="225"/>
                  </a:lnTo>
                  <a:lnTo>
                    <a:pt x="180" y="224"/>
                  </a:lnTo>
                  <a:lnTo>
                    <a:pt x="178" y="224"/>
                  </a:lnTo>
                  <a:lnTo>
                    <a:pt x="174" y="224"/>
                  </a:lnTo>
                  <a:lnTo>
                    <a:pt x="171" y="223"/>
                  </a:lnTo>
                  <a:lnTo>
                    <a:pt x="169" y="223"/>
                  </a:lnTo>
                  <a:lnTo>
                    <a:pt x="166" y="222"/>
                  </a:lnTo>
                  <a:lnTo>
                    <a:pt x="163" y="222"/>
                  </a:lnTo>
                  <a:lnTo>
                    <a:pt x="158" y="221"/>
                  </a:lnTo>
                  <a:lnTo>
                    <a:pt x="155" y="218"/>
                  </a:lnTo>
                  <a:lnTo>
                    <a:pt x="151" y="213"/>
                  </a:lnTo>
                  <a:lnTo>
                    <a:pt x="151" y="207"/>
                  </a:lnTo>
                  <a:lnTo>
                    <a:pt x="151" y="201"/>
                  </a:lnTo>
                  <a:lnTo>
                    <a:pt x="153" y="196"/>
                  </a:lnTo>
                  <a:lnTo>
                    <a:pt x="155" y="192"/>
                  </a:lnTo>
                  <a:lnTo>
                    <a:pt x="158" y="189"/>
                  </a:lnTo>
                  <a:lnTo>
                    <a:pt x="161" y="186"/>
                  </a:lnTo>
                  <a:lnTo>
                    <a:pt x="166" y="183"/>
                  </a:lnTo>
                  <a:lnTo>
                    <a:pt x="171" y="182"/>
                  </a:lnTo>
                  <a:lnTo>
                    <a:pt x="177" y="182"/>
                  </a:lnTo>
                  <a:lnTo>
                    <a:pt x="263" y="182"/>
                  </a:lnTo>
                  <a:lnTo>
                    <a:pt x="267" y="182"/>
                  </a:lnTo>
                  <a:lnTo>
                    <a:pt x="271" y="183"/>
                  </a:lnTo>
                  <a:lnTo>
                    <a:pt x="273" y="184"/>
                  </a:lnTo>
                  <a:lnTo>
                    <a:pt x="275" y="187"/>
                  </a:lnTo>
                  <a:lnTo>
                    <a:pt x="278" y="189"/>
                  </a:lnTo>
                  <a:lnTo>
                    <a:pt x="279" y="192"/>
                  </a:lnTo>
                  <a:lnTo>
                    <a:pt x="280" y="195"/>
                  </a:lnTo>
                  <a:lnTo>
                    <a:pt x="280" y="199"/>
                  </a:lnTo>
                  <a:lnTo>
                    <a:pt x="280" y="201"/>
                  </a:lnTo>
                  <a:lnTo>
                    <a:pt x="280" y="203"/>
                  </a:lnTo>
                  <a:lnTo>
                    <a:pt x="279" y="205"/>
                  </a:lnTo>
                  <a:lnTo>
                    <a:pt x="279" y="207"/>
                  </a:lnTo>
                  <a:lnTo>
                    <a:pt x="279" y="209"/>
                  </a:lnTo>
                  <a:lnTo>
                    <a:pt x="278" y="212"/>
                  </a:lnTo>
                  <a:lnTo>
                    <a:pt x="278" y="215"/>
                  </a:lnTo>
                  <a:lnTo>
                    <a:pt x="278" y="218"/>
                  </a:lnTo>
                  <a:lnTo>
                    <a:pt x="277" y="222"/>
                  </a:lnTo>
                  <a:lnTo>
                    <a:pt x="275" y="226"/>
                  </a:lnTo>
                  <a:lnTo>
                    <a:pt x="274" y="231"/>
                  </a:lnTo>
                  <a:lnTo>
                    <a:pt x="273" y="237"/>
                  </a:lnTo>
                  <a:lnTo>
                    <a:pt x="272" y="242"/>
                  </a:lnTo>
                  <a:lnTo>
                    <a:pt x="271" y="248"/>
                  </a:lnTo>
                  <a:lnTo>
                    <a:pt x="271" y="254"/>
                  </a:lnTo>
                  <a:lnTo>
                    <a:pt x="270" y="260"/>
                  </a:lnTo>
                  <a:lnTo>
                    <a:pt x="269" y="266"/>
                  </a:lnTo>
                  <a:lnTo>
                    <a:pt x="269" y="273"/>
                  </a:lnTo>
                  <a:lnTo>
                    <a:pt x="268" y="280"/>
                  </a:lnTo>
                  <a:lnTo>
                    <a:pt x="267" y="287"/>
                  </a:lnTo>
                  <a:lnTo>
                    <a:pt x="267" y="293"/>
                  </a:lnTo>
                  <a:lnTo>
                    <a:pt x="267" y="301"/>
                  </a:lnTo>
                  <a:lnTo>
                    <a:pt x="267" y="309"/>
                  </a:lnTo>
                  <a:lnTo>
                    <a:pt x="267" y="317"/>
                  </a:lnTo>
                  <a:lnTo>
                    <a:pt x="266" y="320"/>
                  </a:lnTo>
                  <a:lnTo>
                    <a:pt x="266" y="324"/>
                  </a:lnTo>
                  <a:lnTo>
                    <a:pt x="263" y="327"/>
                  </a:lnTo>
                  <a:lnTo>
                    <a:pt x="261" y="331"/>
                  </a:lnTo>
                  <a:lnTo>
                    <a:pt x="258" y="334"/>
                  </a:lnTo>
                  <a:lnTo>
                    <a:pt x="255" y="338"/>
                  </a:lnTo>
                  <a:lnTo>
                    <a:pt x="249" y="342"/>
                  </a:lnTo>
                  <a:lnTo>
                    <a:pt x="245" y="346"/>
                  </a:lnTo>
                  <a:lnTo>
                    <a:pt x="239" y="350"/>
                  </a:lnTo>
                  <a:lnTo>
                    <a:pt x="233" y="353"/>
                  </a:lnTo>
                  <a:lnTo>
                    <a:pt x="226" y="357"/>
                  </a:lnTo>
                  <a:lnTo>
                    <a:pt x="219" y="360"/>
                  </a:lnTo>
                  <a:lnTo>
                    <a:pt x="213" y="363"/>
                  </a:lnTo>
                  <a:lnTo>
                    <a:pt x="205" y="366"/>
                  </a:lnTo>
                  <a:lnTo>
                    <a:pt x="198" y="370"/>
                  </a:lnTo>
                  <a:lnTo>
                    <a:pt x="190" y="373"/>
                  </a:lnTo>
                  <a:lnTo>
                    <a:pt x="182" y="375"/>
                  </a:lnTo>
                  <a:lnTo>
                    <a:pt x="174" y="378"/>
                  </a:lnTo>
                  <a:lnTo>
                    <a:pt x="168" y="379"/>
                  </a:lnTo>
                  <a:lnTo>
                    <a:pt x="161" y="381"/>
                  </a:lnTo>
                  <a:lnTo>
                    <a:pt x="155" y="382"/>
                  </a:lnTo>
                  <a:lnTo>
                    <a:pt x="148" y="383"/>
                  </a:lnTo>
                  <a:lnTo>
                    <a:pt x="143" y="384"/>
                  </a:lnTo>
                  <a:lnTo>
                    <a:pt x="137" y="384"/>
                  </a:lnTo>
                  <a:lnTo>
                    <a:pt x="131" y="384"/>
                  </a:lnTo>
                  <a:lnTo>
                    <a:pt x="123" y="383"/>
                  </a:lnTo>
                  <a:lnTo>
                    <a:pt x="116" y="382"/>
                  </a:lnTo>
                  <a:lnTo>
                    <a:pt x="110" y="381"/>
                  </a:lnTo>
                  <a:lnTo>
                    <a:pt x="103" y="379"/>
                  </a:lnTo>
                  <a:lnTo>
                    <a:pt x="97" y="378"/>
                  </a:lnTo>
                  <a:lnTo>
                    <a:pt x="90" y="376"/>
                  </a:lnTo>
                  <a:lnTo>
                    <a:pt x="84" y="373"/>
                  </a:lnTo>
                  <a:lnTo>
                    <a:pt x="78" y="371"/>
                  </a:lnTo>
                  <a:lnTo>
                    <a:pt x="72" y="368"/>
                  </a:lnTo>
                  <a:lnTo>
                    <a:pt x="66" y="364"/>
                  </a:lnTo>
                  <a:lnTo>
                    <a:pt x="60" y="361"/>
                  </a:lnTo>
                  <a:lnTo>
                    <a:pt x="55" y="357"/>
                  </a:lnTo>
                  <a:lnTo>
                    <a:pt x="49" y="353"/>
                  </a:lnTo>
                  <a:lnTo>
                    <a:pt x="45" y="349"/>
                  </a:lnTo>
                  <a:lnTo>
                    <a:pt x="40" y="345"/>
                  </a:lnTo>
                  <a:lnTo>
                    <a:pt x="35" y="339"/>
                  </a:lnTo>
                  <a:lnTo>
                    <a:pt x="31" y="333"/>
                  </a:lnTo>
                  <a:lnTo>
                    <a:pt x="26" y="328"/>
                  </a:lnTo>
                  <a:lnTo>
                    <a:pt x="23" y="321"/>
                  </a:lnTo>
                  <a:lnTo>
                    <a:pt x="19" y="314"/>
                  </a:lnTo>
                  <a:lnTo>
                    <a:pt x="15" y="307"/>
                  </a:lnTo>
                  <a:lnTo>
                    <a:pt x="13" y="300"/>
                  </a:lnTo>
                  <a:lnTo>
                    <a:pt x="11" y="292"/>
                  </a:lnTo>
                  <a:lnTo>
                    <a:pt x="9" y="285"/>
                  </a:lnTo>
                  <a:lnTo>
                    <a:pt x="7" y="276"/>
                  </a:lnTo>
                  <a:lnTo>
                    <a:pt x="4" y="267"/>
                  </a:lnTo>
                  <a:lnTo>
                    <a:pt x="2" y="258"/>
                  </a:lnTo>
                  <a:lnTo>
                    <a:pt x="2" y="249"/>
                  </a:lnTo>
                  <a:lnTo>
                    <a:pt x="1" y="239"/>
                  </a:lnTo>
                  <a:lnTo>
                    <a:pt x="0" y="229"/>
                  </a:lnTo>
                  <a:lnTo>
                    <a:pt x="0" y="219"/>
                  </a:lnTo>
                  <a:lnTo>
                    <a:pt x="0" y="211"/>
                  </a:lnTo>
                  <a:lnTo>
                    <a:pt x="1" y="204"/>
                  </a:lnTo>
                  <a:lnTo>
                    <a:pt x="1" y="197"/>
                  </a:lnTo>
                  <a:lnTo>
                    <a:pt x="1" y="190"/>
                  </a:lnTo>
                  <a:lnTo>
                    <a:pt x="2" y="182"/>
                  </a:lnTo>
                  <a:lnTo>
                    <a:pt x="3" y="175"/>
                  </a:lnTo>
                  <a:lnTo>
                    <a:pt x="4" y="168"/>
                  </a:lnTo>
                  <a:lnTo>
                    <a:pt x="5" y="161"/>
                  </a:lnTo>
                  <a:lnTo>
                    <a:pt x="8" y="155"/>
                  </a:lnTo>
                  <a:lnTo>
                    <a:pt x="9" y="149"/>
                  </a:lnTo>
                  <a:lnTo>
                    <a:pt x="11" y="142"/>
                  </a:lnTo>
                  <a:lnTo>
                    <a:pt x="13" y="135"/>
                  </a:lnTo>
                  <a:lnTo>
                    <a:pt x="14" y="128"/>
                  </a:lnTo>
                  <a:lnTo>
                    <a:pt x="18" y="122"/>
                  </a:lnTo>
                  <a:lnTo>
                    <a:pt x="20" y="116"/>
                  </a:lnTo>
                  <a:lnTo>
                    <a:pt x="23" y="109"/>
                  </a:lnTo>
                  <a:lnTo>
                    <a:pt x="29" y="97"/>
                  </a:lnTo>
                  <a:lnTo>
                    <a:pt x="35" y="86"/>
                  </a:lnTo>
                  <a:lnTo>
                    <a:pt x="42" y="75"/>
                  </a:lnTo>
                  <a:lnTo>
                    <a:pt x="49" y="65"/>
                  </a:lnTo>
                  <a:lnTo>
                    <a:pt x="58" y="55"/>
                  </a:lnTo>
                  <a:lnTo>
                    <a:pt x="66" y="46"/>
                  </a:lnTo>
                  <a:lnTo>
                    <a:pt x="76" y="38"/>
                  </a:lnTo>
                  <a:lnTo>
                    <a:pt x="84" y="31"/>
                  </a:lnTo>
                  <a:lnTo>
                    <a:pt x="90" y="28"/>
                  </a:lnTo>
                  <a:lnTo>
                    <a:pt x="94" y="24"/>
                  </a:lnTo>
                  <a:lnTo>
                    <a:pt x="100" y="21"/>
                  </a:lnTo>
                  <a:lnTo>
                    <a:pt x="105" y="18"/>
                  </a:lnTo>
                  <a:lnTo>
                    <a:pt x="111" y="15"/>
                  </a:lnTo>
                  <a:lnTo>
                    <a:pt x="116" y="13"/>
                  </a:lnTo>
                  <a:lnTo>
                    <a:pt x="122" y="10"/>
                  </a:lnTo>
                  <a:lnTo>
                    <a:pt x="127" y="8"/>
                  </a:lnTo>
                  <a:lnTo>
                    <a:pt x="134" y="7"/>
                  </a:lnTo>
                  <a:lnTo>
                    <a:pt x="139" y="5"/>
                  </a:lnTo>
                  <a:lnTo>
                    <a:pt x="146" y="3"/>
                  </a:lnTo>
                  <a:lnTo>
                    <a:pt x="151" y="2"/>
                  </a:lnTo>
                  <a:lnTo>
                    <a:pt x="157" y="1"/>
                  </a:lnTo>
                  <a:lnTo>
                    <a:pt x="163" y="1"/>
                  </a:lnTo>
                  <a:lnTo>
                    <a:pt x="169" y="0"/>
                  </a:lnTo>
                  <a:lnTo>
                    <a:pt x="176" y="0"/>
                  </a:lnTo>
                  <a:lnTo>
                    <a:pt x="183" y="0"/>
                  </a:lnTo>
                  <a:lnTo>
                    <a:pt x="191" y="1"/>
                  </a:lnTo>
                  <a:lnTo>
                    <a:pt x="198" y="2"/>
                  </a:lnTo>
                  <a:lnTo>
                    <a:pt x="204" y="3"/>
                  </a:lnTo>
                  <a:lnTo>
                    <a:pt x="212" y="5"/>
                  </a:lnTo>
                  <a:lnTo>
                    <a:pt x="218" y="6"/>
                  </a:lnTo>
                  <a:lnTo>
                    <a:pt x="225" y="9"/>
                  </a:lnTo>
                  <a:lnTo>
                    <a:pt x="230" y="11"/>
                  </a:lnTo>
                  <a:lnTo>
                    <a:pt x="238" y="14"/>
                  </a:lnTo>
                  <a:lnTo>
                    <a:pt x="244" y="16"/>
                  </a:lnTo>
                  <a:lnTo>
                    <a:pt x="249" y="20"/>
                  </a:lnTo>
                  <a:lnTo>
                    <a:pt x="255" y="23"/>
                  </a:lnTo>
                  <a:lnTo>
                    <a:pt x="259" y="26"/>
                  </a:lnTo>
                  <a:lnTo>
                    <a:pt x="263" y="29"/>
                  </a:lnTo>
                  <a:lnTo>
                    <a:pt x="268" y="33"/>
                  </a:lnTo>
                  <a:lnTo>
                    <a:pt x="271" y="36"/>
                  </a:lnTo>
                  <a:lnTo>
                    <a:pt x="274" y="40"/>
                  </a:lnTo>
                  <a:lnTo>
                    <a:pt x="277" y="44"/>
                  </a:lnTo>
                  <a:lnTo>
                    <a:pt x="279" y="49"/>
                  </a:lnTo>
                  <a:lnTo>
                    <a:pt x="280" y="52"/>
                  </a:lnTo>
                  <a:lnTo>
                    <a:pt x="281" y="56"/>
                  </a:lnTo>
                  <a:lnTo>
                    <a:pt x="282" y="61"/>
                  </a:lnTo>
                  <a:lnTo>
                    <a:pt x="282" y="65"/>
                  </a:lnTo>
                  <a:lnTo>
                    <a:pt x="282" y="69"/>
                  </a:lnTo>
                  <a:lnTo>
                    <a:pt x="277" y="105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3" y="118"/>
                  </a:lnTo>
                  <a:lnTo>
                    <a:pt x="272" y="121"/>
                  </a:lnTo>
                  <a:lnTo>
                    <a:pt x="270" y="123"/>
                  </a:lnTo>
                  <a:lnTo>
                    <a:pt x="267" y="125"/>
                  </a:lnTo>
                  <a:lnTo>
                    <a:pt x="264" y="127"/>
                  </a:lnTo>
                  <a:lnTo>
                    <a:pt x="261" y="127"/>
                  </a:lnTo>
                  <a:lnTo>
                    <a:pt x="258" y="127"/>
                  </a:lnTo>
                  <a:lnTo>
                    <a:pt x="255" y="125"/>
                  </a:lnTo>
                  <a:lnTo>
                    <a:pt x="251" y="123"/>
                  </a:lnTo>
                  <a:lnTo>
                    <a:pt x="249" y="120"/>
                  </a:lnTo>
                  <a:lnTo>
                    <a:pt x="248" y="116"/>
                  </a:lnTo>
                  <a:lnTo>
                    <a:pt x="247" y="112"/>
                  </a:lnTo>
                  <a:lnTo>
                    <a:pt x="246" y="107"/>
                  </a:lnTo>
                  <a:lnTo>
                    <a:pt x="245" y="102"/>
                  </a:lnTo>
                  <a:lnTo>
                    <a:pt x="244" y="95"/>
                  </a:lnTo>
                  <a:lnTo>
                    <a:pt x="242" y="87"/>
                  </a:lnTo>
                  <a:lnTo>
                    <a:pt x="240" y="81"/>
                  </a:lnTo>
                  <a:lnTo>
                    <a:pt x="238" y="75"/>
                  </a:lnTo>
                  <a:lnTo>
                    <a:pt x="235" y="69"/>
                  </a:lnTo>
                  <a:lnTo>
                    <a:pt x="232" y="63"/>
                  </a:lnTo>
                  <a:lnTo>
                    <a:pt x="227" y="58"/>
                  </a:lnTo>
                  <a:lnTo>
                    <a:pt x="223" y="53"/>
                  </a:lnTo>
                  <a:lnTo>
                    <a:pt x="217" y="50"/>
                  </a:lnTo>
                  <a:lnTo>
                    <a:pt x="213" y="46"/>
                  </a:lnTo>
                  <a:lnTo>
                    <a:pt x="207" y="43"/>
                  </a:lnTo>
                  <a:lnTo>
                    <a:pt x="202" y="41"/>
                  </a:lnTo>
                  <a:lnTo>
                    <a:pt x="196" y="39"/>
                  </a:lnTo>
                  <a:lnTo>
                    <a:pt x="192" y="37"/>
                  </a:lnTo>
                  <a:lnTo>
                    <a:pt x="185" y="37"/>
                  </a:lnTo>
                  <a:lnTo>
                    <a:pt x="180" y="36"/>
                  </a:lnTo>
                  <a:lnTo>
                    <a:pt x="173" y="37"/>
                  </a:lnTo>
                  <a:lnTo>
                    <a:pt x="167" y="37"/>
                  </a:lnTo>
                  <a:lnTo>
                    <a:pt x="161" y="39"/>
                  </a:lnTo>
                  <a:lnTo>
                    <a:pt x="155" y="41"/>
                  </a:lnTo>
                  <a:lnTo>
                    <a:pt x="149" y="43"/>
                  </a:lnTo>
                  <a:lnTo>
                    <a:pt x="145" y="47"/>
                  </a:lnTo>
                  <a:lnTo>
                    <a:pt x="139" y="51"/>
                  </a:lnTo>
                  <a:lnTo>
                    <a:pt x="135" y="55"/>
                  </a:lnTo>
                  <a:lnTo>
                    <a:pt x="129" y="59"/>
                  </a:lnTo>
                  <a:lnTo>
                    <a:pt x="125" y="64"/>
                  </a:lnTo>
                  <a:lnTo>
                    <a:pt x="121" y="69"/>
                  </a:lnTo>
                  <a:lnTo>
                    <a:pt x="116" y="75"/>
                  </a:lnTo>
                  <a:lnTo>
                    <a:pt x="112" y="81"/>
                  </a:lnTo>
                  <a:lnTo>
                    <a:pt x="108" y="87"/>
                  </a:lnTo>
                  <a:lnTo>
                    <a:pt x="104" y="94"/>
                  </a:lnTo>
                  <a:lnTo>
                    <a:pt x="101" y="100"/>
                  </a:lnTo>
                  <a:lnTo>
                    <a:pt x="97" y="108"/>
                  </a:lnTo>
                  <a:lnTo>
                    <a:pt x="93" y="115"/>
                  </a:lnTo>
                  <a:lnTo>
                    <a:pt x="91" y="123"/>
                  </a:lnTo>
                  <a:lnTo>
                    <a:pt x="88" y="131"/>
                  </a:lnTo>
                  <a:lnTo>
                    <a:pt x="86" y="138"/>
                  </a:lnTo>
                  <a:lnTo>
                    <a:pt x="83" y="146"/>
                  </a:lnTo>
                  <a:lnTo>
                    <a:pt x="81" y="154"/>
                  </a:lnTo>
                  <a:lnTo>
                    <a:pt x="79" y="162"/>
                  </a:lnTo>
                  <a:lnTo>
                    <a:pt x="78" y="170"/>
                  </a:lnTo>
                  <a:lnTo>
                    <a:pt x="76" y="179"/>
                  </a:lnTo>
                  <a:lnTo>
                    <a:pt x="75" y="187"/>
                  </a:lnTo>
                  <a:lnTo>
                    <a:pt x="74" y="195"/>
                  </a:lnTo>
                  <a:lnTo>
                    <a:pt x="72" y="203"/>
                  </a:lnTo>
                  <a:lnTo>
                    <a:pt x="72" y="210"/>
                  </a:lnTo>
                  <a:lnTo>
                    <a:pt x="71" y="218"/>
                  </a:lnTo>
                  <a:lnTo>
                    <a:pt x="71" y="224"/>
                  </a:lnTo>
                  <a:lnTo>
                    <a:pt x="71" y="230"/>
                  </a:lnTo>
                  <a:lnTo>
                    <a:pt x="72" y="236"/>
                  </a:lnTo>
                  <a:lnTo>
                    <a:pt x="72" y="243"/>
                  </a:lnTo>
                  <a:lnTo>
                    <a:pt x="72" y="248"/>
                  </a:lnTo>
                  <a:lnTo>
                    <a:pt x="74" y="254"/>
                  </a:lnTo>
                  <a:lnTo>
                    <a:pt x="75" y="260"/>
                  </a:lnTo>
                  <a:lnTo>
                    <a:pt x="76" y="265"/>
                  </a:lnTo>
                  <a:lnTo>
                    <a:pt x="77" y="271"/>
                  </a:lnTo>
                  <a:lnTo>
                    <a:pt x="78" y="276"/>
                  </a:lnTo>
                  <a:lnTo>
                    <a:pt x="79" y="281"/>
                  </a:lnTo>
                  <a:lnTo>
                    <a:pt x="81" y="286"/>
                  </a:lnTo>
                  <a:lnTo>
                    <a:pt x="83" y="290"/>
                  </a:lnTo>
                  <a:lnTo>
                    <a:pt x="84" y="295"/>
                  </a:lnTo>
                  <a:lnTo>
                    <a:pt x="87" y="300"/>
                  </a:lnTo>
                  <a:lnTo>
                    <a:pt x="89" y="305"/>
                  </a:lnTo>
                  <a:lnTo>
                    <a:pt x="91" y="309"/>
                  </a:lnTo>
                  <a:lnTo>
                    <a:pt x="97" y="317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35"/>
                  </a:lnTo>
                  <a:lnTo>
                    <a:pt x="121" y="338"/>
                  </a:lnTo>
                  <a:lnTo>
                    <a:pt x="127" y="341"/>
                  </a:lnTo>
                  <a:lnTo>
                    <a:pt x="134" y="343"/>
                  </a:lnTo>
                  <a:lnTo>
                    <a:pt x="142" y="343"/>
                  </a:lnTo>
                  <a:lnTo>
                    <a:pt x="145" y="343"/>
                  </a:lnTo>
                  <a:lnTo>
                    <a:pt x="147" y="343"/>
                  </a:lnTo>
                  <a:lnTo>
                    <a:pt x="150" y="343"/>
                  </a:lnTo>
                  <a:lnTo>
                    <a:pt x="154" y="342"/>
                  </a:lnTo>
                  <a:lnTo>
                    <a:pt x="157" y="341"/>
                  </a:lnTo>
                  <a:lnTo>
                    <a:pt x="160" y="340"/>
                  </a:lnTo>
                  <a:lnTo>
                    <a:pt x="165" y="338"/>
                  </a:lnTo>
                  <a:lnTo>
                    <a:pt x="168" y="337"/>
                  </a:lnTo>
                  <a:lnTo>
                    <a:pt x="171" y="335"/>
                  </a:lnTo>
                  <a:lnTo>
                    <a:pt x="174" y="333"/>
                  </a:lnTo>
                  <a:lnTo>
                    <a:pt x="178" y="331"/>
                  </a:lnTo>
                  <a:lnTo>
                    <a:pt x="181" y="329"/>
                  </a:lnTo>
                  <a:lnTo>
                    <a:pt x="183" y="327"/>
                  </a:lnTo>
                  <a:lnTo>
                    <a:pt x="185" y="324"/>
                  </a:lnTo>
                  <a:lnTo>
                    <a:pt x="187" y="321"/>
                  </a:lnTo>
                  <a:lnTo>
                    <a:pt x="189" y="318"/>
                  </a:lnTo>
                  <a:lnTo>
                    <a:pt x="191" y="314"/>
                  </a:lnTo>
                  <a:lnTo>
                    <a:pt x="192" y="310"/>
                  </a:lnTo>
                  <a:lnTo>
                    <a:pt x="194" y="306"/>
                  </a:lnTo>
                  <a:lnTo>
                    <a:pt x="195" y="301"/>
                  </a:lnTo>
                  <a:lnTo>
                    <a:pt x="196" y="296"/>
                  </a:lnTo>
                  <a:lnTo>
                    <a:pt x="198" y="292"/>
                  </a:lnTo>
                  <a:lnTo>
                    <a:pt x="199" y="288"/>
                  </a:lnTo>
                  <a:lnTo>
                    <a:pt x="200" y="282"/>
                  </a:lnTo>
                  <a:lnTo>
                    <a:pt x="201" y="277"/>
                  </a:lnTo>
                  <a:lnTo>
                    <a:pt x="202" y="273"/>
                  </a:lnTo>
                  <a:lnTo>
                    <a:pt x="203" y="268"/>
                  </a:lnTo>
                  <a:lnTo>
                    <a:pt x="203" y="264"/>
                  </a:lnTo>
                  <a:lnTo>
                    <a:pt x="204" y="260"/>
                  </a:lnTo>
                  <a:lnTo>
                    <a:pt x="204" y="256"/>
                  </a:lnTo>
                  <a:lnTo>
                    <a:pt x="204" y="252"/>
                  </a:lnTo>
                  <a:lnTo>
                    <a:pt x="204" y="249"/>
                  </a:lnTo>
                  <a:lnTo>
                    <a:pt x="204" y="246"/>
                  </a:lnTo>
                  <a:lnTo>
                    <a:pt x="204" y="243"/>
                  </a:lnTo>
                  <a:lnTo>
                    <a:pt x="204" y="241"/>
                  </a:lnTo>
                  <a:lnTo>
                    <a:pt x="204" y="23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0" name="Freeform 133">
              <a:extLst>
                <a:ext uri="{FF2B5EF4-FFF2-40B4-BE49-F238E27FC236}">
                  <a16:creationId xmlns:a16="http://schemas.microsoft.com/office/drawing/2014/main" id="{76200CCE-7F12-49D6-8B2F-61DF8862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3355"/>
              <a:ext cx="179" cy="385"/>
            </a:xfrm>
            <a:custGeom>
              <a:avLst/>
              <a:gdLst>
                <a:gd name="T0" fmla="*/ 21 w 179"/>
                <a:gd name="T1" fmla="*/ 324 h 385"/>
                <a:gd name="T2" fmla="*/ 30 w 179"/>
                <a:gd name="T3" fmla="*/ 313 h 385"/>
                <a:gd name="T4" fmla="*/ 43 w 179"/>
                <a:gd name="T5" fmla="*/ 307 h 385"/>
                <a:gd name="T6" fmla="*/ 58 w 179"/>
                <a:gd name="T7" fmla="*/ 307 h 385"/>
                <a:gd name="T8" fmla="*/ 69 w 179"/>
                <a:gd name="T9" fmla="*/ 314 h 385"/>
                <a:gd name="T10" fmla="*/ 76 w 179"/>
                <a:gd name="T11" fmla="*/ 327 h 385"/>
                <a:gd name="T12" fmla="*/ 76 w 179"/>
                <a:gd name="T13" fmla="*/ 346 h 385"/>
                <a:gd name="T14" fmla="*/ 68 w 179"/>
                <a:gd name="T15" fmla="*/ 364 h 385"/>
                <a:gd name="T16" fmla="*/ 54 w 179"/>
                <a:gd name="T17" fmla="*/ 379 h 385"/>
                <a:gd name="T18" fmla="*/ 38 w 179"/>
                <a:gd name="T19" fmla="*/ 384 h 385"/>
                <a:gd name="T20" fmla="*/ 25 w 179"/>
                <a:gd name="T21" fmla="*/ 380 h 385"/>
                <a:gd name="T22" fmla="*/ 14 w 179"/>
                <a:gd name="T23" fmla="*/ 370 h 385"/>
                <a:gd name="T24" fmla="*/ 10 w 179"/>
                <a:gd name="T25" fmla="*/ 356 h 385"/>
                <a:gd name="T26" fmla="*/ 13 w 179"/>
                <a:gd name="T27" fmla="*/ 344 h 385"/>
                <a:gd name="T28" fmla="*/ 39 w 179"/>
                <a:gd name="T29" fmla="*/ 204 h 385"/>
                <a:gd name="T30" fmla="*/ 49 w 179"/>
                <a:gd name="T31" fmla="*/ 182 h 385"/>
                <a:gd name="T32" fmla="*/ 73 w 179"/>
                <a:gd name="T33" fmla="*/ 166 h 385"/>
                <a:gd name="T34" fmla="*/ 96 w 179"/>
                <a:gd name="T35" fmla="*/ 139 h 385"/>
                <a:gd name="T36" fmla="*/ 111 w 179"/>
                <a:gd name="T37" fmla="*/ 99 h 385"/>
                <a:gd name="T38" fmla="*/ 111 w 179"/>
                <a:gd name="T39" fmla="*/ 62 h 385"/>
                <a:gd name="T40" fmla="*/ 105 w 179"/>
                <a:gd name="T41" fmla="*/ 46 h 385"/>
                <a:gd name="T42" fmla="*/ 96 w 179"/>
                <a:gd name="T43" fmla="*/ 36 h 385"/>
                <a:gd name="T44" fmla="*/ 85 w 179"/>
                <a:gd name="T45" fmla="*/ 33 h 385"/>
                <a:gd name="T46" fmla="*/ 72 w 179"/>
                <a:gd name="T47" fmla="*/ 37 h 385"/>
                <a:gd name="T48" fmla="*/ 61 w 179"/>
                <a:gd name="T49" fmla="*/ 48 h 385"/>
                <a:gd name="T50" fmla="*/ 55 w 179"/>
                <a:gd name="T51" fmla="*/ 64 h 385"/>
                <a:gd name="T52" fmla="*/ 53 w 179"/>
                <a:gd name="T53" fmla="*/ 84 h 385"/>
                <a:gd name="T54" fmla="*/ 45 w 179"/>
                <a:gd name="T55" fmla="*/ 97 h 385"/>
                <a:gd name="T56" fmla="*/ 29 w 179"/>
                <a:gd name="T57" fmla="*/ 105 h 385"/>
                <a:gd name="T58" fmla="*/ 10 w 179"/>
                <a:gd name="T59" fmla="*/ 102 h 385"/>
                <a:gd name="T60" fmla="*/ 1 w 179"/>
                <a:gd name="T61" fmla="*/ 91 h 385"/>
                <a:gd name="T62" fmla="*/ 0 w 179"/>
                <a:gd name="T63" fmla="*/ 75 h 385"/>
                <a:gd name="T64" fmla="*/ 8 w 179"/>
                <a:gd name="T65" fmla="*/ 50 h 385"/>
                <a:gd name="T66" fmla="*/ 22 w 179"/>
                <a:gd name="T67" fmla="*/ 29 h 385"/>
                <a:gd name="T68" fmla="*/ 45 w 179"/>
                <a:gd name="T69" fmla="*/ 11 h 385"/>
                <a:gd name="T70" fmla="*/ 71 w 179"/>
                <a:gd name="T71" fmla="*/ 2 h 385"/>
                <a:gd name="T72" fmla="*/ 107 w 179"/>
                <a:gd name="T73" fmla="*/ 1 h 385"/>
                <a:gd name="T74" fmla="*/ 145 w 179"/>
                <a:gd name="T75" fmla="*/ 16 h 385"/>
                <a:gd name="T76" fmla="*/ 168 w 179"/>
                <a:gd name="T77" fmla="*/ 42 h 385"/>
                <a:gd name="T78" fmla="*/ 178 w 179"/>
                <a:gd name="T79" fmla="*/ 76 h 385"/>
                <a:gd name="T80" fmla="*/ 176 w 179"/>
                <a:gd name="T81" fmla="*/ 106 h 385"/>
                <a:gd name="T82" fmla="*/ 165 w 179"/>
                <a:gd name="T83" fmla="*/ 138 h 385"/>
                <a:gd name="T84" fmla="*/ 145 w 179"/>
                <a:gd name="T85" fmla="*/ 167 h 385"/>
                <a:gd name="T86" fmla="*/ 123 w 179"/>
                <a:gd name="T87" fmla="*/ 192 h 385"/>
                <a:gd name="T88" fmla="*/ 100 w 179"/>
                <a:gd name="T89" fmla="*/ 206 h 385"/>
                <a:gd name="T90" fmla="*/ 87 w 179"/>
                <a:gd name="T91" fmla="*/ 215 h 385"/>
                <a:gd name="T92" fmla="*/ 76 w 179"/>
                <a:gd name="T93" fmla="*/ 222 h 385"/>
                <a:gd name="T94" fmla="*/ 65 w 179"/>
                <a:gd name="T95" fmla="*/ 266 h 385"/>
                <a:gd name="T96" fmla="*/ 58 w 179"/>
                <a:gd name="T97" fmla="*/ 281 h 385"/>
                <a:gd name="T98" fmla="*/ 42 w 179"/>
                <a:gd name="T99" fmla="*/ 283 h 385"/>
                <a:gd name="T100" fmla="*/ 33 w 179"/>
                <a:gd name="T101" fmla="*/ 268 h 385"/>
                <a:gd name="T102" fmla="*/ 31 w 179"/>
                <a:gd name="T103" fmla="*/ 258 h 3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9" h="385">
                  <a:moveTo>
                    <a:pt x="15" y="335"/>
                  </a:moveTo>
                  <a:lnTo>
                    <a:pt x="16" y="333"/>
                  </a:lnTo>
                  <a:lnTo>
                    <a:pt x="17" y="330"/>
                  </a:lnTo>
                  <a:lnTo>
                    <a:pt x="18" y="327"/>
                  </a:lnTo>
                  <a:lnTo>
                    <a:pt x="21" y="324"/>
                  </a:lnTo>
                  <a:lnTo>
                    <a:pt x="23" y="322"/>
                  </a:lnTo>
                  <a:lnTo>
                    <a:pt x="25" y="320"/>
                  </a:lnTo>
                  <a:lnTo>
                    <a:pt x="26" y="318"/>
                  </a:lnTo>
                  <a:lnTo>
                    <a:pt x="28" y="315"/>
                  </a:lnTo>
                  <a:lnTo>
                    <a:pt x="30" y="313"/>
                  </a:lnTo>
                  <a:lnTo>
                    <a:pt x="33" y="312"/>
                  </a:lnTo>
                  <a:lnTo>
                    <a:pt x="36" y="310"/>
                  </a:lnTo>
                  <a:lnTo>
                    <a:pt x="38" y="308"/>
                  </a:lnTo>
                  <a:lnTo>
                    <a:pt x="41" y="307"/>
                  </a:lnTo>
                  <a:lnTo>
                    <a:pt x="43" y="307"/>
                  </a:lnTo>
                  <a:lnTo>
                    <a:pt x="47" y="306"/>
                  </a:lnTo>
                  <a:lnTo>
                    <a:pt x="49" y="306"/>
                  </a:lnTo>
                  <a:lnTo>
                    <a:pt x="52" y="306"/>
                  </a:lnTo>
                  <a:lnTo>
                    <a:pt x="55" y="307"/>
                  </a:lnTo>
                  <a:lnTo>
                    <a:pt x="58" y="307"/>
                  </a:lnTo>
                  <a:lnTo>
                    <a:pt x="60" y="308"/>
                  </a:lnTo>
                  <a:lnTo>
                    <a:pt x="62" y="309"/>
                  </a:lnTo>
                  <a:lnTo>
                    <a:pt x="64" y="311"/>
                  </a:lnTo>
                  <a:lnTo>
                    <a:pt x="67" y="313"/>
                  </a:lnTo>
                  <a:lnTo>
                    <a:pt x="69" y="314"/>
                  </a:lnTo>
                  <a:lnTo>
                    <a:pt x="71" y="316"/>
                  </a:lnTo>
                  <a:lnTo>
                    <a:pt x="73" y="319"/>
                  </a:lnTo>
                  <a:lnTo>
                    <a:pt x="74" y="321"/>
                  </a:lnTo>
                  <a:lnTo>
                    <a:pt x="75" y="324"/>
                  </a:lnTo>
                  <a:lnTo>
                    <a:pt x="76" y="327"/>
                  </a:lnTo>
                  <a:lnTo>
                    <a:pt x="76" y="330"/>
                  </a:lnTo>
                  <a:lnTo>
                    <a:pt x="76" y="333"/>
                  </a:lnTo>
                  <a:lnTo>
                    <a:pt x="76" y="337"/>
                  </a:lnTo>
                  <a:lnTo>
                    <a:pt x="76" y="342"/>
                  </a:lnTo>
                  <a:lnTo>
                    <a:pt x="76" y="346"/>
                  </a:lnTo>
                  <a:lnTo>
                    <a:pt x="75" y="350"/>
                  </a:lnTo>
                  <a:lnTo>
                    <a:pt x="74" y="354"/>
                  </a:lnTo>
                  <a:lnTo>
                    <a:pt x="73" y="357"/>
                  </a:lnTo>
                  <a:lnTo>
                    <a:pt x="71" y="361"/>
                  </a:lnTo>
                  <a:lnTo>
                    <a:pt x="68" y="364"/>
                  </a:lnTo>
                  <a:lnTo>
                    <a:pt x="65" y="368"/>
                  </a:lnTo>
                  <a:lnTo>
                    <a:pt x="63" y="371"/>
                  </a:lnTo>
                  <a:lnTo>
                    <a:pt x="60" y="374"/>
                  </a:lnTo>
                  <a:lnTo>
                    <a:pt x="58" y="377"/>
                  </a:lnTo>
                  <a:lnTo>
                    <a:pt x="54" y="379"/>
                  </a:lnTo>
                  <a:lnTo>
                    <a:pt x="51" y="381"/>
                  </a:lnTo>
                  <a:lnTo>
                    <a:pt x="48" y="383"/>
                  </a:lnTo>
                  <a:lnTo>
                    <a:pt x="45" y="383"/>
                  </a:lnTo>
                  <a:lnTo>
                    <a:pt x="40" y="384"/>
                  </a:lnTo>
                  <a:lnTo>
                    <a:pt x="38" y="384"/>
                  </a:lnTo>
                  <a:lnTo>
                    <a:pt x="35" y="383"/>
                  </a:lnTo>
                  <a:lnTo>
                    <a:pt x="33" y="383"/>
                  </a:lnTo>
                  <a:lnTo>
                    <a:pt x="29" y="382"/>
                  </a:lnTo>
                  <a:lnTo>
                    <a:pt x="27" y="382"/>
                  </a:lnTo>
                  <a:lnTo>
                    <a:pt x="25" y="380"/>
                  </a:lnTo>
                  <a:lnTo>
                    <a:pt x="23" y="379"/>
                  </a:lnTo>
                  <a:lnTo>
                    <a:pt x="20" y="377"/>
                  </a:lnTo>
                  <a:lnTo>
                    <a:pt x="17" y="375"/>
                  </a:lnTo>
                  <a:lnTo>
                    <a:pt x="15" y="373"/>
                  </a:lnTo>
                  <a:lnTo>
                    <a:pt x="14" y="370"/>
                  </a:lnTo>
                  <a:lnTo>
                    <a:pt x="13" y="368"/>
                  </a:lnTo>
                  <a:lnTo>
                    <a:pt x="12" y="365"/>
                  </a:lnTo>
                  <a:lnTo>
                    <a:pt x="11" y="362"/>
                  </a:lnTo>
                  <a:lnTo>
                    <a:pt x="10" y="359"/>
                  </a:lnTo>
                  <a:lnTo>
                    <a:pt x="10" y="356"/>
                  </a:lnTo>
                  <a:lnTo>
                    <a:pt x="11" y="354"/>
                  </a:lnTo>
                  <a:lnTo>
                    <a:pt x="11" y="352"/>
                  </a:lnTo>
                  <a:lnTo>
                    <a:pt x="12" y="350"/>
                  </a:lnTo>
                  <a:lnTo>
                    <a:pt x="12" y="347"/>
                  </a:lnTo>
                  <a:lnTo>
                    <a:pt x="13" y="344"/>
                  </a:lnTo>
                  <a:lnTo>
                    <a:pt x="14" y="342"/>
                  </a:lnTo>
                  <a:lnTo>
                    <a:pt x="14" y="339"/>
                  </a:lnTo>
                  <a:lnTo>
                    <a:pt x="15" y="337"/>
                  </a:lnTo>
                  <a:lnTo>
                    <a:pt x="15" y="335"/>
                  </a:lnTo>
                  <a:lnTo>
                    <a:pt x="39" y="204"/>
                  </a:lnTo>
                  <a:lnTo>
                    <a:pt x="40" y="199"/>
                  </a:lnTo>
                  <a:lnTo>
                    <a:pt x="41" y="195"/>
                  </a:lnTo>
                  <a:lnTo>
                    <a:pt x="42" y="190"/>
                  </a:lnTo>
                  <a:lnTo>
                    <a:pt x="46" y="187"/>
                  </a:lnTo>
                  <a:lnTo>
                    <a:pt x="49" y="182"/>
                  </a:lnTo>
                  <a:lnTo>
                    <a:pt x="53" y="179"/>
                  </a:lnTo>
                  <a:lnTo>
                    <a:pt x="58" y="176"/>
                  </a:lnTo>
                  <a:lnTo>
                    <a:pt x="62" y="173"/>
                  </a:lnTo>
                  <a:lnTo>
                    <a:pt x="68" y="170"/>
                  </a:lnTo>
                  <a:lnTo>
                    <a:pt x="73" y="166"/>
                  </a:lnTo>
                  <a:lnTo>
                    <a:pt x="78" y="162"/>
                  </a:lnTo>
                  <a:lnTo>
                    <a:pt x="84" y="157"/>
                  </a:lnTo>
                  <a:lnTo>
                    <a:pt x="88" y="152"/>
                  </a:lnTo>
                  <a:lnTo>
                    <a:pt x="91" y="146"/>
                  </a:lnTo>
                  <a:lnTo>
                    <a:pt x="96" y="139"/>
                  </a:lnTo>
                  <a:lnTo>
                    <a:pt x="100" y="132"/>
                  </a:lnTo>
                  <a:lnTo>
                    <a:pt x="103" y="124"/>
                  </a:lnTo>
                  <a:lnTo>
                    <a:pt x="106" y="116"/>
                  </a:lnTo>
                  <a:lnTo>
                    <a:pt x="109" y="108"/>
                  </a:lnTo>
                  <a:lnTo>
                    <a:pt x="111" y="99"/>
                  </a:lnTo>
                  <a:lnTo>
                    <a:pt x="112" y="92"/>
                  </a:lnTo>
                  <a:lnTo>
                    <a:pt x="113" y="83"/>
                  </a:lnTo>
                  <a:lnTo>
                    <a:pt x="113" y="75"/>
                  </a:lnTo>
                  <a:lnTo>
                    <a:pt x="112" y="66"/>
                  </a:lnTo>
                  <a:lnTo>
                    <a:pt x="111" y="62"/>
                  </a:lnTo>
                  <a:lnTo>
                    <a:pt x="111" y="58"/>
                  </a:lnTo>
                  <a:lnTo>
                    <a:pt x="110" y="55"/>
                  </a:lnTo>
                  <a:lnTo>
                    <a:pt x="109" y="52"/>
                  </a:lnTo>
                  <a:lnTo>
                    <a:pt x="107" y="49"/>
                  </a:lnTo>
                  <a:lnTo>
                    <a:pt x="105" y="46"/>
                  </a:lnTo>
                  <a:lnTo>
                    <a:pt x="104" y="43"/>
                  </a:lnTo>
                  <a:lnTo>
                    <a:pt x="102" y="41"/>
                  </a:lnTo>
                  <a:lnTo>
                    <a:pt x="100" y="39"/>
                  </a:lnTo>
                  <a:lnTo>
                    <a:pt x="98" y="38"/>
                  </a:lnTo>
                  <a:lnTo>
                    <a:pt x="96" y="36"/>
                  </a:lnTo>
                  <a:lnTo>
                    <a:pt x="93" y="35"/>
                  </a:lnTo>
                  <a:lnTo>
                    <a:pt x="91" y="34"/>
                  </a:lnTo>
                  <a:lnTo>
                    <a:pt x="89" y="34"/>
                  </a:lnTo>
                  <a:lnTo>
                    <a:pt x="87" y="33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8" y="34"/>
                  </a:lnTo>
                  <a:lnTo>
                    <a:pt x="76" y="35"/>
                  </a:lnTo>
                  <a:lnTo>
                    <a:pt x="74" y="35"/>
                  </a:lnTo>
                  <a:lnTo>
                    <a:pt x="72" y="37"/>
                  </a:lnTo>
                  <a:lnTo>
                    <a:pt x="69" y="38"/>
                  </a:lnTo>
                  <a:lnTo>
                    <a:pt x="67" y="40"/>
                  </a:lnTo>
                  <a:lnTo>
                    <a:pt x="64" y="42"/>
                  </a:lnTo>
                  <a:lnTo>
                    <a:pt x="62" y="45"/>
                  </a:lnTo>
                  <a:lnTo>
                    <a:pt x="61" y="48"/>
                  </a:lnTo>
                  <a:lnTo>
                    <a:pt x="60" y="51"/>
                  </a:lnTo>
                  <a:lnTo>
                    <a:pt x="58" y="54"/>
                  </a:lnTo>
                  <a:lnTo>
                    <a:pt x="56" y="57"/>
                  </a:lnTo>
                  <a:lnTo>
                    <a:pt x="56" y="61"/>
                  </a:lnTo>
                  <a:lnTo>
                    <a:pt x="55" y="64"/>
                  </a:lnTo>
                  <a:lnTo>
                    <a:pt x="55" y="67"/>
                  </a:lnTo>
                  <a:lnTo>
                    <a:pt x="55" y="72"/>
                  </a:lnTo>
                  <a:lnTo>
                    <a:pt x="55" y="76"/>
                  </a:lnTo>
                  <a:lnTo>
                    <a:pt x="54" y="80"/>
                  </a:lnTo>
                  <a:lnTo>
                    <a:pt x="53" y="84"/>
                  </a:lnTo>
                  <a:lnTo>
                    <a:pt x="52" y="87"/>
                  </a:lnTo>
                  <a:lnTo>
                    <a:pt x="51" y="91"/>
                  </a:lnTo>
                  <a:lnTo>
                    <a:pt x="49" y="94"/>
                  </a:lnTo>
                  <a:lnTo>
                    <a:pt x="47" y="96"/>
                  </a:lnTo>
                  <a:lnTo>
                    <a:pt x="45" y="97"/>
                  </a:lnTo>
                  <a:lnTo>
                    <a:pt x="41" y="99"/>
                  </a:lnTo>
                  <a:lnTo>
                    <a:pt x="38" y="102"/>
                  </a:lnTo>
                  <a:lnTo>
                    <a:pt x="35" y="103"/>
                  </a:lnTo>
                  <a:lnTo>
                    <a:pt x="33" y="105"/>
                  </a:lnTo>
                  <a:lnTo>
                    <a:pt x="29" y="105"/>
                  </a:lnTo>
                  <a:lnTo>
                    <a:pt x="26" y="106"/>
                  </a:lnTo>
                  <a:lnTo>
                    <a:pt x="23" y="106"/>
                  </a:lnTo>
                  <a:lnTo>
                    <a:pt x="18" y="106"/>
                  </a:lnTo>
                  <a:lnTo>
                    <a:pt x="14" y="104"/>
                  </a:lnTo>
                  <a:lnTo>
                    <a:pt x="10" y="102"/>
                  </a:lnTo>
                  <a:lnTo>
                    <a:pt x="7" y="98"/>
                  </a:lnTo>
                  <a:lnTo>
                    <a:pt x="4" y="96"/>
                  </a:lnTo>
                  <a:lnTo>
                    <a:pt x="3" y="96"/>
                  </a:lnTo>
                  <a:lnTo>
                    <a:pt x="2" y="94"/>
                  </a:lnTo>
                  <a:lnTo>
                    <a:pt x="1" y="91"/>
                  </a:lnTo>
                  <a:lnTo>
                    <a:pt x="1" y="89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0" y="75"/>
                  </a:lnTo>
                  <a:lnTo>
                    <a:pt x="0" y="70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4" y="55"/>
                  </a:lnTo>
                  <a:lnTo>
                    <a:pt x="8" y="50"/>
                  </a:lnTo>
                  <a:lnTo>
                    <a:pt x="10" y="46"/>
                  </a:lnTo>
                  <a:lnTo>
                    <a:pt x="12" y="41"/>
                  </a:lnTo>
                  <a:lnTo>
                    <a:pt x="15" y="36"/>
                  </a:lnTo>
                  <a:lnTo>
                    <a:pt x="18" y="32"/>
                  </a:lnTo>
                  <a:lnTo>
                    <a:pt x="22" y="29"/>
                  </a:lnTo>
                  <a:lnTo>
                    <a:pt x="26" y="25"/>
                  </a:lnTo>
                  <a:lnTo>
                    <a:pt x="30" y="21"/>
                  </a:lnTo>
                  <a:lnTo>
                    <a:pt x="35" y="17"/>
                  </a:lnTo>
                  <a:lnTo>
                    <a:pt x="40" y="14"/>
                  </a:lnTo>
                  <a:lnTo>
                    <a:pt x="45" y="11"/>
                  </a:lnTo>
                  <a:lnTo>
                    <a:pt x="50" y="9"/>
                  </a:lnTo>
                  <a:lnTo>
                    <a:pt x="55" y="6"/>
                  </a:lnTo>
                  <a:lnTo>
                    <a:pt x="60" y="5"/>
                  </a:lnTo>
                  <a:lnTo>
                    <a:pt x="65" y="3"/>
                  </a:lnTo>
                  <a:lnTo>
                    <a:pt x="71" y="2"/>
                  </a:lnTo>
                  <a:lnTo>
                    <a:pt x="76" y="1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8" y="1"/>
                  </a:lnTo>
                  <a:lnTo>
                    <a:pt x="107" y="1"/>
                  </a:lnTo>
                  <a:lnTo>
                    <a:pt x="117" y="3"/>
                  </a:lnTo>
                  <a:lnTo>
                    <a:pt x="125" y="5"/>
                  </a:lnTo>
                  <a:lnTo>
                    <a:pt x="132" y="8"/>
                  </a:lnTo>
                  <a:lnTo>
                    <a:pt x="139" y="12"/>
                  </a:lnTo>
                  <a:lnTo>
                    <a:pt x="145" y="16"/>
                  </a:lnTo>
                  <a:lnTo>
                    <a:pt x="151" y="21"/>
                  </a:lnTo>
                  <a:lnTo>
                    <a:pt x="156" y="26"/>
                  </a:lnTo>
                  <a:lnTo>
                    <a:pt x="161" y="31"/>
                  </a:lnTo>
                  <a:lnTo>
                    <a:pt x="165" y="36"/>
                  </a:lnTo>
                  <a:lnTo>
                    <a:pt x="168" y="42"/>
                  </a:lnTo>
                  <a:lnTo>
                    <a:pt x="171" y="49"/>
                  </a:lnTo>
                  <a:lnTo>
                    <a:pt x="175" y="56"/>
                  </a:lnTo>
                  <a:lnTo>
                    <a:pt x="176" y="63"/>
                  </a:lnTo>
                  <a:lnTo>
                    <a:pt x="178" y="70"/>
                  </a:lnTo>
                  <a:lnTo>
                    <a:pt x="178" y="76"/>
                  </a:lnTo>
                  <a:lnTo>
                    <a:pt x="178" y="82"/>
                  </a:lnTo>
                  <a:lnTo>
                    <a:pt x="178" y="88"/>
                  </a:lnTo>
                  <a:lnTo>
                    <a:pt x="178" y="94"/>
                  </a:lnTo>
                  <a:lnTo>
                    <a:pt x="177" y="99"/>
                  </a:lnTo>
                  <a:lnTo>
                    <a:pt x="176" y="106"/>
                  </a:lnTo>
                  <a:lnTo>
                    <a:pt x="174" y="112"/>
                  </a:lnTo>
                  <a:lnTo>
                    <a:pt x="171" y="119"/>
                  </a:lnTo>
                  <a:lnTo>
                    <a:pt x="169" y="125"/>
                  </a:lnTo>
                  <a:lnTo>
                    <a:pt x="167" y="132"/>
                  </a:lnTo>
                  <a:lnTo>
                    <a:pt x="165" y="138"/>
                  </a:lnTo>
                  <a:lnTo>
                    <a:pt x="162" y="145"/>
                  </a:lnTo>
                  <a:lnTo>
                    <a:pt x="157" y="151"/>
                  </a:lnTo>
                  <a:lnTo>
                    <a:pt x="154" y="157"/>
                  </a:lnTo>
                  <a:lnTo>
                    <a:pt x="150" y="162"/>
                  </a:lnTo>
                  <a:lnTo>
                    <a:pt x="145" y="167"/>
                  </a:lnTo>
                  <a:lnTo>
                    <a:pt x="141" y="173"/>
                  </a:lnTo>
                  <a:lnTo>
                    <a:pt x="137" y="178"/>
                  </a:lnTo>
                  <a:lnTo>
                    <a:pt x="132" y="182"/>
                  </a:lnTo>
                  <a:lnTo>
                    <a:pt x="127" y="187"/>
                  </a:lnTo>
                  <a:lnTo>
                    <a:pt x="123" y="192"/>
                  </a:lnTo>
                  <a:lnTo>
                    <a:pt x="118" y="195"/>
                  </a:lnTo>
                  <a:lnTo>
                    <a:pt x="113" y="199"/>
                  </a:lnTo>
                  <a:lnTo>
                    <a:pt x="107" y="202"/>
                  </a:lnTo>
                  <a:lnTo>
                    <a:pt x="103" y="204"/>
                  </a:lnTo>
                  <a:lnTo>
                    <a:pt x="100" y="206"/>
                  </a:lnTo>
                  <a:lnTo>
                    <a:pt x="96" y="208"/>
                  </a:lnTo>
                  <a:lnTo>
                    <a:pt x="92" y="210"/>
                  </a:lnTo>
                  <a:lnTo>
                    <a:pt x="90" y="212"/>
                  </a:lnTo>
                  <a:lnTo>
                    <a:pt x="88" y="213"/>
                  </a:lnTo>
                  <a:lnTo>
                    <a:pt x="87" y="215"/>
                  </a:lnTo>
                  <a:lnTo>
                    <a:pt x="86" y="216"/>
                  </a:lnTo>
                  <a:lnTo>
                    <a:pt x="84" y="218"/>
                  </a:lnTo>
                  <a:lnTo>
                    <a:pt x="80" y="219"/>
                  </a:lnTo>
                  <a:lnTo>
                    <a:pt x="78" y="221"/>
                  </a:lnTo>
                  <a:lnTo>
                    <a:pt x="76" y="222"/>
                  </a:lnTo>
                  <a:lnTo>
                    <a:pt x="75" y="224"/>
                  </a:lnTo>
                  <a:lnTo>
                    <a:pt x="74" y="225"/>
                  </a:lnTo>
                  <a:lnTo>
                    <a:pt x="73" y="228"/>
                  </a:lnTo>
                  <a:lnTo>
                    <a:pt x="73" y="230"/>
                  </a:lnTo>
                  <a:lnTo>
                    <a:pt x="65" y="266"/>
                  </a:lnTo>
                  <a:lnTo>
                    <a:pt x="65" y="269"/>
                  </a:lnTo>
                  <a:lnTo>
                    <a:pt x="64" y="273"/>
                  </a:lnTo>
                  <a:lnTo>
                    <a:pt x="62" y="276"/>
                  </a:lnTo>
                  <a:lnTo>
                    <a:pt x="60" y="279"/>
                  </a:lnTo>
                  <a:lnTo>
                    <a:pt x="58" y="281"/>
                  </a:lnTo>
                  <a:lnTo>
                    <a:pt x="55" y="282"/>
                  </a:lnTo>
                  <a:lnTo>
                    <a:pt x="52" y="283"/>
                  </a:lnTo>
                  <a:lnTo>
                    <a:pt x="48" y="284"/>
                  </a:lnTo>
                  <a:lnTo>
                    <a:pt x="45" y="283"/>
                  </a:lnTo>
                  <a:lnTo>
                    <a:pt x="42" y="283"/>
                  </a:lnTo>
                  <a:lnTo>
                    <a:pt x="40" y="281"/>
                  </a:lnTo>
                  <a:lnTo>
                    <a:pt x="37" y="279"/>
                  </a:lnTo>
                  <a:lnTo>
                    <a:pt x="35" y="276"/>
                  </a:lnTo>
                  <a:lnTo>
                    <a:pt x="34" y="272"/>
                  </a:lnTo>
                  <a:lnTo>
                    <a:pt x="33" y="268"/>
                  </a:lnTo>
                  <a:lnTo>
                    <a:pt x="31" y="264"/>
                  </a:lnTo>
                  <a:lnTo>
                    <a:pt x="31" y="262"/>
                  </a:lnTo>
                  <a:lnTo>
                    <a:pt x="31" y="261"/>
                  </a:lnTo>
                  <a:lnTo>
                    <a:pt x="31" y="259"/>
                  </a:lnTo>
                  <a:lnTo>
                    <a:pt x="31" y="258"/>
                  </a:lnTo>
                  <a:lnTo>
                    <a:pt x="39" y="204"/>
                  </a:lnTo>
                  <a:lnTo>
                    <a:pt x="15" y="3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1" name="Freeform 134">
              <a:extLst>
                <a:ext uri="{FF2B5EF4-FFF2-40B4-BE49-F238E27FC236}">
                  <a16:creationId xmlns:a16="http://schemas.microsoft.com/office/drawing/2014/main" id="{A736AA1A-AC4A-40C2-8F99-1F7F0F39A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3355"/>
              <a:ext cx="252" cy="391"/>
            </a:xfrm>
            <a:custGeom>
              <a:avLst/>
              <a:gdLst>
                <a:gd name="T0" fmla="*/ 1 w 252"/>
                <a:gd name="T1" fmla="*/ 289 h 391"/>
                <a:gd name="T2" fmla="*/ 7 w 252"/>
                <a:gd name="T3" fmla="*/ 271 h 391"/>
                <a:gd name="T4" fmla="*/ 17 w 252"/>
                <a:gd name="T5" fmla="*/ 261 h 391"/>
                <a:gd name="T6" fmla="*/ 35 w 252"/>
                <a:gd name="T7" fmla="*/ 260 h 391"/>
                <a:gd name="T8" fmla="*/ 51 w 252"/>
                <a:gd name="T9" fmla="*/ 281 h 391"/>
                <a:gd name="T10" fmla="*/ 60 w 252"/>
                <a:gd name="T11" fmla="*/ 313 h 391"/>
                <a:gd name="T12" fmla="*/ 77 w 252"/>
                <a:gd name="T13" fmla="*/ 336 h 391"/>
                <a:gd name="T14" fmla="*/ 101 w 252"/>
                <a:gd name="T15" fmla="*/ 347 h 391"/>
                <a:gd name="T16" fmla="*/ 127 w 252"/>
                <a:gd name="T17" fmla="*/ 346 h 391"/>
                <a:gd name="T18" fmla="*/ 151 w 252"/>
                <a:gd name="T19" fmla="*/ 334 h 391"/>
                <a:gd name="T20" fmla="*/ 168 w 252"/>
                <a:gd name="T21" fmla="*/ 315 h 391"/>
                <a:gd name="T22" fmla="*/ 176 w 252"/>
                <a:gd name="T23" fmla="*/ 287 h 391"/>
                <a:gd name="T24" fmla="*/ 169 w 252"/>
                <a:gd name="T25" fmla="*/ 263 h 391"/>
                <a:gd name="T26" fmla="*/ 151 w 252"/>
                <a:gd name="T27" fmla="*/ 245 h 391"/>
                <a:gd name="T28" fmla="*/ 125 w 252"/>
                <a:gd name="T29" fmla="*/ 233 h 391"/>
                <a:gd name="T30" fmla="*/ 101 w 252"/>
                <a:gd name="T31" fmla="*/ 223 h 391"/>
                <a:gd name="T32" fmla="*/ 73 w 252"/>
                <a:gd name="T33" fmla="*/ 207 h 391"/>
                <a:gd name="T34" fmla="*/ 48 w 252"/>
                <a:gd name="T35" fmla="*/ 182 h 391"/>
                <a:gd name="T36" fmla="*/ 35 w 252"/>
                <a:gd name="T37" fmla="*/ 149 h 391"/>
                <a:gd name="T38" fmla="*/ 34 w 252"/>
                <a:gd name="T39" fmla="*/ 105 h 391"/>
                <a:gd name="T40" fmla="*/ 46 w 252"/>
                <a:gd name="T41" fmla="*/ 68 h 391"/>
                <a:gd name="T42" fmla="*/ 69 w 252"/>
                <a:gd name="T43" fmla="*/ 35 h 391"/>
                <a:gd name="T44" fmla="*/ 100 w 252"/>
                <a:gd name="T45" fmla="*/ 13 h 391"/>
                <a:gd name="T46" fmla="*/ 137 w 252"/>
                <a:gd name="T47" fmla="*/ 1 h 391"/>
                <a:gd name="T48" fmla="*/ 176 w 252"/>
                <a:gd name="T49" fmla="*/ 2 h 391"/>
                <a:gd name="T50" fmla="*/ 210 w 252"/>
                <a:gd name="T51" fmla="*/ 14 h 391"/>
                <a:gd name="T52" fmla="*/ 236 w 252"/>
                <a:gd name="T53" fmla="*/ 28 h 391"/>
                <a:gd name="T54" fmla="*/ 248 w 252"/>
                <a:gd name="T55" fmla="*/ 38 h 391"/>
                <a:gd name="T56" fmla="*/ 251 w 252"/>
                <a:gd name="T57" fmla="*/ 54 h 391"/>
                <a:gd name="T58" fmla="*/ 244 w 252"/>
                <a:gd name="T59" fmla="*/ 112 h 391"/>
                <a:gd name="T60" fmla="*/ 231 w 252"/>
                <a:gd name="T61" fmla="*/ 121 h 391"/>
                <a:gd name="T62" fmla="*/ 221 w 252"/>
                <a:gd name="T63" fmla="*/ 113 h 391"/>
                <a:gd name="T64" fmla="*/ 217 w 252"/>
                <a:gd name="T65" fmla="*/ 103 h 391"/>
                <a:gd name="T66" fmla="*/ 213 w 252"/>
                <a:gd name="T67" fmla="*/ 79 h 391"/>
                <a:gd name="T68" fmla="*/ 199 w 252"/>
                <a:gd name="T69" fmla="*/ 53 h 391"/>
                <a:gd name="T70" fmla="*/ 176 w 252"/>
                <a:gd name="T71" fmla="*/ 40 h 391"/>
                <a:gd name="T72" fmla="*/ 151 w 252"/>
                <a:gd name="T73" fmla="*/ 38 h 391"/>
                <a:gd name="T74" fmla="*/ 127 w 252"/>
                <a:gd name="T75" fmla="*/ 48 h 391"/>
                <a:gd name="T76" fmla="*/ 109 w 252"/>
                <a:gd name="T77" fmla="*/ 67 h 391"/>
                <a:gd name="T78" fmla="*/ 105 w 252"/>
                <a:gd name="T79" fmla="*/ 96 h 391"/>
                <a:gd name="T80" fmla="*/ 120 w 252"/>
                <a:gd name="T81" fmla="*/ 128 h 391"/>
                <a:gd name="T82" fmla="*/ 142 w 252"/>
                <a:gd name="T83" fmla="*/ 143 h 391"/>
                <a:gd name="T84" fmla="*/ 169 w 252"/>
                <a:gd name="T85" fmla="*/ 156 h 391"/>
                <a:gd name="T86" fmla="*/ 199 w 252"/>
                <a:gd name="T87" fmla="*/ 171 h 391"/>
                <a:gd name="T88" fmla="*/ 219 w 252"/>
                <a:gd name="T89" fmla="*/ 185 h 391"/>
                <a:gd name="T90" fmla="*/ 235 w 252"/>
                <a:gd name="T91" fmla="*/ 205 h 391"/>
                <a:gd name="T92" fmla="*/ 245 w 252"/>
                <a:gd name="T93" fmla="*/ 232 h 391"/>
                <a:gd name="T94" fmla="*/ 246 w 252"/>
                <a:gd name="T95" fmla="*/ 269 h 391"/>
                <a:gd name="T96" fmla="*/ 234 w 252"/>
                <a:gd name="T97" fmla="*/ 312 h 391"/>
                <a:gd name="T98" fmla="*/ 208 w 252"/>
                <a:gd name="T99" fmla="*/ 349 h 391"/>
                <a:gd name="T100" fmla="*/ 174 w 252"/>
                <a:gd name="T101" fmla="*/ 374 h 391"/>
                <a:gd name="T102" fmla="*/ 137 w 252"/>
                <a:gd name="T103" fmla="*/ 388 h 391"/>
                <a:gd name="T104" fmla="*/ 107 w 252"/>
                <a:gd name="T105" fmla="*/ 390 h 391"/>
                <a:gd name="T106" fmla="*/ 92 w 252"/>
                <a:gd name="T107" fmla="*/ 388 h 391"/>
                <a:gd name="T108" fmla="*/ 61 w 252"/>
                <a:gd name="T109" fmla="*/ 379 h 391"/>
                <a:gd name="T110" fmla="*/ 24 w 252"/>
                <a:gd name="T111" fmla="*/ 354 h 391"/>
                <a:gd name="T112" fmla="*/ 1 w 252"/>
                <a:gd name="T113" fmla="*/ 319 h 3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52" h="391">
                  <a:moveTo>
                    <a:pt x="0" y="302"/>
                  </a:moveTo>
                  <a:lnTo>
                    <a:pt x="0" y="302"/>
                  </a:lnTo>
                  <a:lnTo>
                    <a:pt x="0" y="297"/>
                  </a:lnTo>
                  <a:lnTo>
                    <a:pt x="0" y="293"/>
                  </a:lnTo>
                  <a:lnTo>
                    <a:pt x="1" y="289"/>
                  </a:lnTo>
                  <a:lnTo>
                    <a:pt x="1" y="285"/>
                  </a:lnTo>
                  <a:lnTo>
                    <a:pt x="2" y="281"/>
                  </a:lnTo>
                  <a:lnTo>
                    <a:pt x="3" y="278"/>
                  </a:lnTo>
                  <a:lnTo>
                    <a:pt x="5" y="275"/>
                  </a:lnTo>
                  <a:lnTo>
                    <a:pt x="7" y="271"/>
                  </a:lnTo>
                  <a:lnTo>
                    <a:pt x="9" y="269"/>
                  </a:lnTo>
                  <a:lnTo>
                    <a:pt x="11" y="266"/>
                  </a:lnTo>
                  <a:lnTo>
                    <a:pt x="12" y="264"/>
                  </a:lnTo>
                  <a:lnTo>
                    <a:pt x="15" y="262"/>
                  </a:lnTo>
                  <a:lnTo>
                    <a:pt x="17" y="261"/>
                  </a:lnTo>
                  <a:lnTo>
                    <a:pt x="19" y="259"/>
                  </a:lnTo>
                  <a:lnTo>
                    <a:pt x="23" y="258"/>
                  </a:lnTo>
                  <a:lnTo>
                    <a:pt x="25" y="257"/>
                  </a:lnTo>
                  <a:lnTo>
                    <a:pt x="30" y="258"/>
                  </a:lnTo>
                  <a:lnTo>
                    <a:pt x="35" y="260"/>
                  </a:lnTo>
                  <a:lnTo>
                    <a:pt x="39" y="262"/>
                  </a:lnTo>
                  <a:lnTo>
                    <a:pt x="43" y="265"/>
                  </a:lnTo>
                  <a:lnTo>
                    <a:pt x="46" y="270"/>
                  </a:lnTo>
                  <a:lnTo>
                    <a:pt x="48" y="275"/>
                  </a:lnTo>
                  <a:lnTo>
                    <a:pt x="51" y="281"/>
                  </a:lnTo>
                  <a:lnTo>
                    <a:pt x="52" y="288"/>
                  </a:lnTo>
                  <a:lnTo>
                    <a:pt x="54" y="295"/>
                  </a:lnTo>
                  <a:lnTo>
                    <a:pt x="55" y="301"/>
                  </a:lnTo>
                  <a:lnTo>
                    <a:pt x="57" y="307"/>
                  </a:lnTo>
                  <a:lnTo>
                    <a:pt x="60" y="313"/>
                  </a:lnTo>
                  <a:lnTo>
                    <a:pt x="62" y="319"/>
                  </a:lnTo>
                  <a:lnTo>
                    <a:pt x="65" y="324"/>
                  </a:lnTo>
                  <a:lnTo>
                    <a:pt x="69" y="328"/>
                  </a:lnTo>
                  <a:lnTo>
                    <a:pt x="73" y="333"/>
                  </a:lnTo>
                  <a:lnTo>
                    <a:pt x="77" y="336"/>
                  </a:lnTo>
                  <a:lnTo>
                    <a:pt x="81" y="339"/>
                  </a:lnTo>
                  <a:lnTo>
                    <a:pt x="87" y="341"/>
                  </a:lnTo>
                  <a:lnTo>
                    <a:pt x="91" y="344"/>
                  </a:lnTo>
                  <a:lnTo>
                    <a:pt x="96" y="346"/>
                  </a:lnTo>
                  <a:lnTo>
                    <a:pt x="101" y="347"/>
                  </a:lnTo>
                  <a:lnTo>
                    <a:pt x="106" y="348"/>
                  </a:lnTo>
                  <a:lnTo>
                    <a:pt x="111" y="348"/>
                  </a:lnTo>
                  <a:lnTo>
                    <a:pt x="117" y="348"/>
                  </a:lnTo>
                  <a:lnTo>
                    <a:pt x="123" y="347"/>
                  </a:lnTo>
                  <a:lnTo>
                    <a:pt x="127" y="346"/>
                  </a:lnTo>
                  <a:lnTo>
                    <a:pt x="133" y="344"/>
                  </a:lnTo>
                  <a:lnTo>
                    <a:pt x="137" y="342"/>
                  </a:lnTo>
                  <a:lnTo>
                    <a:pt x="142" y="340"/>
                  </a:lnTo>
                  <a:lnTo>
                    <a:pt x="146" y="337"/>
                  </a:lnTo>
                  <a:lnTo>
                    <a:pt x="151" y="334"/>
                  </a:lnTo>
                  <a:lnTo>
                    <a:pt x="155" y="331"/>
                  </a:lnTo>
                  <a:lnTo>
                    <a:pt x="159" y="327"/>
                  </a:lnTo>
                  <a:lnTo>
                    <a:pt x="162" y="324"/>
                  </a:lnTo>
                  <a:lnTo>
                    <a:pt x="165" y="320"/>
                  </a:lnTo>
                  <a:lnTo>
                    <a:pt x="168" y="315"/>
                  </a:lnTo>
                  <a:lnTo>
                    <a:pt x="170" y="310"/>
                  </a:lnTo>
                  <a:lnTo>
                    <a:pt x="172" y="305"/>
                  </a:lnTo>
                  <a:lnTo>
                    <a:pt x="173" y="299"/>
                  </a:lnTo>
                  <a:lnTo>
                    <a:pt x="174" y="293"/>
                  </a:lnTo>
                  <a:lnTo>
                    <a:pt x="176" y="287"/>
                  </a:lnTo>
                  <a:lnTo>
                    <a:pt x="174" y="281"/>
                  </a:lnTo>
                  <a:lnTo>
                    <a:pt x="174" y="276"/>
                  </a:lnTo>
                  <a:lnTo>
                    <a:pt x="173" y="271"/>
                  </a:lnTo>
                  <a:lnTo>
                    <a:pt x="171" y="267"/>
                  </a:lnTo>
                  <a:lnTo>
                    <a:pt x="169" y="263"/>
                  </a:lnTo>
                  <a:lnTo>
                    <a:pt x="165" y="259"/>
                  </a:lnTo>
                  <a:lnTo>
                    <a:pt x="162" y="255"/>
                  </a:lnTo>
                  <a:lnTo>
                    <a:pt x="159" y="251"/>
                  </a:lnTo>
                  <a:lnTo>
                    <a:pt x="154" y="248"/>
                  </a:lnTo>
                  <a:lnTo>
                    <a:pt x="151" y="245"/>
                  </a:lnTo>
                  <a:lnTo>
                    <a:pt x="145" y="242"/>
                  </a:lnTo>
                  <a:lnTo>
                    <a:pt x="141" y="239"/>
                  </a:lnTo>
                  <a:lnTo>
                    <a:pt x="136" y="237"/>
                  </a:lnTo>
                  <a:lnTo>
                    <a:pt x="131" y="234"/>
                  </a:lnTo>
                  <a:lnTo>
                    <a:pt x="125" y="233"/>
                  </a:lnTo>
                  <a:lnTo>
                    <a:pt x="120" y="230"/>
                  </a:lnTo>
                  <a:lnTo>
                    <a:pt x="115" y="228"/>
                  </a:lnTo>
                  <a:lnTo>
                    <a:pt x="110" y="227"/>
                  </a:lnTo>
                  <a:lnTo>
                    <a:pt x="106" y="225"/>
                  </a:lnTo>
                  <a:lnTo>
                    <a:pt x="101" y="223"/>
                  </a:lnTo>
                  <a:lnTo>
                    <a:pt x="97" y="222"/>
                  </a:lnTo>
                  <a:lnTo>
                    <a:pt x="93" y="221"/>
                  </a:lnTo>
                  <a:lnTo>
                    <a:pt x="87" y="216"/>
                  </a:lnTo>
                  <a:lnTo>
                    <a:pt x="80" y="211"/>
                  </a:lnTo>
                  <a:lnTo>
                    <a:pt x="73" y="207"/>
                  </a:lnTo>
                  <a:lnTo>
                    <a:pt x="68" y="202"/>
                  </a:lnTo>
                  <a:lnTo>
                    <a:pt x="62" y="197"/>
                  </a:lnTo>
                  <a:lnTo>
                    <a:pt x="57" y="192"/>
                  </a:lnTo>
                  <a:lnTo>
                    <a:pt x="53" y="187"/>
                  </a:lnTo>
                  <a:lnTo>
                    <a:pt x="48" y="182"/>
                  </a:lnTo>
                  <a:lnTo>
                    <a:pt x="45" y="177"/>
                  </a:lnTo>
                  <a:lnTo>
                    <a:pt x="42" y="171"/>
                  </a:lnTo>
                  <a:lnTo>
                    <a:pt x="39" y="165"/>
                  </a:lnTo>
                  <a:lnTo>
                    <a:pt x="37" y="157"/>
                  </a:lnTo>
                  <a:lnTo>
                    <a:pt x="35" y="149"/>
                  </a:lnTo>
                  <a:lnTo>
                    <a:pt x="34" y="141"/>
                  </a:lnTo>
                  <a:lnTo>
                    <a:pt x="33" y="131"/>
                  </a:lnTo>
                  <a:lnTo>
                    <a:pt x="33" y="122"/>
                  </a:lnTo>
                  <a:lnTo>
                    <a:pt x="33" y="113"/>
                  </a:lnTo>
                  <a:lnTo>
                    <a:pt x="34" y="105"/>
                  </a:lnTo>
                  <a:lnTo>
                    <a:pt x="35" y="97"/>
                  </a:lnTo>
                  <a:lnTo>
                    <a:pt x="37" y="90"/>
                  </a:lnTo>
                  <a:lnTo>
                    <a:pt x="39" y="82"/>
                  </a:lnTo>
                  <a:lnTo>
                    <a:pt x="43" y="74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4" y="54"/>
                  </a:lnTo>
                  <a:lnTo>
                    <a:pt x="59" y="47"/>
                  </a:lnTo>
                  <a:lnTo>
                    <a:pt x="63" y="41"/>
                  </a:lnTo>
                  <a:lnTo>
                    <a:pt x="69" y="35"/>
                  </a:lnTo>
                  <a:lnTo>
                    <a:pt x="74" y="30"/>
                  </a:lnTo>
                  <a:lnTo>
                    <a:pt x="80" y="25"/>
                  </a:lnTo>
                  <a:lnTo>
                    <a:pt x="87" y="20"/>
                  </a:lnTo>
                  <a:lnTo>
                    <a:pt x="93" y="16"/>
                  </a:lnTo>
                  <a:lnTo>
                    <a:pt x="100" y="13"/>
                  </a:lnTo>
                  <a:lnTo>
                    <a:pt x="107" y="10"/>
                  </a:lnTo>
                  <a:lnTo>
                    <a:pt x="114" y="7"/>
                  </a:lnTo>
                  <a:lnTo>
                    <a:pt x="122" y="5"/>
                  </a:lnTo>
                  <a:lnTo>
                    <a:pt x="129" y="3"/>
                  </a:lnTo>
                  <a:lnTo>
                    <a:pt x="137" y="1"/>
                  </a:lnTo>
                  <a:lnTo>
                    <a:pt x="145" y="1"/>
                  </a:lnTo>
                  <a:lnTo>
                    <a:pt x="153" y="0"/>
                  </a:lnTo>
                  <a:lnTo>
                    <a:pt x="160" y="0"/>
                  </a:lnTo>
                  <a:lnTo>
                    <a:pt x="168" y="1"/>
                  </a:lnTo>
                  <a:lnTo>
                    <a:pt x="176" y="2"/>
                  </a:lnTo>
                  <a:lnTo>
                    <a:pt x="182" y="4"/>
                  </a:lnTo>
                  <a:lnTo>
                    <a:pt x="190" y="6"/>
                  </a:lnTo>
                  <a:lnTo>
                    <a:pt x="197" y="8"/>
                  </a:lnTo>
                  <a:lnTo>
                    <a:pt x="204" y="11"/>
                  </a:lnTo>
                  <a:lnTo>
                    <a:pt x="210" y="14"/>
                  </a:lnTo>
                  <a:lnTo>
                    <a:pt x="217" y="17"/>
                  </a:lnTo>
                  <a:lnTo>
                    <a:pt x="223" y="20"/>
                  </a:lnTo>
                  <a:lnTo>
                    <a:pt x="228" y="23"/>
                  </a:lnTo>
                  <a:lnTo>
                    <a:pt x="233" y="26"/>
                  </a:lnTo>
                  <a:lnTo>
                    <a:pt x="236" y="28"/>
                  </a:lnTo>
                  <a:lnTo>
                    <a:pt x="240" y="30"/>
                  </a:lnTo>
                  <a:lnTo>
                    <a:pt x="242" y="33"/>
                  </a:lnTo>
                  <a:lnTo>
                    <a:pt x="244" y="34"/>
                  </a:lnTo>
                  <a:lnTo>
                    <a:pt x="246" y="36"/>
                  </a:lnTo>
                  <a:lnTo>
                    <a:pt x="248" y="38"/>
                  </a:lnTo>
                  <a:lnTo>
                    <a:pt x="249" y="41"/>
                  </a:lnTo>
                  <a:lnTo>
                    <a:pt x="250" y="43"/>
                  </a:lnTo>
                  <a:lnTo>
                    <a:pt x="251" y="47"/>
                  </a:lnTo>
                  <a:lnTo>
                    <a:pt x="251" y="51"/>
                  </a:lnTo>
                  <a:lnTo>
                    <a:pt x="251" y="54"/>
                  </a:lnTo>
                  <a:lnTo>
                    <a:pt x="251" y="59"/>
                  </a:lnTo>
                  <a:lnTo>
                    <a:pt x="248" y="100"/>
                  </a:lnTo>
                  <a:lnTo>
                    <a:pt x="248" y="105"/>
                  </a:lnTo>
                  <a:lnTo>
                    <a:pt x="246" y="109"/>
                  </a:lnTo>
                  <a:lnTo>
                    <a:pt x="244" y="112"/>
                  </a:lnTo>
                  <a:lnTo>
                    <a:pt x="242" y="114"/>
                  </a:lnTo>
                  <a:lnTo>
                    <a:pt x="240" y="116"/>
                  </a:lnTo>
                  <a:lnTo>
                    <a:pt x="237" y="119"/>
                  </a:lnTo>
                  <a:lnTo>
                    <a:pt x="234" y="120"/>
                  </a:lnTo>
                  <a:lnTo>
                    <a:pt x="231" y="121"/>
                  </a:lnTo>
                  <a:lnTo>
                    <a:pt x="228" y="120"/>
                  </a:lnTo>
                  <a:lnTo>
                    <a:pt x="225" y="119"/>
                  </a:lnTo>
                  <a:lnTo>
                    <a:pt x="223" y="116"/>
                  </a:lnTo>
                  <a:lnTo>
                    <a:pt x="222" y="114"/>
                  </a:lnTo>
                  <a:lnTo>
                    <a:pt x="221" y="113"/>
                  </a:lnTo>
                  <a:lnTo>
                    <a:pt x="219" y="111"/>
                  </a:lnTo>
                  <a:lnTo>
                    <a:pt x="218" y="109"/>
                  </a:lnTo>
                  <a:lnTo>
                    <a:pt x="218" y="107"/>
                  </a:lnTo>
                  <a:lnTo>
                    <a:pt x="217" y="105"/>
                  </a:lnTo>
                  <a:lnTo>
                    <a:pt x="217" y="103"/>
                  </a:lnTo>
                  <a:lnTo>
                    <a:pt x="217" y="101"/>
                  </a:lnTo>
                  <a:lnTo>
                    <a:pt x="217" y="99"/>
                  </a:lnTo>
                  <a:lnTo>
                    <a:pt x="216" y="92"/>
                  </a:lnTo>
                  <a:lnTo>
                    <a:pt x="215" y="85"/>
                  </a:lnTo>
                  <a:lnTo>
                    <a:pt x="213" y="79"/>
                  </a:lnTo>
                  <a:lnTo>
                    <a:pt x="210" y="72"/>
                  </a:lnTo>
                  <a:lnTo>
                    <a:pt x="208" y="67"/>
                  </a:lnTo>
                  <a:lnTo>
                    <a:pt x="205" y="62"/>
                  </a:lnTo>
                  <a:lnTo>
                    <a:pt x="203" y="57"/>
                  </a:lnTo>
                  <a:lnTo>
                    <a:pt x="199" y="53"/>
                  </a:lnTo>
                  <a:lnTo>
                    <a:pt x="194" y="50"/>
                  </a:lnTo>
                  <a:lnTo>
                    <a:pt x="190" y="47"/>
                  </a:lnTo>
                  <a:lnTo>
                    <a:pt x="186" y="44"/>
                  </a:lnTo>
                  <a:lnTo>
                    <a:pt x="181" y="41"/>
                  </a:lnTo>
                  <a:lnTo>
                    <a:pt x="176" y="40"/>
                  </a:lnTo>
                  <a:lnTo>
                    <a:pt x="171" y="38"/>
                  </a:lnTo>
                  <a:lnTo>
                    <a:pt x="165" y="38"/>
                  </a:lnTo>
                  <a:lnTo>
                    <a:pt x="160" y="37"/>
                  </a:lnTo>
                  <a:lnTo>
                    <a:pt x="155" y="37"/>
                  </a:lnTo>
                  <a:lnTo>
                    <a:pt x="151" y="38"/>
                  </a:lnTo>
                  <a:lnTo>
                    <a:pt x="145" y="39"/>
                  </a:lnTo>
                  <a:lnTo>
                    <a:pt x="141" y="41"/>
                  </a:lnTo>
                  <a:lnTo>
                    <a:pt x="136" y="43"/>
                  </a:lnTo>
                  <a:lnTo>
                    <a:pt x="131" y="45"/>
                  </a:lnTo>
                  <a:lnTo>
                    <a:pt x="127" y="48"/>
                  </a:lnTo>
                  <a:lnTo>
                    <a:pt x="123" y="51"/>
                  </a:lnTo>
                  <a:lnTo>
                    <a:pt x="118" y="54"/>
                  </a:lnTo>
                  <a:lnTo>
                    <a:pt x="115" y="58"/>
                  </a:lnTo>
                  <a:lnTo>
                    <a:pt x="111" y="62"/>
                  </a:lnTo>
                  <a:lnTo>
                    <a:pt x="109" y="67"/>
                  </a:lnTo>
                  <a:lnTo>
                    <a:pt x="108" y="72"/>
                  </a:lnTo>
                  <a:lnTo>
                    <a:pt x="106" y="77"/>
                  </a:lnTo>
                  <a:lnTo>
                    <a:pt x="105" y="82"/>
                  </a:lnTo>
                  <a:lnTo>
                    <a:pt x="105" y="88"/>
                  </a:lnTo>
                  <a:lnTo>
                    <a:pt x="105" y="96"/>
                  </a:lnTo>
                  <a:lnTo>
                    <a:pt x="107" y="104"/>
                  </a:lnTo>
                  <a:lnTo>
                    <a:pt x="109" y="110"/>
                  </a:lnTo>
                  <a:lnTo>
                    <a:pt x="111" y="117"/>
                  </a:lnTo>
                  <a:lnTo>
                    <a:pt x="116" y="123"/>
                  </a:lnTo>
                  <a:lnTo>
                    <a:pt x="120" y="128"/>
                  </a:lnTo>
                  <a:lnTo>
                    <a:pt x="126" y="133"/>
                  </a:lnTo>
                  <a:lnTo>
                    <a:pt x="132" y="137"/>
                  </a:lnTo>
                  <a:lnTo>
                    <a:pt x="135" y="139"/>
                  </a:lnTo>
                  <a:lnTo>
                    <a:pt x="138" y="141"/>
                  </a:lnTo>
                  <a:lnTo>
                    <a:pt x="142" y="143"/>
                  </a:lnTo>
                  <a:lnTo>
                    <a:pt x="146" y="145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2" y="153"/>
                  </a:lnTo>
                  <a:lnTo>
                    <a:pt x="169" y="156"/>
                  </a:lnTo>
                  <a:lnTo>
                    <a:pt x="176" y="159"/>
                  </a:lnTo>
                  <a:lnTo>
                    <a:pt x="182" y="162"/>
                  </a:lnTo>
                  <a:lnTo>
                    <a:pt x="188" y="165"/>
                  </a:lnTo>
                  <a:lnTo>
                    <a:pt x="194" y="168"/>
                  </a:lnTo>
                  <a:lnTo>
                    <a:pt x="199" y="171"/>
                  </a:lnTo>
                  <a:lnTo>
                    <a:pt x="204" y="174"/>
                  </a:lnTo>
                  <a:lnTo>
                    <a:pt x="208" y="177"/>
                  </a:lnTo>
                  <a:lnTo>
                    <a:pt x="213" y="179"/>
                  </a:lnTo>
                  <a:lnTo>
                    <a:pt x="216" y="182"/>
                  </a:lnTo>
                  <a:lnTo>
                    <a:pt x="219" y="185"/>
                  </a:lnTo>
                  <a:lnTo>
                    <a:pt x="223" y="189"/>
                  </a:lnTo>
                  <a:lnTo>
                    <a:pt x="226" y="193"/>
                  </a:lnTo>
                  <a:lnTo>
                    <a:pt x="230" y="196"/>
                  </a:lnTo>
                  <a:lnTo>
                    <a:pt x="233" y="201"/>
                  </a:lnTo>
                  <a:lnTo>
                    <a:pt x="235" y="205"/>
                  </a:lnTo>
                  <a:lnTo>
                    <a:pt x="237" y="210"/>
                  </a:lnTo>
                  <a:lnTo>
                    <a:pt x="240" y="214"/>
                  </a:lnTo>
                  <a:lnTo>
                    <a:pt x="242" y="220"/>
                  </a:lnTo>
                  <a:lnTo>
                    <a:pt x="244" y="225"/>
                  </a:lnTo>
                  <a:lnTo>
                    <a:pt x="245" y="232"/>
                  </a:lnTo>
                  <a:lnTo>
                    <a:pt x="246" y="238"/>
                  </a:lnTo>
                  <a:lnTo>
                    <a:pt x="246" y="244"/>
                  </a:lnTo>
                  <a:lnTo>
                    <a:pt x="246" y="252"/>
                  </a:lnTo>
                  <a:lnTo>
                    <a:pt x="246" y="259"/>
                  </a:lnTo>
                  <a:lnTo>
                    <a:pt x="246" y="269"/>
                  </a:lnTo>
                  <a:lnTo>
                    <a:pt x="245" y="278"/>
                  </a:lnTo>
                  <a:lnTo>
                    <a:pt x="243" y="287"/>
                  </a:lnTo>
                  <a:lnTo>
                    <a:pt x="241" y="296"/>
                  </a:lnTo>
                  <a:lnTo>
                    <a:pt x="237" y="304"/>
                  </a:lnTo>
                  <a:lnTo>
                    <a:pt x="234" y="312"/>
                  </a:lnTo>
                  <a:lnTo>
                    <a:pt x="230" y="320"/>
                  </a:lnTo>
                  <a:lnTo>
                    <a:pt x="225" y="328"/>
                  </a:lnTo>
                  <a:lnTo>
                    <a:pt x="219" y="335"/>
                  </a:lnTo>
                  <a:lnTo>
                    <a:pt x="215" y="342"/>
                  </a:lnTo>
                  <a:lnTo>
                    <a:pt x="208" y="349"/>
                  </a:lnTo>
                  <a:lnTo>
                    <a:pt x="203" y="355"/>
                  </a:lnTo>
                  <a:lnTo>
                    <a:pt x="197" y="361"/>
                  </a:lnTo>
                  <a:lnTo>
                    <a:pt x="189" y="366"/>
                  </a:lnTo>
                  <a:lnTo>
                    <a:pt x="182" y="370"/>
                  </a:lnTo>
                  <a:lnTo>
                    <a:pt x="174" y="374"/>
                  </a:lnTo>
                  <a:lnTo>
                    <a:pt x="168" y="378"/>
                  </a:lnTo>
                  <a:lnTo>
                    <a:pt x="160" y="381"/>
                  </a:lnTo>
                  <a:lnTo>
                    <a:pt x="153" y="384"/>
                  </a:lnTo>
                  <a:lnTo>
                    <a:pt x="144" y="386"/>
                  </a:lnTo>
                  <a:lnTo>
                    <a:pt x="137" y="388"/>
                  </a:lnTo>
                  <a:lnTo>
                    <a:pt x="129" y="389"/>
                  </a:lnTo>
                  <a:lnTo>
                    <a:pt x="122" y="390"/>
                  </a:lnTo>
                  <a:lnTo>
                    <a:pt x="114" y="390"/>
                  </a:lnTo>
                  <a:lnTo>
                    <a:pt x="110" y="390"/>
                  </a:lnTo>
                  <a:lnTo>
                    <a:pt x="107" y="390"/>
                  </a:lnTo>
                  <a:lnTo>
                    <a:pt x="105" y="390"/>
                  </a:lnTo>
                  <a:lnTo>
                    <a:pt x="101" y="389"/>
                  </a:lnTo>
                  <a:lnTo>
                    <a:pt x="98" y="389"/>
                  </a:lnTo>
                  <a:lnTo>
                    <a:pt x="96" y="388"/>
                  </a:lnTo>
                  <a:lnTo>
                    <a:pt x="92" y="388"/>
                  </a:lnTo>
                  <a:lnTo>
                    <a:pt x="90" y="386"/>
                  </a:lnTo>
                  <a:lnTo>
                    <a:pt x="82" y="385"/>
                  </a:lnTo>
                  <a:lnTo>
                    <a:pt x="75" y="384"/>
                  </a:lnTo>
                  <a:lnTo>
                    <a:pt x="68" y="382"/>
                  </a:lnTo>
                  <a:lnTo>
                    <a:pt x="61" y="379"/>
                  </a:lnTo>
                  <a:lnTo>
                    <a:pt x="53" y="375"/>
                  </a:lnTo>
                  <a:lnTo>
                    <a:pt x="45" y="371"/>
                  </a:lnTo>
                  <a:lnTo>
                    <a:pt x="38" y="366"/>
                  </a:lnTo>
                  <a:lnTo>
                    <a:pt x="30" y="361"/>
                  </a:lnTo>
                  <a:lnTo>
                    <a:pt x="24" y="354"/>
                  </a:lnTo>
                  <a:lnTo>
                    <a:pt x="17" y="348"/>
                  </a:lnTo>
                  <a:lnTo>
                    <a:pt x="12" y="341"/>
                  </a:lnTo>
                  <a:lnTo>
                    <a:pt x="8" y="334"/>
                  </a:lnTo>
                  <a:lnTo>
                    <a:pt x="5" y="326"/>
                  </a:lnTo>
                  <a:lnTo>
                    <a:pt x="1" y="319"/>
                  </a:lnTo>
                  <a:lnTo>
                    <a:pt x="0" y="310"/>
                  </a:lnTo>
                  <a:lnTo>
                    <a:pt x="0" y="302"/>
                  </a:lnTo>
                </a:path>
              </a:pathLst>
            </a:custGeom>
            <a:noFill/>
            <a:ln w="12700" cap="rnd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2" name="Freeform 135">
              <a:extLst>
                <a:ext uri="{FF2B5EF4-FFF2-40B4-BE49-F238E27FC236}">
                  <a16:creationId xmlns:a16="http://schemas.microsoft.com/office/drawing/2014/main" id="{777EDEF2-8A84-4892-A92F-0D6BF761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" y="3355"/>
              <a:ext cx="307" cy="391"/>
            </a:xfrm>
            <a:custGeom>
              <a:avLst/>
              <a:gdLst>
                <a:gd name="T0" fmla="*/ 0 w 307"/>
                <a:gd name="T1" fmla="*/ 214 h 391"/>
                <a:gd name="T2" fmla="*/ 1 w 307"/>
                <a:gd name="T3" fmla="*/ 193 h 391"/>
                <a:gd name="T4" fmla="*/ 5 w 307"/>
                <a:gd name="T5" fmla="*/ 171 h 391"/>
                <a:gd name="T6" fmla="*/ 8 w 307"/>
                <a:gd name="T7" fmla="*/ 151 h 391"/>
                <a:gd name="T8" fmla="*/ 14 w 307"/>
                <a:gd name="T9" fmla="*/ 130 h 391"/>
                <a:gd name="T10" fmla="*/ 21 w 307"/>
                <a:gd name="T11" fmla="*/ 111 h 391"/>
                <a:gd name="T12" fmla="*/ 42 w 307"/>
                <a:gd name="T13" fmla="*/ 76 h 391"/>
                <a:gd name="T14" fmla="*/ 66 w 307"/>
                <a:gd name="T15" fmla="*/ 47 h 391"/>
                <a:gd name="T16" fmla="*/ 95 w 307"/>
                <a:gd name="T17" fmla="*/ 24 h 391"/>
                <a:gd name="T18" fmla="*/ 126 w 307"/>
                <a:gd name="T19" fmla="*/ 8 h 391"/>
                <a:gd name="T20" fmla="*/ 160 w 307"/>
                <a:gd name="T21" fmla="*/ 1 h 391"/>
                <a:gd name="T22" fmla="*/ 190 w 307"/>
                <a:gd name="T23" fmla="*/ 1 h 391"/>
                <a:gd name="T24" fmla="*/ 216 w 307"/>
                <a:gd name="T25" fmla="*/ 8 h 391"/>
                <a:gd name="T26" fmla="*/ 240 w 307"/>
                <a:gd name="T27" fmla="*/ 21 h 391"/>
                <a:gd name="T28" fmla="*/ 261 w 307"/>
                <a:gd name="T29" fmla="*/ 38 h 391"/>
                <a:gd name="T30" fmla="*/ 278 w 307"/>
                <a:gd name="T31" fmla="*/ 60 h 391"/>
                <a:gd name="T32" fmla="*/ 290 w 307"/>
                <a:gd name="T33" fmla="*/ 82 h 391"/>
                <a:gd name="T34" fmla="*/ 296 w 307"/>
                <a:gd name="T35" fmla="*/ 97 h 391"/>
                <a:gd name="T36" fmla="*/ 299 w 307"/>
                <a:gd name="T37" fmla="*/ 112 h 391"/>
                <a:gd name="T38" fmla="*/ 303 w 307"/>
                <a:gd name="T39" fmla="*/ 129 h 391"/>
                <a:gd name="T40" fmla="*/ 305 w 307"/>
                <a:gd name="T41" fmla="*/ 147 h 391"/>
                <a:gd name="T42" fmla="*/ 306 w 307"/>
                <a:gd name="T43" fmla="*/ 165 h 391"/>
                <a:gd name="T44" fmla="*/ 305 w 307"/>
                <a:gd name="T45" fmla="*/ 190 h 391"/>
                <a:gd name="T46" fmla="*/ 302 w 307"/>
                <a:gd name="T47" fmla="*/ 213 h 391"/>
                <a:gd name="T48" fmla="*/ 298 w 307"/>
                <a:gd name="T49" fmla="*/ 236 h 391"/>
                <a:gd name="T50" fmla="*/ 293 w 307"/>
                <a:gd name="T51" fmla="*/ 257 h 391"/>
                <a:gd name="T52" fmla="*/ 285 w 307"/>
                <a:gd name="T53" fmla="*/ 277 h 391"/>
                <a:gd name="T54" fmla="*/ 269 w 307"/>
                <a:gd name="T55" fmla="*/ 308 h 391"/>
                <a:gd name="T56" fmla="*/ 245 w 307"/>
                <a:gd name="T57" fmla="*/ 339 h 391"/>
                <a:gd name="T58" fmla="*/ 218 w 307"/>
                <a:gd name="T59" fmla="*/ 364 h 391"/>
                <a:gd name="T60" fmla="*/ 188 w 307"/>
                <a:gd name="T61" fmla="*/ 379 h 391"/>
                <a:gd name="T62" fmla="*/ 158 w 307"/>
                <a:gd name="T63" fmla="*/ 388 h 391"/>
                <a:gd name="T64" fmla="*/ 129 w 307"/>
                <a:gd name="T65" fmla="*/ 390 h 391"/>
                <a:gd name="T66" fmla="*/ 108 w 307"/>
                <a:gd name="T67" fmla="*/ 387 h 391"/>
                <a:gd name="T68" fmla="*/ 89 w 307"/>
                <a:gd name="T69" fmla="*/ 381 h 391"/>
                <a:gd name="T70" fmla="*/ 71 w 307"/>
                <a:gd name="T71" fmla="*/ 372 h 391"/>
                <a:gd name="T72" fmla="*/ 54 w 307"/>
                <a:gd name="T73" fmla="*/ 361 h 391"/>
                <a:gd name="T74" fmla="*/ 39 w 307"/>
                <a:gd name="T75" fmla="*/ 345 h 391"/>
                <a:gd name="T76" fmla="*/ 26 w 307"/>
                <a:gd name="T77" fmla="*/ 327 h 391"/>
                <a:gd name="T78" fmla="*/ 15 w 307"/>
                <a:gd name="T79" fmla="*/ 307 h 391"/>
                <a:gd name="T80" fmla="*/ 8 w 307"/>
                <a:gd name="T81" fmla="*/ 284 h 391"/>
                <a:gd name="T82" fmla="*/ 2 w 307"/>
                <a:gd name="T83" fmla="*/ 260 h 391"/>
                <a:gd name="T84" fmla="*/ 0 w 307"/>
                <a:gd name="T85" fmla="*/ 233 h 39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7" h="391">
                  <a:moveTo>
                    <a:pt x="0" y="222"/>
                  </a:moveTo>
                  <a:lnTo>
                    <a:pt x="0" y="222"/>
                  </a:lnTo>
                  <a:lnTo>
                    <a:pt x="0" y="214"/>
                  </a:lnTo>
                  <a:lnTo>
                    <a:pt x="0" y="207"/>
                  </a:lnTo>
                  <a:lnTo>
                    <a:pt x="0" y="200"/>
                  </a:lnTo>
                  <a:lnTo>
                    <a:pt x="1" y="193"/>
                  </a:lnTo>
                  <a:lnTo>
                    <a:pt x="2" y="185"/>
                  </a:lnTo>
                  <a:lnTo>
                    <a:pt x="3" y="178"/>
                  </a:lnTo>
                  <a:lnTo>
                    <a:pt x="5" y="171"/>
                  </a:lnTo>
                  <a:lnTo>
                    <a:pt x="6" y="164"/>
                  </a:lnTo>
                  <a:lnTo>
                    <a:pt x="7" y="157"/>
                  </a:lnTo>
                  <a:lnTo>
                    <a:pt x="8" y="151"/>
                  </a:lnTo>
                  <a:lnTo>
                    <a:pt x="10" y="144"/>
                  </a:lnTo>
                  <a:lnTo>
                    <a:pt x="12" y="137"/>
                  </a:lnTo>
                  <a:lnTo>
                    <a:pt x="14" y="130"/>
                  </a:lnTo>
                  <a:lnTo>
                    <a:pt x="16" y="124"/>
                  </a:lnTo>
                  <a:lnTo>
                    <a:pt x="19" y="118"/>
                  </a:lnTo>
                  <a:lnTo>
                    <a:pt x="21" y="111"/>
                  </a:lnTo>
                  <a:lnTo>
                    <a:pt x="27" y="99"/>
                  </a:lnTo>
                  <a:lnTo>
                    <a:pt x="35" y="87"/>
                  </a:lnTo>
                  <a:lnTo>
                    <a:pt x="42" y="76"/>
                  </a:lnTo>
                  <a:lnTo>
                    <a:pt x="48" y="66"/>
                  </a:lnTo>
                  <a:lnTo>
                    <a:pt x="57" y="56"/>
                  </a:lnTo>
                  <a:lnTo>
                    <a:pt x="66" y="47"/>
                  </a:lnTo>
                  <a:lnTo>
                    <a:pt x="75" y="39"/>
                  </a:lnTo>
                  <a:lnTo>
                    <a:pt x="84" y="31"/>
                  </a:lnTo>
                  <a:lnTo>
                    <a:pt x="95" y="24"/>
                  </a:lnTo>
                  <a:lnTo>
                    <a:pt x="105" y="18"/>
                  </a:lnTo>
                  <a:lnTo>
                    <a:pt x="115" y="13"/>
                  </a:lnTo>
                  <a:lnTo>
                    <a:pt x="126" y="8"/>
                  </a:lnTo>
                  <a:lnTo>
                    <a:pt x="137" y="5"/>
                  </a:lnTo>
                  <a:lnTo>
                    <a:pt x="149" y="2"/>
                  </a:lnTo>
                  <a:lnTo>
                    <a:pt x="160" y="1"/>
                  </a:lnTo>
                  <a:lnTo>
                    <a:pt x="172" y="0"/>
                  </a:lnTo>
                  <a:lnTo>
                    <a:pt x="181" y="1"/>
                  </a:lnTo>
                  <a:lnTo>
                    <a:pt x="190" y="1"/>
                  </a:lnTo>
                  <a:lnTo>
                    <a:pt x="199" y="3"/>
                  </a:lnTo>
                  <a:lnTo>
                    <a:pt x="207" y="5"/>
                  </a:lnTo>
                  <a:lnTo>
                    <a:pt x="216" y="8"/>
                  </a:lnTo>
                  <a:lnTo>
                    <a:pt x="224" y="12"/>
                  </a:lnTo>
                  <a:lnTo>
                    <a:pt x="232" y="16"/>
                  </a:lnTo>
                  <a:lnTo>
                    <a:pt x="240" y="21"/>
                  </a:lnTo>
                  <a:lnTo>
                    <a:pt x="248" y="26"/>
                  </a:lnTo>
                  <a:lnTo>
                    <a:pt x="254" y="31"/>
                  </a:lnTo>
                  <a:lnTo>
                    <a:pt x="261" y="38"/>
                  </a:lnTo>
                  <a:lnTo>
                    <a:pt x="267" y="44"/>
                  </a:lnTo>
                  <a:lnTo>
                    <a:pt x="273" y="52"/>
                  </a:lnTo>
                  <a:lnTo>
                    <a:pt x="278" y="60"/>
                  </a:lnTo>
                  <a:lnTo>
                    <a:pt x="282" y="68"/>
                  </a:lnTo>
                  <a:lnTo>
                    <a:pt x="287" y="78"/>
                  </a:lnTo>
                  <a:lnTo>
                    <a:pt x="290" y="82"/>
                  </a:lnTo>
                  <a:lnTo>
                    <a:pt x="291" y="87"/>
                  </a:lnTo>
                  <a:lnTo>
                    <a:pt x="294" y="92"/>
                  </a:lnTo>
                  <a:lnTo>
                    <a:pt x="296" y="97"/>
                  </a:lnTo>
                  <a:lnTo>
                    <a:pt x="297" y="102"/>
                  </a:lnTo>
                  <a:lnTo>
                    <a:pt x="298" y="107"/>
                  </a:lnTo>
                  <a:lnTo>
                    <a:pt x="299" y="112"/>
                  </a:lnTo>
                  <a:lnTo>
                    <a:pt x="300" y="118"/>
                  </a:lnTo>
                  <a:lnTo>
                    <a:pt x="302" y="123"/>
                  </a:lnTo>
                  <a:lnTo>
                    <a:pt x="303" y="129"/>
                  </a:lnTo>
                  <a:lnTo>
                    <a:pt x="304" y="135"/>
                  </a:lnTo>
                  <a:lnTo>
                    <a:pt x="305" y="140"/>
                  </a:lnTo>
                  <a:lnTo>
                    <a:pt x="305" y="147"/>
                  </a:lnTo>
                  <a:lnTo>
                    <a:pt x="306" y="153"/>
                  </a:lnTo>
                  <a:lnTo>
                    <a:pt x="306" y="159"/>
                  </a:lnTo>
                  <a:lnTo>
                    <a:pt x="306" y="165"/>
                  </a:lnTo>
                  <a:lnTo>
                    <a:pt x="306" y="173"/>
                  </a:lnTo>
                  <a:lnTo>
                    <a:pt x="305" y="182"/>
                  </a:lnTo>
                  <a:lnTo>
                    <a:pt x="305" y="190"/>
                  </a:lnTo>
                  <a:lnTo>
                    <a:pt x="305" y="198"/>
                  </a:lnTo>
                  <a:lnTo>
                    <a:pt x="303" y="206"/>
                  </a:lnTo>
                  <a:lnTo>
                    <a:pt x="302" y="213"/>
                  </a:lnTo>
                  <a:lnTo>
                    <a:pt x="300" y="221"/>
                  </a:lnTo>
                  <a:lnTo>
                    <a:pt x="299" y="228"/>
                  </a:lnTo>
                  <a:lnTo>
                    <a:pt x="298" y="236"/>
                  </a:lnTo>
                  <a:lnTo>
                    <a:pt x="296" y="243"/>
                  </a:lnTo>
                  <a:lnTo>
                    <a:pt x="295" y="250"/>
                  </a:lnTo>
                  <a:lnTo>
                    <a:pt x="293" y="257"/>
                  </a:lnTo>
                  <a:lnTo>
                    <a:pt x="290" y="264"/>
                  </a:lnTo>
                  <a:lnTo>
                    <a:pt x="287" y="270"/>
                  </a:lnTo>
                  <a:lnTo>
                    <a:pt x="285" y="277"/>
                  </a:lnTo>
                  <a:lnTo>
                    <a:pt x="281" y="283"/>
                  </a:lnTo>
                  <a:lnTo>
                    <a:pt x="276" y="296"/>
                  </a:lnTo>
                  <a:lnTo>
                    <a:pt x="269" y="308"/>
                  </a:lnTo>
                  <a:lnTo>
                    <a:pt x="262" y="320"/>
                  </a:lnTo>
                  <a:lnTo>
                    <a:pt x="253" y="330"/>
                  </a:lnTo>
                  <a:lnTo>
                    <a:pt x="245" y="339"/>
                  </a:lnTo>
                  <a:lnTo>
                    <a:pt x="236" y="348"/>
                  </a:lnTo>
                  <a:lnTo>
                    <a:pt x="227" y="356"/>
                  </a:lnTo>
                  <a:lnTo>
                    <a:pt x="218" y="364"/>
                  </a:lnTo>
                  <a:lnTo>
                    <a:pt x="208" y="369"/>
                  </a:lnTo>
                  <a:lnTo>
                    <a:pt x="198" y="375"/>
                  </a:lnTo>
                  <a:lnTo>
                    <a:pt x="188" y="379"/>
                  </a:lnTo>
                  <a:lnTo>
                    <a:pt x="179" y="383"/>
                  </a:lnTo>
                  <a:lnTo>
                    <a:pt x="168" y="386"/>
                  </a:lnTo>
                  <a:lnTo>
                    <a:pt x="158" y="388"/>
                  </a:lnTo>
                  <a:lnTo>
                    <a:pt x="147" y="389"/>
                  </a:lnTo>
                  <a:lnTo>
                    <a:pt x="136" y="390"/>
                  </a:lnTo>
                  <a:lnTo>
                    <a:pt x="129" y="390"/>
                  </a:lnTo>
                  <a:lnTo>
                    <a:pt x="123" y="389"/>
                  </a:lnTo>
                  <a:lnTo>
                    <a:pt x="116" y="388"/>
                  </a:lnTo>
                  <a:lnTo>
                    <a:pt x="108" y="387"/>
                  </a:lnTo>
                  <a:lnTo>
                    <a:pt x="102" y="385"/>
                  </a:lnTo>
                  <a:lnTo>
                    <a:pt x="96" y="383"/>
                  </a:lnTo>
                  <a:lnTo>
                    <a:pt x="89" y="381"/>
                  </a:lnTo>
                  <a:lnTo>
                    <a:pt x="83" y="379"/>
                  </a:lnTo>
                  <a:lnTo>
                    <a:pt x="77" y="376"/>
                  </a:lnTo>
                  <a:lnTo>
                    <a:pt x="71" y="372"/>
                  </a:lnTo>
                  <a:lnTo>
                    <a:pt x="65" y="369"/>
                  </a:lnTo>
                  <a:lnTo>
                    <a:pt x="60" y="365"/>
                  </a:lnTo>
                  <a:lnTo>
                    <a:pt x="54" y="361"/>
                  </a:lnTo>
                  <a:lnTo>
                    <a:pt x="48" y="356"/>
                  </a:lnTo>
                  <a:lnTo>
                    <a:pt x="44" y="351"/>
                  </a:lnTo>
                  <a:lnTo>
                    <a:pt x="39" y="345"/>
                  </a:lnTo>
                  <a:lnTo>
                    <a:pt x="35" y="339"/>
                  </a:lnTo>
                  <a:lnTo>
                    <a:pt x="29" y="334"/>
                  </a:lnTo>
                  <a:lnTo>
                    <a:pt x="26" y="327"/>
                  </a:lnTo>
                  <a:lnTo>
                    <a:pt x="23" y="321"/>
                  </a:lnTo>
                  <a:lnTo>
                    <a:pt x="19" y="314"/>
                  </a:lnTo>
                  <a:lnTo>
                    <a:pt x="15" y="307"/>
                  </a:lnTo>
                  <a:lnTo>
                    <a:pt x="12" y="300"/>
                  </a:lnTo>
                  <a:lnTo>
                    <a:pt x="10" y="292"/>
                  </a:lnTo>
                  <a:lnTo>
                    <a:pt x="8" y="284"/>
                  </a:lnTo>
                  <a:lnTo>
                    <a:pt x="6" y="277"/>
                  </a:lnTo>
                  <a:lnTo>
                    <a:pt x="3" y="268"/>
                  </a:lnTo>
                  <a:lnTo>
                    <a:pt x="2" y="260"/>
                  </a:lnTo>
                  <a:lnTo>
                    <a:pt x="1" y="251"/>
                  </a:lnTo>
                  <a:lnTo>
                    <a:pt x="0" y="242"/>
                  </a:lnTo>
                  <a:lnTo>
                    <a:pt x="0" y="233"/>
                  </a:lnTo>
                  <a:lnTo>
                    <a:pt x="0" y="224"/>
                  </a:lnTo>
                  <a:lnTo>
                    <a:pt x="0" y="222"/>
                  </a:lnTo>
                </a:path>
              </a:pathLst>
            </a:custGeom>
            <a:noFill/>
            <a:ln w="12700" cap="rnd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3" name="Freeform 136">
              <a:extLst>
                <a:ext uri="{FF2B5EF4-FFF2-40B4-BE49-F238E27FC236}">
                  <a16:creationId xmlns:a16="http://schemas.microsoft.com/office/drawing/2014/main" id="{3FD58667-7384-48D1-92A0-D651E18FA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" y="3392"/>
              <a:ext cx="163" cy="312"/>
            </a:xfrm>
            <a:custGeom>
              <a:avLst/>
              <a:gdLst>
                <a:gd name="T0" fmla="*/ 0 w 163"/>
                <a:gd name="T1" fmla="*/ 202 h 312"/>
                <a:gd name="T2" fmla="*/ 1 w 163"/>
                <a:gd name="T3" fmla="*/ 227 h 312"/>
                <a:gd name="T4" fmla="*/ 3 w 163"/>
                <a:gd name="T5" fmla="*/ 249 h 312"/>
                <a:gd name="T6" fmla="*/ 9 w 163"/>
                <a:gd name="T7" fmla="*/ 268 h 312"/>
                <a:gd name="T8" fmla="*/ 17 w 163"/>
                <a:gd name="T9" fmla="*/ 283 h 312"/>
                <a:gd name="T10" fmla="*/ 26 w 163"/>
                <a:gd name="T11" fmla="*/ 296 h 312"/>
                <a:gd name="T12" fmla="*/ 37 w 163"/>
                <a:gd name="T13" fmla="*/ 304 h 312"/>
                <a:gd name="T14" fmla="*/ 50 w 163"/>
                <a:gd name="T15" fmla="*/ 310 h 312"/>
                <a:gd name="T16" fmla="*/ 64 w 163"/>
                <a:gd name="T17" fmla="*/ 311 h 312"/>
                <a:gd name="T18" fmla="*/ 78 w 163"/>
                <a:gd name="T19" fmla="*/ 310 h 312"/>
                <a:gd name="T20" fmla="*/ 91 w 163"/>
                <a:gd name="T21" fmla="*/ 305 h 312"/>
                <a:gd name="T22" fmla="*/ 102 w 163"/>
                <a:gd name="T23" fmla="*/ 297 h 312"/>
                <a:gd name="T24" fmla="*/ 115 w 163"/>
                <a:gd name="T25" fmla="*/ 286 h 312"/>
                <a:gd name="T26" fmla="*/ 125 w 163"/>
                <a:gd name="T27" fmla="*/ 271 h 312"/>
                <a:gd name="T28" fmla="*/ 134 w 163"/>
                <a:gd name="T29" fmla="*/ 254 h 312"/>
                <a:gd name="T30" fmla="*/ 143 w 163"/>
                <a:gd name="T31" fmla="*/ 234 h 312"/>
                <a:gd name="T32" fmla="*/ 150 w 163"/>
                <a:gd name="T33" fmla="*/ 213 h 312"/>
                <a:gd name="T34" fmla="*/ 153 w 163"/>
                <a:gd name="T35" fmla="*/ 201 h 312"/>
                <a:gd name="T36" fmla="*/ 155 w 163"/>
                <a:gd name="T37" fmla="*/ 189 h 312"/>
                <a:gd name="T38" fmla="*/ 158 w 163"/>
                <a:gd name="T39" fmla="*/ 177 h 312"/>
                <a:gd name="T40" fmla="*/ 160 w 163"/>
                <a:gd name="T41" fmla="*/ 164 h 312"/>
                <a:gd name="T42" fmla="*/ 161 w 163"/>
                <a:gd name="T43" fmla="*/ 152 h 312"/>
                <a:gd name="T44" fmla="*/ 161 w 163"/>
                <a:gd name="T45" fmla="*/ 138 h 312"/>
                <a:gd name="T46" fmla="*/ 162 w 163"/>
                <a:gd name="T47" fmla="*/ 125 h 312"/>
                <a:gd name="T48" fmla="*/ 162 w 163"/>
                <a:gd name="T49" fmla="*/ 111 h 312"/>
                <a:gd name="T50" fmla="*/ 162 w 163"/>
                <a:gd name="T51" fmla="*/ 98 h 312"/>
                <a:gd name="T52" fmla="*/ 161 w 163"/>
                <a:gd name="T53" fmla="*/ 86 h 312"/>
                <a:gd name="T54" fmla="*/ 160 w 163"/>
                <a:gd name="T55" fmla="*/ 75 h 312"/>
                <a:gd name="T56" fmla="*/ 158 w 163"/>
                <a:gd name="T57" fmla="*/ 64 h 312"/>
                <a:gd name="T58" fmla="*/ 155 w 163"/>
                <a:gd name="T59" fmla="*/ 54 h 312"/>
                <a:gd name="T60" fmla="*/ 153 w 163"/>
                <a:gd name="T61" fmla="*/ 44 h 312"/>
                <a:gd name="T62" fmla="*/ 149 w 163"/>
                <a:gd name="T63" fmla="*/ 36 h 312"/>
                <a:gd name="T64" fmla="*/ 145 w 163"/>
                <a:gd name="T65" fmla="*/ 28 h 312"/>
                <a:gd name="T66" fmla="*/ 135 w 163"/>
                <a:gd name="T67" fmla="*/ 16 h 312"/>
                <a:gd name="T68" fmla="*/ 124 w 163"/>
                <a:gd name="T69" fmla="*/ 7 h 312"/>
                <a:gd name="T70" fmla="*/ 111 w 163"/>
                <a:gd name="T71" fmla="*/ 2 h 312"/>
                <a:gd name="T72" fmla="*/ 98 w 163"/>
                <a:gd name="T73" fmla="*/ 0 h 312"/>
                <a:gd name="T74" fmla="*/ 84 w 163"/>
                <a:gd name="T75" fmla="*/ 2 h 312"/>
                <a:gd name="T76" fmla="*/ 72 w 163"/>
                <a:gd name="T77" fmla="*/ 7 h 312"/>
                <a:gd name="T78" fmla="*/ 60 w 163"/>
                <a:gd name="T79" fmla="*/ 16 h 312"/>
                <a:gd name="T80" fmla="*/ 48 w 163"/>
                <a:gd name="T81" fmla="*/ 28 h 312"/>
                <a:gd name="T82" fmla="*/ 37 w 163"/>
                <a:gd name="T83" fmla="*/ 43 h 312"/>
                <a:gd name="T84" fmla="*/ 28 w 163"/>
                <a:gd name="T85" fmla="*/ 60 h 312"/>
                <a:gd name="T86" fmla="*/ 19 w 163"/>
                <a:gd name="T87" fmla="*/ 80 h 312"/>
                <a:gd name="T88" fmla="*/ 12 w 163"/>
                <a:gd name="T89" fmla="*/ 102 h 312"/>
                <a:gd name="T90" fmla="*/ 9 w 163"/>
                <a:gd name="T91" fmla="*/ 114 h 312"/>
                <a:gd name="T92" fmla="*/ 7 w 163"/>
                <a:gd name="T93" fmla="*/ 126 h 312"/>
                <a:gd name="T94" fmla="*/ 5 w 163"/>
                <a:gd name="T95" fmla="*/ 138 h 312"/>
                <a:gd name="T96" fmla="*/ 3 w 163"/>
                <a:gd name="T97" fmla="*/ 150 h 312"/>
                <a:gd name="T98" fmla="*/ 1 w 163"/>
                <a:gd name="T99" fmla="*/ 163 h 312"/>
                <a:gd name="T100" fmla="*/ 0 w 163"/>
                <a:gd name="T101" fmla="*/ 176 h 312"/>
                <a:gd name="T102" fmla="*/ 0 w 163"/>
                <a:gd name="T103" fmla="*/ 190 h 312"/>
                <a:gd name="T104" fmla="*/ 0 w 163"/>
                <a:gd name="T105" fmla="*/ 203 h 3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63" h="312">
                  <a:moveTo>
                    <a:pt x="0" y="202"/>
                  </a:moveTo>
                  <a:lnTo>
                    <a:pt x="0" y="202"/>
                  </a:lnTo>
                  <a:lnTo>
                    <a:pt x="0" y="215"/>
                  </a:lnTo>
                  <a:lnTo>
                    <a:pt x="1" y="227"/>
                  </a:lnTo>
                  <a:lnTo>
                    <a:pt x="2" y="238"/>
                  </a:lnTo>
                  <a:lnTo>
                    <a:pt x="3" y="249"/>
                  </a:lnTo>
                  <a:lnTo>
                    <a:pt x="6" y="259"/>
                  </a:lnTo>
                  <a:lnTo>
                    <a:pt x="9" y="268"/>
                  </a:lnTo>
                  <a:lnTo>
                    <a:pt x="12" y="276"/>
                  </a:lnTo>
                  <a:lnTo>
                    <a:pt x="17" y="283"/>
                  </a:lnTo>
                  <a:lnTo>
                    <a:pt x="21" y="290"/>
                  </a:lnTo>
                  <a:lnTo>
                    <a:pt x="26" y="296"/>
                  </a:lnTo>
                  <a:lnTo>
                    <a:pt x="32" y="300"/>
                  </a:lnTo>
                  <a:lnTo>
                    <a:pt x="37" y="304"/>
                  </a:lnTo>
                  <a:lnTo>
                    <a:pt x="44" y="307"/>
                  </a:lnTo>
                  <a:lnTo>
                    <a:pt x="50" y="310"/>
                  </a:lnTo>
                  <a:lnTo>
                    <a:pt x="57" y="311"/>
                  </a:lnTo>
                  <a:lnTo>
                    <a:pt x="64" y="311"/>
                  </a:lnTo>
                  <a:lnTo>
                    <a:pt x="71" y="311"/>
                  </a:lnTo>
                  <a:lnTo>
                    <a:pt x="78" y="310"/>
                  </a:lnTo>
                  <a:lnTo>
                    <a:pt x="84" y="308"/>
                  </a:lnTo>
                  <a:lnTo>
                    <a:pt x="91" y="305"/>
                  </a:lnTo>
                  <a:lnTo>
                    <a:pt x="97" y="302"/>
                  </a:lnTo>
                  <a:lnTo>
                    <a:pt x="102" y="297"/>
                  </a:lnTo>
                  <a:lnTo>
                    <a:pt x="109" y="292"/>
                  </a:lnTo>
                  <a:lnTo>
                    <a:pt x="115" y="286"/>
                  </a:lnTo>
                  <a:lnTo>
                    <a:pt x="120" y="279"/>
                  </a:lnTo>
                  <a:lnTo>
                    <a:pt x="125" y="271"/>
                  </a:lnTo>
                  <a:lnTo>
                    <a:pt x="129" y="263"/>
                  </a:lnTo>
                  <a:lnTo>
                    <a:pt x="134" y="254"/>
                  </a:lnTo>
                  <a:lnTo>
                    <a:pt x="138" y="245"/>
                  </a:lnTo>
                  <a:lnTo>
                    <a:pt x="143" y="234"/>
                  </a:lnTo>
                  <a:lnTo>
                    <a:pt x="146" y="224"/>
                  </a:lnTo>
                  <a:lnTo>
                    <a:pt x="150" y="213"/>
                  </a:lnTo>
                  <a:lnTo>
                    <a:pt x="152" y="207"/>
                  </a:lnTo>
                  <a:lnTo>
                    <a:pt x="153" y="201"/>
                  </a:lnTo>
                  <a:lnTo>
                    <a:pt x="154" y="195"/>
                  </a:lnTo>
                  <a:lnTo>
                    <a:pt x="155" y="189"/>
                  </a:lnTo>
                  <a:lnTo>
                    <a:pt x="156" y="183"/>
                  </a:lnTo>
                  <a:lnTo>
                    <a:pt x="158" y="177"/>
                  </a:lnTo>
                  <a:lnTo>
                    <a:pt x="159" y="171"/>
                  </a:lnTo>
                  <a:lnTo>
                    <a:pt x="160" y="164"/>
                  </a:lnTo>
                  <a:lnTo>
                    <a:pt x="160" y="158"/>
                  </a:lnTo>
                  <a:lnTo>
                    <a:pt x="161" y="152"/>
                  </a:lnTo>
                  <a:lnTo>
                    <a:pt x="161" y="145"/>
                  </a:lnTo>
                  <a:lnTo>
                    <a:pt x="161" y="138"/>
                  </a:lnTo>
                  <a:lnTo>
                    <a:pt x="161" y="131"/>
                  </a:lnTo>
                  <a:lnTo>
                    <a:pt x="162" y="125"/>
                  </a:lnTo>
                  <a:lnTo>
                    <a:pt x="162" y="118"/>
                  </a:lnTo>
                  <a:lnTo>
                    <a:pt x="162" y="111"/>
                  </a:lnTo>
                  <a:lnTo>
                    <a:pt x="162" y="104"/>
                  </a:lnTo>
                  <a:lnTo>
                    <a:pt x="162" y="98"/>
                  </a:lnTo>
                  <a:lnTo>
                    <a:pt x="161" y="92"/>
                  </a:lnTo>
                  <a:lnTo>
                    <a:pt x="161" y="86"/>
                  </a:lnTo>
                  <a:lnTo>
                    <a:pt x="160" y="80"/>
                  </a:lnTo>
                  <a:lnTo>
                    <a:pt x="160" y="75"/>
                  </a:lnTo>
                  <a:lnTo>
                    <a:pt x="159" y="69"/>
                  </a:lnTo>
                  <a:lnTo>
                    <a:pt x="158" y="64"/>
                  </a:lnTo>
                  <a:lnTo>
                    <a:pt x="156" y="59"/>
                  </a:lnTo>
                  <a:lnTo>
                    <a:pt x="155" y="54"/>
                  </a:lnTo>
                  <a:lnTo>
                    <a:pt x="154" y="49"/>
                  </a:lnTo>
                  <a:lnTo>
                    <a:pt x="153" y="44"/>
                  </a:lnTo>
                  <a:lnTo>
                    <a:pt x="151" y="40"/>
                  </a:lnTo>
                  <a:lnTo>
                    <a:pt x="149" y="36"/>
                  </a:lnTo>
                  <a:lnTo>
                    <a:pt x="147" y="32"/>
                  </a:lnTo>
                  <a:lnTo>
                    <a:pt x="145" y="28"/>
                  </a:lnTo>
                  <a:lnTo>
                    <a:pt x="141" y="21"/>
                  </a:lnTo>
                  <a:lnTo>
                    <a:pt x="135" y="16"/>
                  </a:lnTo>
                  <a:lnTo>
                    <a:pt x="129" y="11"/>
                  </a:lnTo>
                  <a:lnTo>
                    <a:pt x="124" y="7"/>
                  </a:lnTo>
                  <a:lnTo>
                    <a:pt x="118" y="4"/>
                  </a:lnTo>
                  <a:lnTo>
                    <a:pt x="111" y="2"/>
                  </a:lnTo>
                  <a:lnTo>
                    <a:pt x="106" y="1"/>
                  </a:lnTo>
                  <a:lnTo>
                    <a:pt x="98" y="0"/>
                  </a:lnTo>
                  <a:lnTo>
                    <a:pt x="91" y="1"/>
                  </a:lnTo>
                  <a:lnTo>
                    <a:pt x="84" y="2"/>
                  </a:lnTo>
                  <a:lnTo>
                    <a:pt x="79" y="4"/>
                  </a:lnTo>
                  <a:lnTo>
                    <a:pt x="72" y="7"/>
                  </a:lnTo>
                  <a:lnTo>
                    <a:pt x="66" y="11"/>
                  </a:lnTo>
                  <a:lnTo>
                    <a:pt x="60" y="16"/>
                  </a:lnTo>
                  <a:lnTo>
                    <a:pt x="54" y="21"/>
                  </a:lnTo>
                  <a:lnTo>
                    <a:pt x="48" y="28"/>
                  </a:lnTo>
                  <a:lnTo>
                    <a:pt x="43" y="35"/>
                  </a:lnTo>
                  <a:lnTo>
                    <a:pt x="37" y="43"/>
                  </a:lnTo>
                  <a:lnTo>
                    <a:pt x="33" y="51"/>
                  </a:lnTo>
                  <a:lnTo>
                    <a:pt x="28" y="60"/>
                  </a:lnTo>
                  <a:lnTo>
                    <a:pt x="24" y="70"/>
                  </a:lnTo>
                  <a:lnTo>
                    <a:pt x="19" y="80"/>
                  </a:lnTo>
                  <a:lnTo>
                    <a:pt x="16" y="90"/>
                  </a:lnTo>
                  <a:lnTo>
                    <a:pt x="12" y="102"/>
                  </a:lnTo>
                  <a:lnTo>
                    <a:pt x="11" y="107"/>
                  </a:lnTo>
                  <a:lnTo>
                    <a:pt x="9" y="114"/>
                  </a:lnTo>
                  <a:lnTo>
                    <a:pt x="8" y="119"/>
                  </a:lnTo>
                  <a:lnTo>
                    <a:pt x="7" y="126"/>
                  </a:lnTo>
                  <a:lnTo>
                    <a:pt x="6" y="132"/>
                  </a:lnTo>
                  <a:lnTo>
                    <a:pt x="5" y="138"/>
                  </a:lnTo>
                  <a:lnTo>
                    <a:pt x="3" y="144"/>
                  </a:lnTo>
                  <a:lnTo>
                    <a:pt x="3" y="150"/>
                  </a:lnTo>
                  <a:lnTo>
                    <a:pt x="2" y="157"/>
                  </a:lnTo>
                  <a:lnTo>
                    <a:pt x="1" y="163"/>
                  </a:lnTo>
                  <a:lnTo>
                    <a:pt x="1" y="170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0" y="190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2"/>
                  </a:lnTo>
                </a:path>
              </a:pathLst>
            </a:custGeom>
            <a:noFill/>
            <a:ln w="12700" cap="rnd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4" name="Freeform 137">
              <a:extLst>
                <a:ext uri="{FF2B5EF4-FFF2-40B4-BE49-F238E27FC236}">
                  <a16:creationId xmlns:a16="http://schemas.microsoft.com/office/drawing/2014/main" id="{5BC1DC81-5E84-4F73-8455-D9F3F1023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" y="3360"/>
              <a:ext cx="261" cy="378"/>
            </a:xfrm>
            <a:custGeom>
              <a:avLst/>
              <a:gdLst>
                <a:gd name="T0" fmla="*/ 96 w 261"/>
                <a:gd name="T1" fmla="*/ 326 h 378"/>
                <a:gd name="T2" fmla="*/ 99 w 261"/>
                <a:gd name="T3" fmla="*/ 339 h 378"/>
                <a:gd name="T4" fmla="*/ 107 w 261"/>
                <a:gd name="T5" fmla="*/ 348 h 378"/>
                <a:gd name="T6" fmla="*/ 111 w 261"/>
                <a:gd name="T7" fmla="*/ 357 h 378"/>
                <a:gd name="T8" fmla="*/ 111 w 261"/>
                <a:gd name="T9" fmla="*/ 367 h 378"/>
                <a:gd name="T10" fmla="*/ 105 w 261"/>
                <a:gd name="T11" fmla="*/ 374 h 378"/>
                <a:gd name="T12" fmla="*/ 92 w 261"/>
                <a:gd name="T13" fmla="*/ 376 h 378"/>
                <a:gd name="T14" fmla="*/ 77 w 261"/>
                <a:gd name="T15" fmla="*/ 377 h 378"/>
                <a:gd name="T16" fmla="*/ 28 w 261"/>
                <a:gd name="T17" fmla="*/ 377 h 378"/>
                <a:gd name="T18" fmla="*/ 12 w 261"/>
                <a:gd name="T19" fmla="*/ 376 h 378"/>
                <a:gd name="T20" fmla="*/ 3 w 261"/>
                <a:gd name="T21" fmla="*/ 374 h 378"/>
                <a:gd name="T22" fmla="*/ 0 w 261"/>
                <a:gd name="T23" fmla="*/ 359 h 378"/>
                <a:gd name="T24" fmla="*/ 12 w 261"/>
                <a:gd name="T25" fmla="*/ 344 h 378"/>
                <a:gd name="T26" fmla="*/ 20 w 261"/>
                <a:gd name="T27" fmla="*/ 332 h 378"/>
                <a:gd name="T28" fmla="*/ 25 w 261"/>
                <a:gd name="T29" fmla="*/ 322 h 378"/>
                <a:gd name="T30" fmla="*/ 57 w 261"/>
                <a:gd name="T31" fmla="*/ 59 h 378"/>
                <a:gd name="T32" fmla="*/ 59 w 261"/>
                <a:gd name="T33" fmla="*/ 49 h 378"/>
                <a:gd name="T34" fmla="*/ 57 w 261"/>
                <a:gd name="T35" fmla="*/ 43 h 378"/>
                <a:gd name="T36" fmla="*/ 50 w 261"/>
                <a:gd name="T37" fmla="*/ 34 h 378"/>
                <a:gd name="T38" fmla="*/ 43 w 261"/>
                <a:gd name="T39" fmla="*/ 28 h 378"/>
                <a:gd name="T40" fmla="*/ 42 w 261"/>
                <a:gd name="T41" fmla="*/ 17 h 378"/>
                <a:gd name="T42" fmla="*/ 47 w 261"/>
                <a:gd name="T43" fmla="*/ 5 h 378"/>
                <a:gd name="T44" fmla="*/ 65 w 261"/>
                <a:gd name="T45" fmla="*/ 0 h 378"/>
                <a:gd name="T46" fmla="*/ 243 w 261"/>
                <a:gd name="T47" fmla="*/ 1 h 378"/>
                <a:gd name="T48" fmla="*/ 253 w 261"/>
                <a:gd name="T49" fmla="*/ 3 h 378"/>
                <a:gd name="T50" fmla="*/ 258 w 261"/>
                <a:gd name="T51" fmla="*/ 9 h 378"/>
                <a:gd name="T52" fmla="*/ 260 w 261"/>
                <a:gd name="T53" fmla="*/ 23 h 378"/>
                <a:gd name="T54" fmla="*/ 260 w 261"/>
                <a:gd name="T55" fmla="*/ 60 h 378"/>
                <a:gd name="T56" fmla="*/ 258 w 261"/>
                <a:gd name="T57" fmla="*/ 69 h 378"/>
                <a:gd name="T58" fmla="*/ 251 w 261"/>
                <a:gd name="T59" fmla="*/ 77 h 378"/>
                <a:gd name="T60" fmla="*/ 237 w 261"/>
                <a:gd name="T61" fmla="*/ 77 h 378"/>
                <a:gd name="T62" fmla="*/ 225 w 261"/>
                <a:gd name="T63" fmla="*/ 58 h 378"/>
                <a:gd name="T64" fmla="*/ 213 w 261"/>
                <a:gd name="T65" fmla="*/ 45 h 378"/>
                <a:gd name="T66" fmla="*/ 197 w 261"/>
                <a:gd name="T67" fmla="*/ 39 h 378"/>
                <a:gd name="T68" fmla="*/ 178 w 261"/>
                <a:gd name="T69" fmla="*/ 37 h 378"/>
                <a:gd name="T70" fmla="*/ 158 w 261"/>
                <a:gd name="T71" fmla="*/ 37 h 378"/>
                <a:gd name="T72" fmla="*/ 144 w 261"/>
                <a:gd name="T73" fmla="*/ 39 h 378"/>
                <a:gd name="T74" fmla="*/ 134 w 261"/>
                <a:gd name="T75" fmla="*/ 45 h 378"/>
                <a:gd name="T76" fmla="*/ 126 w 261"/>
                <a:gd name="T77" fmla="*/ 58 h 378"/>
                <a:gd name="T78" fmla="*/ 159 w 261"/>
                <a:gd name="T79" fmla="*/ 166 h 378"/>
                <a:gd name="T80" fmla="*/ 174 w 261"/>
                <a:gd name="T81" fmla="*/ 165 h 378"/>
                <a:gd name="T82" fmla="*/ 185 w 261"/>
                <a:gd name="T83" fmla="*/ 162 h 378"/>
                <a:gd name="T84" fmla="*/ 199 w 261"/>
                <a:gd name="T85" fmla="*/ 152 h 378"/>
                <a:gd name="T86" fmla="*/ 209 w 261"/>
                <a:gd name="T87" fmla="*/ 148 h 378"/>
                <a:gd name="T88" fmla="*/ 217 w 261"/>
                <a:gd name="T89" fmla="*/ 152 h 378"/>
                <a:gd name="T90" fmla="*/ 219 w 261"/>
                <a:gd name="T91" fmla="*/ 166 h 378"/>
                <a:gd name="T92" fmla="*/ 214 w 261"/>
                <a:gd name="T93" fmla="*/ 208 h 378"/>
                <a:gd name="T94" fmla="*/ 200 w 261"/>
                <a:gd name="T95" fmla="*/ 223 h 378"/>
                <a:gd name="T96" fmla="*/ 189 w 261"/>
                <a:gd name="T97" fmla="*/ 217 h 378"/>
                <a:gd name="T98" fmla="*/ 178 w 261"/>
                <a:gd name="T99" fmla="*/ 206 h 378"/>
                <a:gd name="T100" fmla="*/ 168 w 261"/>
                <a:gd name="T101" fmla="*/ 204 h 378"/>
                <a:gd name="T102" fmla="*/ 151 w 261"/>
                <a:gd name="T103" fmla="*/ 203 h 3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61" h="378">
                  <a:moveTo>
                    <a:pt x="109" y="203"/>
                  </a:moveTo>
                  <a:lnTo>
                    <a:pt x="96" y="318"/>
                  </a:lnTo>
                  <a:lnTo>
                    <a:pt x="96" y="322"/>
                  </a:lnTo>
                  <a:lnTo>
                    <a:pt x="96" y="326"/>
                  </a:lnTo>
                  <a:lnTo>
                    <a:pt x="96" y="330"/>
                  </a:lnTo>
                  <a:lnTo>
                    <a:pt x="97" y="333"/>
                  </a:lnTo>
                  <a:lnTo>
                    <a:pt x="98" y="336"/>
                  </a:lnTo>
                  <a:lnTo>
                    <a:pt x="99" y="339"/>
                  </a:lnTo>
                  <a:lnTo>
                    <a:pt x="100" y="342"/>
                  </a:lnTo>
                  <a:lnTo>
                    <a:pt x="104" y="345"/>
                  </a:lnTo>
                  <a:lnTo>
                    <a:pt x="106" y="347"/>
                  </a:lnTo>
                  <a:lnTo>
                    <a:pt x="107" y="348"/>
                  </a:lnTo>
                  <a:lnTo>
                    <a:pt x="108" y="350"/>
                  </a:lnTo>
                  <a:lnTo>
                    <a:pt x="110" y="352"/>
                  </a:lnTo>
                  <a:lnTo>
                    <a:pt x="111" y="355"/>
                  </a:lnTo>
                  <a:lnTo>
                    <a:pt x="111" y="357"/>
                  </a:lnTo>
                  <a:lnTo>
                    <a:pt x="113" y="358"/>
                  </a:lnTo>
                  <a:lnTo>
                    <a:pt x="113" y="360"/>
                  </a:lnTo>
                  <a:lnTo>
                    <a:pt x="111" y="364"/>
                  </a:lnTo>
                  <a:lnTo>
                    <a:pt x="111" y="367"/>
                  </a:lnTo>
                  <a:lnTo>
                    <a:pt x="110" y="369"/>
                  </a:lnTo>
                  <a:lnTo>
                    <a:pt x="109" y="371"/>
                  </a:lnTo>
                  <a:lnTo>
                    <a:pt x="107" y="373"/>
                  </a:lnTo>
                  <a:lnTo>
                    <a:pt x="105" y="374"/>
                  </a:lnTo>
                  <a:lnTo>
                    <a:pt x="101" y="375"/>
                  </a:lnTo>
                  <a:lnTo>
                    <a:pt x="97" y="375"/>
                  </a:lnTo>
                  <a:lnTo>
                    <a:pt x="95" y="376"/>
                  </a:lnTo>
                  <a:lnTo>
                    <a:pt x="92" y="376"/>
                  </a:lnTo>
                  <a:lnTo>
                    <a:pt x="89" y="376"/>
                  </a:lnTo>
                  <a:lnTo>
                    <a:pt x="84" y="377"/>
                  </a:lnTo>
                  <a:lnTo>
                    <a:pt x="81" y="377"/>
                  </a:lnTo>
                  <a:lnTo>
                    <a:pt x="77" y="377"/>
                  </a:lnTo>
                  <a:lnTo>
                    <a:pt x="71" y="377"/>
                  </a:lnTo>
                  <a:lnTo>
                    <a:pt x="65" y="377"/>
                  </a:lnTo>
                  <a:lnTo>
                    <a:pt x="33" y="377"/>
                  </a:lnTo>
                  <a:lnTo>
                    <a:pt x="28" y="377"/>
                  </a:lnTo>
                  <a:lnTo>
                    <a:pt x="24" y="377"/>
                  </a:lnTo>
                  <a:lnTo>
                    <a:pt x="19" y="376"/>
                  </a:lnTo>
                  <a:lnTo>
                    <a:pt x="16" y="376"/>
                  </a:lnTo>
                  <a:lnTo>
                    <a:pt x="12" y="376"/>
                  </a:lnTo>
                  <a:lnTo>
                    <a:pt x="10" y="375"/>
                  </a:lnTo>
                  <a:lnTo>
                    <a:pt x="9" y="375"/>
                  </a:lnTo>
                  <a:lnTo>
                    <a:pt x="7" y="375"/>
                  </a:lnTo>
                  <a:lnTo>
                    <a:pt x="3" y="374"/>
                  </a:lnTo>
                  <a:lnTo>
                    <a:pt x="1" y="371"/>
                  </a:lnTo>
                  <a:lnTo>
                    <a:pt x="0" y="367"/>
                  </a:lnTo>
                  <a:lnTo>
                    <a:pt x="0" y="362"/>
                  </a:lnTo>
                  <a:lnTo>
                    <a:pt x="0" y="359"/>
                  </a:lnTo>
                  <a:lnTo>
                    <a:pt x="2" y="356"/>
                  </a:lnTo>
                  <a:lnTo>
                    <a:pt x="5" y="351"/>
                  </a:lnTo>
                  <a:lnTo>
                    <a:pt x="8" y="348"/>
                  </a:lnTo>
                  <a:lnTo>
                    <a:pt x="12" y="344"/>
                  </a:lnTo>
                  <a:lnTo>
                    <a:pt x="15" y="339"/>
                  </a:lnTo>
                  <a:lnTo>
                    <a:pt x="18" y="336"/>
                  </a:lnTo>
                  <a:lnTo>
                    <a:pt x="20" y="334"/>
                  </a:lnTo>
                  <a:lnTo>
                    <a:pt x="20" y="332"/>
                  </a:lnTo>
                  <a:lnTo>
                    <a:pt x="21" y="330"/>
                  </a:lnTo>
                  <a:lnTo>
                    <a:pt x="23" y="328"/>
                  </a:lnTo>
                  <a:lnTo>
                    <a:pt x="24" y="324"/>
                  </a:lnTo>
                  <a:lnTo>
                    <a:pt x="25" y="322"/>
                  </a:lnTo>
                  <a:lnTo>
                    <a:pt x="25" y="319"/>
                  </a:lnTo>
                  <a:lnTo>
                    <a:pt x="26" y="316"/>
                  </a:lnTo>
                  <a:lnTo>
                    <a:pt x="26" y="313"/>
                  </a:lnTo>
                  <a:lnTo>
                    <a:pt x="57" y="59"/>
                  </a:lnTo>
                  <a:lnTo>
                    <a:pt x="59" y="56"/>
                  </a:lnTo>
                  <a:lnTo>
                    <a:pt x="59" y="53"/>
                  </a:lnTo>
                  <a:lnTo>
                    <a:pt x="59" y="51"/>
                  </a:lnTo>
                  <a:lnTo>
                    <a:pt x="59" y="49"/>
                  </a:lnTo>
                  <a:lnTo>
                    <a:pt x="59" y="47"/>
                  </a:lnTo>
                  <a:lnTo>
                    <a:pt x="59" y="46"/>
                  </a:lnTo>
                  <a:lnTo>
                    <a:pt x="59" y="44"/>
                  </a:lnTo>
                  <a:lnTo>
                    <a:pt x="57" y="43"/>
                  </a:lnTo>
                  <a:lnTo>
                    <a:pt x="56" y="40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0" y="34"/>
                  </a:lnTo>
                  <a:lnTo>
                    <a:pt x="48" y="32"/>
                  </a:lnTo>
                  <a:lnTo>
                    <a:pt x="46" y="30"/>
                  </a:lnTo>
                  <a:lnTo>
                    <a:pt x="44" y="29"/>
                  </a:lnTo>
                  <a:lnTo>
                    <a:pt x="43" y="28"/>
                  </a:lnTo>
                  <a:lnTo>
                    <a:pt x="43" y="26"/>
                  </a:lnTo>
                  <a:lnTo>
                    <a:pt x="42" y="24"/>
                  </a:lnTo>
                  <a:lnTo>
                    <a:pt x="42" y="21"/>
                  </a:lnTo>
                  <a:lnTo>
                    <a:pt x="42" y="17"/>
                  </a:lnTo>
                  <a:lnTo>
                    <a:pt x="43" y="14"/>
                  </a:lnTo>
                  <a:lnTo>
                    <a:pt x="44" y="10"/>
                  </a:lnTo>
                  <a:lnTo>
                    <a:pt x="45" y="7"/>
                  </a:lnTo>
                  <a:lnTo>
                    <a:pt x="47" y="5"/>
                  </a:lnTo>
                  <a:lnTo>
                    <a:pt x="51" y="3"/>
                  </a:lnTo>
                  <a:lnTo>
                    <a:pt x="55" y="1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233" y="0"/>
                  </a:lnTo>
                  <a:lnTo>
                    <a:pt x="236" y="0"/>
                  </a:lnTo>
                  <a:lnTo>
                    <a:pt x="240" y="1"/>
                  </a:lnTo>
                  <a:lnTo>
                    <a:pt x="243" y="1"/>
                  </a:lnTo>
                  <a:lnTo>
                    <a:pt x="246" y="1"/>
                  </a:lnTo>
                  <a:lnTo>
                    <a:pt x="249" y="2"/>
                  </a:lnTo>
                  <a:lnTo>
                    <a:pt x="251" y="2"/>
                  </a:lnTo>
                  <a:lnTo>
                    <a:pt x="253" y="3"/>
                  </a:lnTo>
                  <a:lnTo>
                    <a:pt x="254" y="3"/>
                  </a:lnTo>
                  <a:lnTo>
                    <a:pt x="255" y="5"/>
                  </a:lnTo>
                  <a:lnTo>
                    <a:pt x="257" y="6"/>
                  </a:lnTo>
                  <a:lnTo>
                    <a:pt x="258" y="9"/>
                  </a:lnTo>
                  <a:lnTo>
                    <a:pt x="258" y="11"/>
                  </a:lnTo>
                  <a:lnTo>
                    <a:pt x="259" y="15"/>
                  </a:lnTo>
                  <a:lnTo>
                    <a:pt x="259" y="19"/>
                  </a:lnTo>
                  <a:lnTo>
                    <a:pt x="260" y="23"/>
                  </a:lnTo>
                  <a:lnTo>
                    <a:pt x="260" y="28"/>
                  </a:lnTo>
                  <a:lnTo>
                    <a:pt x="260" y="54"/>
                  </a:lnTo>
                  <a:lnTo>
                    <a:pt x="260" y="57"/>
                  </a:lnTo>
                  <a:lnTo>
                    <a:pt x="260" y="60"/>
                  </a:lnTo>
                  <a:lnTo>
                    <a:pt x="259" y="63"/>
                  </a:lnTo>
                  <a:lnTo>
                    <a:pt x="259" y="65"/>
                  </a:lnTo>
                  <a:lnTo>
                    <a:pt x="259" y="68"/>
                  </a:lnTo>
                  <a:lnTo>
                    <a:pt x="258" y="69"/>
                  </a:lnTo>
                  <a:lnTo>
                    <a:pt x="257" y="71"/>
                  </a:lnTo>
                  <a:lnTo>
                    <a:pt x="257" y="73"/>
                  </a:lnTo>
                  <a:lnTo>
                    <a:pt x="254" y="75"/>
                  </a:lnTo>
                  <a:lnTo>
                    <a:pt x="251" y="77"/>
                  </a:lnTo>
                  <a:lnTo>
                    <a:pt x="248" y="79"/>
                  </a:lnTo>
                  <a:lnTo>
                    <a:pt x="243" y="81"/>
                  </a:lnTo>
                  <a:lnTo>
                    <a:pt x="240" y="80"/>
                  </a:lnTo>
                  <a:lnTo>
                    <a:pt x="237" y="77"/>
                  </a:lnTo>
                  <a:lnTo>
                    <a:pt x="234" y="73"/>
                  </a:lnTo>
                  <a:lnTo>
                    <a:pt x="231" y="66"/>
                  </a:lnTo>
                  <a:lnTo>
                    <a:pt x="227" y="62"/>
                  </a:lnTo>
                  <a:lnTo>
                    <a:pt x="225" y="58"/>
                  </a:lnTo>
                  <a:lnTo>
                    <a:pt x="223" y="54"/>
                  </a:lnTo>
                  <a:lnTo>
                    <a:pt x="219" y="50"/>
                  </a:lnTo>
                  <a:lnTo>
                    <a:pt x="216" y="47"/>
                  </a:lnTo>
                  <a:lnTo>
                    <a:pt x="213" y="45"/>
                  </a:lnTo>
                  <a:lnTo>
                    <a:pt x="209" y="43"/>
                  </a:lnTo>
                  <a:lnTo>
                    <a:pt x="205" y="42"/>
                  </a:lnTo>
                  <a:lnTo>
                    <a:pt x="201" y="40"/>
                  </a:lnTo>
                  <a:lnTo>
                    <a:pt x="197" y="39"/>
                  </a:lnTo>
                  <a:lnTo>
                    <a:pt x="192" y="39"/>
                  </a:lnTo>
                  <a:lnTo>
                    <a:pt x="188" y="38"/>
                  </a:lnTo>
                  <a:lnTo>
                    <a:pt x="183" y="37"/>
                  </a:lnTo>
                  <a:lnTo>
                    <a:pt x="178" y="37"/>
                  </a:lnTo>
                  <a:lnTo>
                    <a:pt x="172" y="37"/>
                  </a:lnTo>
                  <a:lnTo>
                    <a:pt x="167" y="37"/>
                  </a:lnTo>
                  <a:lnTo>
                    <a:pt x="162" y="37"/>
                  </a:lnTo>
                  <a:lnTo>
                    <a:pt x="158" y="37"/>
                  </a:lnTo>
                  <a:lnTo>
                    <a:pt x="154" y="37"/>
                  </a:lnTo>
                  <a:lnTo>
                    <a:pt x="151" y="38"/>
                  </a:lnTo>
                  <a:lnTo>
                    <a:pt x="146" y="39"/>
                  </a:lnTo>
                  <a:lnTo>
                    <a:pt x="144" y="39"/>
                  </a:lnTo>
                  <a:lnTo>
                    <a:pt x="141" y="40"/>
                  </a:lnTo>
                  <a:lnTo>
                    <a:pt x="138" y="42"/>
                  </a:lnTo>
                  <a:lnTo>
                    <a:pt x="136" y="43"/>
                  </a:lnTo>
                  <a:lnTo>
                    <a:pt x="134" y="45"/>
                  </a:lnTo>
                  <a:lnTo>
                    <a:pt x="131" y="47"/>
                  </a:lnTo>
                  <a:lnTo>
                    <a:pt x="129" y="50"/>
                  </a:lnTo>
                  <a:lnTo>
                    <a:pt x="127" y="54"/>
                  </a:lnTo>
                  <a:lnTo>
                    <a:pt x="126" y="58"/>
                  </a:lnTo>
                  <a:lnTo>
                    <a:pt x="125" y="62"/>
                  </a:lnTo>
                  <a:lnTo>
                    <a:pt x="125" y="66"/>
                  </a:lnTo>
                  <a:lnTo>
                    <a:pt x="113" y="166"/>
                  </a:lnTo>
                  <a:lnTo>
                    <a:pt x="159" y="166"/>
                  </a:lnTo>
                  <a:lnTo>
                    <a:pt x="163" y="166"/>
                  </a:lnTo>
                  <a:lnTo>
                    <a:pt x="168" y="166"/>
                  </a:lnTo>
                  <a:lnTo>
                    <a:pt x="171" y="166"/>
                  </a:lnTo>
                  <a:lnTo>
                    <a:pt x="174" y="165"/>
                  </a:lnTo>
                  <a:lnTo>
                    <a:pt x="177" y="164"/>
                  </a:lnTo>
                  <a:lnTo>
                    <a:pt x="180" y="164"/>
                  </a:lnTo>
                  <a:lnTo>
                    <a:pt x="182" y="163"/>
                  </a:lnTo>
                  <a:lnTo>
                    <a:pt x="185" y="162"/>
                  </a:lnTo>
                  <a:lnTo>
                    <a:pt x="188" y="160"/>
                  </a:lnTo>
                  <a:lnTo>
                    <a:pt x="191" y="158"/>
                  </a:lnTo>
                  <a:lnTo>
                    <a:pt x="195" y="155"/>
                  </a:lnTo>
                  <a:lnTo>
                    <a:pt x="199" y="152"/>
                  </a:lnTo>
                  <a:lnTo>
                    <a:pt x="201" y="150"/>
                  </a:lnTo>
                  <a:lnTo>
                    <a:pt x="205" y="149"/>
                  </a:lnTo>
                  <a:lnTo>
                    <a:pt x="207" y="148"/>
                  </a:lnTo>
                  <a:lnTo>
                    <a:pt x="209" y="148"/>
                  </a:lnTo>
                  <a:lnTo>
                    <a:pt x="212" y="148"/>
                  </a:lnTo>
                  <a:lnTo>
                    <a:pt x="214" y="149"/>
                  </a:lnTo>
                  <a:lnTo>
                    <a:pt x="215" y="150"/>
                  </a:lnTo>
                  <a:lnTo>
                    <a:pt x="217" y="152"/>
                  </a:lnTo>
                  <a:lnTo>
                    <a:pt x="218" y="155"/>
                  </a:lnTo>
                  <a:lnTo>
                    <a:pt x="218" y="158"/>
                  </a:lnTo>
                  <a:lnTo>
                    <a:pt x="219" y="162"/>
                  </a:lnTo>
                  <a:lnTo>
                    <a:pt x="219" y="166"/>
                  </a:lnTo>
                  <a:lnTo>
                    <a:pt x="218" y="179"/>
                  </a:lnTo>
                  <a:lnTo>
                    <a:pt x="218" y="191"/>
                  </a:lnTo>
                  <a:lnTo>
                    <a:pt x="216" y="201"/>
                  </a:lnTo>
                  <a:lnTo>
                    <a:pt x="214" y="208"/>
                  </a:lnTo>
                  <a:lnTo>
                    <a:pt x="212" y="215"/>
                  </a:lnTo>
                  <a:lnTo>
                    <a:pt x="208" y="219"/>
                  </a:lnTo>
                  <a:lnTo>
                    <a:pt x="204" y="222"/>
                  </a:lnTo>
                  <a:lnTo>
                    <a:pt x="200" y="223"/>
                  </a:lnTo>
                  <a:lnTo>
                    <a:pt x="197" y="222"/>
                  </a:lnTo>
                  <a:lnTo>
                    <a:pt x="194" y="221"/>
                  </a:lnTo>
                  <a:lnTo>
                    <a:pt x="191" y="220"/>
                  </a:lnTo>
                  <a:lnTo>
                    <a:pt x="189" y="217"/>
                  </a:lnTo>
                  <a:lnTo>
                    <a:pt x="187" y="214"/>
                  </a:lnTo>
                  <a:lnTo>
                    <a:pt x="185" y="211"/>
                  </a:lnTo>
                  <a:lnTo>
                    <a:pt x="181" y="209"/>
                  </a:lnTo>
                  <a:lnTo>
                    <a:pt x="178" y="206"/>
                  </a:lnTo>
                  <a:lnTo>
                    <a:pt x="177" y="206"/>
                  </a:lnTo>
                  <a:lnTo>
                    <a:pt x="174" y="205"/>
                  </a:lnTo>
                  <a:lnTo>
                    <a:pt x="171" y="205"/>
                  </a:lnTo>
                  <a:lnTo>
                    <a:pt x="168" y="204"/>
                  </a:lnTo>
                  <a:lnTo>
                    <a:pt x="164" y="204"/>
                  </a:lnTo>
                  <a:lnTo>
                    <a:pt x="160" y="204"/>
                  </a:lnTo>
                  <a:lnTo>
                    <a:pt x="155" y="203"/>
                  </a:lnTo>
                  <a:lnTo>
                    <a:pt x="151" y="203"/>
                  </a:lnTo>
                  <a:lnTo>
                    <a:pt x="109" y="203"/>
                  </a:lnTo>
                </a:path>
              </a:pathLst>
            </a:custGeom>
            <a:noFill/>
            <a:ln w="12700" cap="rnd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5" name="Freeform 138">
              <a:extLst>
                <a:ext uri="{FF2B5EF4-FFF2-40B4-BE49-F238E27FC236}">
                  <a16:creationId xmlns:a16="http://schemas.microsoft.com/office/drawing/2014/main" id="{E4F61738-83E3-4EB6-987D-F7106735C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3360"/>
              <a:ext cx="259" cy="378"/>
            </a:xfrm>
            <a:custGeom>
              <a:avLst/>
              <a:gdLst>
                <a:gd name="T0" fmla="*/ 94 w 259"/>
                <a:gd name="T1" fmla="*/ 58 h 378"/>
                <a:gd name="T2" fmla="*/ 95 w 259"/>
                <a:gd name="T3" fmla="*/ 49 h 378"/>
                <a:gd name="T4" fmla="*/ 95 w 259"/>
                <a:gd name="T5" fmla="*/ 45 h 378"/>
                <a:gd name="T6" fmla="*/ 89 w 259"/>
                <a:gd name="T7" fmla="*/ 37 h 378"/>
                <a:gd name="T8" fmla="*/ 68 w 259"/>
                <a:gd name="T9" fmla="*/ 38 h 378"/>
                <a:gd name="T10" fmla="*/ 47 w 259"/>
                <a:gd name="T11" fmla="*/ 48 h 378"/>
                <a:gd name="T12" fmla="*/ 33 w 259"/>
                <a:gd name="T13" fmla="*/ 65 h 378"/>
                <a:gd name="T14" fmla="*/ 25 w 259"/>
                <a:gd name="T15" fmla="*/ 77 h 378"/>
                <a:gd name="T16" fmla="*/ 15 w 259"/>
                <a:gd name="T17" fmla="*/ 85 h 378"/>
                <a:gd name="T18" fmla="*/ 6 w 259"/>
                <a:gd name="T19" fmla="*/ 85 h 378"/>
                <a:gd name="T20" fmla="*/ 0 w 259"/>
                <a:gd name="T21" fmla="*/ 71 h 378"/>
                <a:gd name="T22" fmla="*/ 2 w 259"/>
                <a:gd name="T23" fmla="*/ 61 h 378"/>
                <a:gd name="T24" fmla="*/ 14 w 259"/>
                <a:gd name="T25" fmla="*/ 12 h 378"/>
                <a:gd name="T26" fmla="*/ 19 w 259"/>
                <a:gd name="T27" fmla="*/ 3 h 378"/>
                <a:gd name="T28" fmla="*/ 29 w 259"/>
                <a:gd name="T29" fmla="*/ 1 h 378"/>
                <a:gd name="T30" fmla="*/ 244 w 259"/>
                <a:gd name="T31" fmla="*/ 0 h 378"/>
                <a:gd name="T32" fmla="*/ 252 w 259"/>
                <a:gd name="T33" fmla="*/ 1 h 378"/>
                <a:gd name="T34" fmla="*/ 256 w 259"/>
                <a:gd name="T35" fmla="*/ 6 h 378"/>
                <a:gd name="T36" fmla="*/ 258 w 259"/>
                <a:gd name="T37" fmla="*/ 49 h 378"/>
                <a:gd name="T38" fmla="*/ 256 w 259"/>
                <a:gd name="T39" fmla="*/ 67 h 378"/>
                <a:gd name="T40" fmla="*/ 250 w 259"/>
                <a:gd name="T41" fmla="*/ 77 h 378"/>
                <a:gd name="T42" fmla="*/ 239 w 259"/>
                <a:gd name="T43" fmla="*/ 78 h 378"/>
                <a:gd name="T44" fmla="*/ 228 w 259"/>
                <a:gd name="T45" fmla="*/ 66 h 378"/>
                <a:gd name="T46" fmla="*/ 214 w 259"/>
                <a:gd name="T47" fmla="*/ 49 h 378"/>
                <a:gd name="T48" fmla="*/ 193 w 259"/>
                <a:gd name="T49" fmla="*/ 39 h 378"/>
                <a:gd name="T50" fmla="*/ 172 w 259"/>
                <a:gd name="T51" fmla="*/ 37 h 378"/>
                <a:gd name="T52" fmla="*/ 168 w 259"/>
                <a:gd name="T53" fmla="*/ 42 h 378"/>
                <a:gd name="T54" fmla="*/ 164 w 259"/>
                <a:gd name="T55" fmla="*/ 51 h 378"/>
                <a:gd name="T56" fmla="*/ 132 w 259"/>
                <a:gd name="T57" fmla="*/ 327 h 378"/>
                <a:gd name="T58" fmla="*/ 133 w 259"/>
                <a:gd name="T59" fmla="*/ 335 h 378"/>
                <a:gd name="T60" fmla="*/ 139 w 259"/>
                <a:gd name="T61" fmla="*/ 343 h 378"/>
                <a:gd name="T62" fmla="*/ 148 w 259"/>
                <a:gd name="T63" fmla="*/ 354 h 378"/>
                <a:gd name="T64" fmla="*/ 149 w 259"/>
                <a:gd name="T65" fmla="*/ 362 h 378"/>
                <a:gd name="T66" fmla="*/ 144 w 259"/>
                <a:gd name="T67" fmla="*/ 372 h 378"/>
                <a:gd name="T68" fmla="*/ 137 w 259"/>
                <a:gd name="T69" fmla="*/ 375 h 378"/>
                <a:gd name="T70" fmla="*/ 128 w 259"/>
                <a:gd name="T71" fmla="*/ 376 h 378"/>
                <a:gd name="T72" fmla="*/ 118 w 259"/>
                <a:gd name="T73" fmla="*/ 377 h 378"/>
                <a:gd name="T74" fmla="*/ 57 w 259"/>
                <a:gd name="T75" fmla="*/ 377 h 378"/>
                <a:gd name="T76" fmla="*/ 50 w 259"/>
                <a:gd name="T77" fmla="*/ 376 h 378"/>
                <a:gd name="T78" fmla="*/ 44 w 259"/>
                <a:gd name="T79" fmla="*/ 374 h 378"/>
                <a:gd name="T80" fmla="*/ 38 w 259"/>
                <a:gd name="T81" fmla="*/ 370 h 378"/>
                <a:gd name="T82" fmla="*/ 37 w 259"/>
                <a:gd name="T83" fmla="*/ 360 h 378"/>
                <a:gd name="T84" fmla="*/ 44 w 259"/>
                <a:gd name="T85" fmla="*/ 349 h 378"/>
                <a:gd name="T86" fmla="*/ 54 w 259"/>
                <a:gd name="T87" fmla="*/ 338 h 378"/>
                <a:gd name="T88" fmla="*/ 60 w 259"/>
                <a:gd name="T89" fmla="*/ 332 h 378"/>
                <a:gd name="T90" fmla="*/ 62 w 259"/>
                <a:gd name="T91" fmla="*/ 326 h 378"/>
                <a:gd name="T92" fmla="*/ 62 w 259"/>
                <a:gd name="T93" fmla="*/ 317 h 3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9" h="378">
                  <a:moveTo>
                    <a:pt x="62" y="317"/>
                  </a:moveTo>
                  <a:lnTo>
                    <a:pt x="94" y="62"/>
                  </a:lnTo>
                  <a:lnTo>
                    <a:pt x="94" y="58"/>
                  </a:lnTo>
                  <a:lnTo>
                    <a:pt x="94" y="54"/>
                  </a:lnTo>
                  <a:lnTo>
                    <a:pt x="95" y="51"/>
                  </a:lnTo>
                  <a:lnTo>
                    <a:pt x="95" y="49"/>
                  </a:lnTo>
                  <a:lnTo>
                    <a:pt x="95" y="47"/>
                  </a:lnTo>
                  <a:lnTo>
                    <a:pt x="95" y="46"/>
                  </a:lnTo>
                  <a:lnTo>
                    <a:pt x="95" y="45"/>
                  </a:lnTo>
                  <a:lnTo>
                    <a:pt x="94" y="42"/>
                  </a:lnTo>
                  <a:lnTo>
                    <a:pt x="92" y="39"/>
                  </a:lnTo>
                  <a:lnTo>
                    <a:pt x="89" y="37"/>
                  </a:lnTo>
                  <a:lnTo>
                    <a:pt x="84" y="37"/>
                  </a:lnTo>
                  <a:lnTo>
                    <a:pt x="75" y="37"/>
                  </a:lnTo>
                  <a:lnTo>
                    <a:pt x="68" y="38"/>
                  </a:lnTo>
                  <a:lnTo>
                    <a:pt x="60" y="41"/>
                  </a:lnTo>
                  <a:lnTo>
                    <a:pt x="54" y="44"/>
                  </a:lnTo>
                  <a:lnTo>
                    <a:pt x="47" y="48"/>
                  </a:lnTo>
                  <a:lnTo>
                    <a:pt x="42" y="52"/>
                  </a:lnTo>
                  <a:lnTo>
                    <a:pt x="37" y="58"/>
                  </a:lnTo>
                  <a:lnTo>
                    <a:pt x="33" y="65"/>
                  </a:lnTo>
                  <a:lnTo>
                    <a:pt x="30" y="69"/>
                  </a:lnTo>
                  <a:lnTo>
                    <a:pt x="27" y="74"/>
                  </a:lnTo>
                  <a:lnTo>
                    <a:pt x="25" y="77"/>
                  </a:lnTo>
                  <a:lnTo>
                    <a:pt x="21" y="80"/>
                  </a:lnTo>
                  <a:lnTo>
                    <a:pt x="18" y="83"/>
                  </a:lnTo>
                  <a:lnTo>
                    <a:pt x="15" y="85"/>
                  </a:lnTo>
                  <a:lnTo>
                    <a:pt x="12" y="86"/>
                  </a:lnTo>
                  <a:lnTo>
                    <a:pt x="9" y="86"/>
                  </a:lnTo>
                  <a:lnTo>
                    <a:pt x="6" y="85"/>
                  </a:lnTo>
                  <a:lnTo>
                    <a:pt x="3" y="82"/>
                  </a:lnTo>
                  <a:lnTo>
                    <a:pt x="1" y="78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1" y="64"/>
                  </a:lnTo>
                  <a:lnTo>
                    <a:pt x="2" y="61"/>
                  </a:lnTo>
                  <a:lnTo>
                    <a:pt x="2" y="57"/>
                  </a:lnTo>
                  <a:lnTo>
                    <a:pt x="11" y="17"/>
                  </a:lnTo>
                  <a:lnTo>
                    <a:pt x="14" y="12"/>
                  </a:lnTo>
                  <a:lnTo>
                    <a:pt x="15" y="8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23" y="2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3" y="0"/>
                  </a:lnTo>
                  <a:lnTo>
                    <a:pt x="237" y="0"/>
                  </a:lnTo>
                  <a:lnTo>
                    <a:pt x="244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2" y="1"/>
                  </a:lnTo>
                  <a:lnTo>
                    <a:pt x="255" y="2"/>
                  </a:lnTo>
                  <a:lnTo>
                    <a:pt x="255" y="3"/>
                  </a:lnTo>
                  <a:lnTo>
                    <a:pt x="256" y="6"/>
                  </a:lnTo>
                  <a:lnTo>
                    <a:pt x="257" y="10"/>
                  </a:lnTo>
                  <a:lnTo>
                    <a:pt x="257" y="16"/>
                  </a:lnTo>
                  <a:lnTo>
                    <a:pt x="258" y="49"/>
                  </a:lnTo>
                  <a:lnTo>
                    <a:pt x="258" y="57"/>
                  </a:lnTo>
                  <a:lnTo>
                    <a:pt x="258" y="62"/>
                  </a:lnTo>
                  <a:lnTo>
                    <a:pt x="256" y="67"/>
                  </a:lnTo>
                  <a:lnTo>
                    <a:pt x="255" y="72"/>
                  </a:lnTo>
                  <a:lnTo>
                    <a:pt x="252" y="75"/>
                  </a:lnTo>
                  <a:lnTo>
                    <a:pt x="250" y="77"/>
                  </a:lnTo>
                  <a:lnTo>
                    <a:pt x="247" y="79"/>
                  </a:lnTo>
                  <a:lnTo>
                    <a:pt x="243" y="80"/>
                  </a:lnTo>
                  <a:lnTo>
                    <a:pt x="239" y="78"/>
                  </a:lnTo>
                  <a:lnTo>
                    <a:pt x="235" y="75"/>
                  </a:lnTo>
                  <a:lnTo>
                    <a:pt x="231" y="72"/>
                  </a:lnTo>
                  <a:lnTo>
                    <a:pt x="228" y="66"/>
                  </a:lnTo>
                  <a:lnTo>
                    <a:pt x="223" y="60"/>
                  </a:lnTo>
                  <a:lnTo>
                    <a:pt x="219" y="54"/>
                  </a:lnTo>
                  <a:lnTo>
                    <a:pt x="214" y="49"/>
                  </a:lnTo>
                  <a:lnTo>
                    <a:pt x="207" y="45"/>
                  </a:lnTo>
                  <a:lnTo>
                    <a:pt x="201" y="42"/>
                  </a:lnTo>
                  <a:lnTo>
                    <a:pt x="193" y="39"/>
                  </a:lnTo>
                  <a:lnTo>
                    <a:pt x="185" y="37"/>
                  </a:lnTo>
                  <a:lnTo>
                    <a:pt x="175" y="37"/>
                  </a:lnTo>
                  <a:lnTo>
                    <a:pt x="172" y="37"/>
                  </a:lnTo>
                  <a:lnTo>
                    <a:pt x="170" y="38"/>
                  </a:lnTo>
                  <a:lnTo>
                    <a:pt x="169" y="39"/>
                  </a:lnTo>
                  <a:lnTo>
                    <a:pt x="168" y="42"/>
                  </a:lnTo>
                  <a:lnTo>
                    <a:pt x="167" y="44"/>
                  </a:lnTo>
                  <a:lnTo>
                    <a:pt x="166" y="47"/>
                  </a:lnTo>
                  <a:lnTo>
                    <a:pt x="164" y="51"/>
                  </a:lnTo>
                  <a:lnTo>
                    <a:pt x="164" y="55"/>
                  </a:lnTo>
                  <a:lnTo>
                    <a:pt x="132" y="321"/>
                  </a:lnTo>
                  <a:lnTo>
                    <a:pt x="132" y="327"/>
                  </a:lnTo>
                  <a:lnTo>
                    <a:pt x="132" y="331"/>
                  </a:lnTo>
                  <a:lnTo>
                    <a:pt x="133" y="334"/>
                  </a:lnTo>
                  <a:lnTo>
                    <a:pt x="133" y="335"/>
                  </a:lnTo>
                  <a:lnTo>
                    <a:pt x="134" y="338"/>
                  </a:lnTo>
                  <a:lnTo>
                    <a:pt x="136" y="340"/>
                  </a:lnTo>
                  <a:lnTo>
                    <a:pt x="139" y="343"/>
                  </a:lnTo>
                  <a:lnTo>
                    <a:pt x="142" y="346"/>
                  </a:lnTo>
                  <a:lnTo>
                    <a:pt x="145" y="350"/>
                  </a:lnTo>
                  <a:lnTo>
                    <a:pt x="148" y="354"/>
                  </a:lnTo>
                  <a:lnTo>
                    <a:pt x="149" y="358"/>
                  </a:lnTo>
                  <a:lnTo>
                    <a:pt x="149" y="360"/>
                  </a:lnTo>
                  <a:lnTo>
                    <a:pt x="149" y="362"/>
                  </a:lnTo>
                  <a:lnTo>
                    <a:pt x="148" y="366"/>
                  </a:lnTo>
                  <a:lnTo>
                    <a:pt x="146" y="369"/>
                  </a:lnTo>
                  <a:lnTo>
                    <a:pt x="144" y="372"/>
                  </a:lnTo>
                  <a:lnTo>
                    <a:pt x="141" y="374"/>
                  </a:lnTo>
                  <a:lnTo>
                    <a:pt x="140" y="374"/>
                  </a:lnTo>
                  <a:lnTo>
                    <a:pt x="137" y="375"/>
                  </a:lnTo>
                  <a:lnTo>
                    <a:pt x="135" y="375"/>
                  </a:lnTo>
                  <a:lnTo>
                    <a:pt x="132" y="376"/>
                  </a:lnTo>
                  <a:lnTo>
                    <a:pt x="128" y="376"/>
                  </a:lnTo>
                  <a:lnTo>
                    <a:pt x="125" y="376"/>
                  </a:lnTo>
                  <a:lnTo>
                    <a:pt x="122" y="377"/>
                  </a:lnTo>
                  <a:lnTo>
                    <a:pt x="118" y="377"/>
                  </a:lnTo>
                  <a:lnTo>
                    <a:pt x="65" y="377"/>
                  </a:lnTo>
                  <a:lnTo>
                    <a:pt x="61" y="377"/>
                  </a:lnTo>
                  <a:lnTo>
                    <a:pt x="57" y="377"/>
                  </a:lnTo>
                  <a:lnTo>
                    <a:pt x="55" y="376"/>
                  </a:lnTo>
                  <a:lnTo>
                    <a:pt x="52" y="376"/>
                  </a:lnTo>
                  <a:lnTo>
                    <a:pt x="50" y="376"/>
                  </a:lnTo>
                  <a:lnTo>
                    <a:pt x="47" y="375"/>
                  </a:lnTo>
                  <a:lnTo>
                    <a:pt x="45" y="375"/>
                  </a:lnTo>
                  <a:lnTo>
                    <a:pt x="44" y="374"/>
                  </a:lnTo>
                  <a:lnTo>
                    <a:pt x="42" y="374"/>
                  </a:lnTo>
                  <a:lnTo>
                    <a:pt x="39" y="372"/>
                  </a:lnTo>
                  <a:lnTo>
                    <a:pt x="38" y="370"/>
                  </a:lnTo>
                  <a:lnTo>
                    <a:pt x="37" y="367"/>
                  </a:lnTo>
                  <a:lnTo>
                    <a:pt x="37" y="363"/>
                  </a:lnTo>
                  <a:lnTo>
                    <a:pt x="37" y="360"/>
                  </a:lnTo>
                  <a:lnTo>
                    <a:pt x="39" y="356"/>
                  </a:lnTo>
                  <a:lnTo>
                    <a:pt x="42" y="353"/>
                  </a:lnTo>
                  <a:lnTo>
                    <a:pt x="44" y="349"/>
                  </a:lnTo>
                  <a:lnTo>
                    <a:pt x="47" y="345"/>
                  </a:lnTo>
                  <a:lnTo>
                    <a:pt x="52" y="341"/>
                  </a:lnTo>
                  <a:lnTo>
                    <a:pt x="54" y="338"/>
                  </a:lnTo>
                  <a:lnTo>
                    <a:pt x="57" y="335"/>
                  </a:lnTo>
                  <a:lnTo>
                    <a:pt x="59" y="334"/>
                  </a:lnTo>
                  <a:lnTo>
                    <a:pt x="60" y="332"/>
                  </a:lnTo>
                  <a:lnTo>
                    <a:pt x="60" y="331"/>
                  </a:lnTo>
                  <a:lnTo>
                    <a:pt x="61" y="328"/>
                  </a:lnTo>
                  <a:lnTo>
                    <a:pt x="62" y="326"/>
                  </a:lnTo>
                  <a:lnTo>
                    <a:pt x="62" y="323"/>
                  </a:lnTo>
                  <a:lnTo>
                    <a:pt x="62" y="320"/>
                  </a:lnTo>
                  <a:lnTo>
                    <a:pt x="62" y="317"/>
                  </a:lnTo>
                </a:path>
              </a:pathLst>
            </a:custGeom>
            <a:noFill/>
            <a:ln w="12700" cap="rnd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6" name="Freeform 139">
              <a:extLst>
                <a:ext uri="{FF2B5EF4-FFF2-40B4-BE49-F238E27FC236}">
                  <a16:creationId xmlns:a16="http://schemas.microsoft.com/office/drawing/2014/main" id="{8D4306D3-8E2A-419E-96B2-E13CE592A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3360"/>
              <a:ext cx="246" cy="378"/>
            </a:xfrm>
            <a:custGeom>
              <a:avLst/>
              <a:gdLst>
                <a:gd name="T0" fmla="*/ 56 w 246"/>
                <a:gd name="T1" fmla="*/ 54 h 378"/>
                <a:gd name="T2" fmla="*/ 56 w 246"/>
                <a:gd name="T3" fmla="*/ 47 h 378"/>
                <a:gd name="T4" fmla="*/ 56 w 246"/>
                <a:gd name="T5" fmla="*/ 42 h 378"/>
                <a:gd name="T6" fmla="*/ 53 w 246"/>
                <a:gd name="T7" fmla="*/ 35 h 378"/>
                <a:gd name="T8" fmla="*/ 44 w 246"/>
                <a:gd name="T9" fmla="*/ 29 h 378"/>
                <a:gd name="T10" fmla="*/ 40 w 246"/>
                <a:gd name="T11" fmla="*/ 17 h 378"/>
                <a:gd name="T12" fmla="*/ 44 w 246"/>
                <a:gd name="T13" fmla="*/ 5 h 378"/>
                <a:gd name="T14" fmla="*/ 49 w 246"/>
                <a:gd name="T15" fmla="*/ 2 h 378"/>
                <a:gd name="T16" fmla="*/ 56 w 246"/>
                <a:gd name="T17" fmla="*/ 1 h 378"/>
                <a:gd name="T18" fmla="*/ 64 w 246"/>
                <a:gd name="T19" fmla="*/ 0 h 378"/>
                <a:gd name="T20" fmla="*/ 135 w 246"/>
                <a:gd name="T21" fmla="*/ 0 h 378"/>
                <a:gd name="T22" fmla="*/ 143 w 246"/>
                <a:gd name="T23" fmla="*/ 0 h 378"/>
                <a:gd name="T24" fmla="*/ 148 w 246"/>
                <a:gd name="T25" fmla="*/ 1 h 378"/>
                <a:gd name="T26" fmla="*/ 153 w 246"/>
                <a:gd name="T27" fmla="*/ 6 h 378"/>
                <a:gd name="T28" fmla="*/ 154 w 246"/>
                <a:gd name="T29" fmla="*/ 19 h 378"/>
                <a:gd name="T30" fmla="*/ 146 w 246"/>
                <a:gd name="T31" fmla="*/ 29 h 378"/>
                <a:gd name="T32" fmla="*/ 140 w 246"/>
                <a:gd name="T33" fmla="*/ 35 h 378"/>
                <a:gd name="T34" fmla="*/ 136 w 246"/>
                <a:gd name="T35" fmla="*/ 41 h 378"/>
                <a:gd name="T36" fmla="*/ 131 w 246"/>
                <a:gd name="T37" fmla="*/ 47 h 378"/>
                <a:gd name="T38" fmla="*/ 128 w 246"/>
                <a:gd name="T39" fmla="*/ 56 h 378"/>
                <a:gd name="T40" fmla="*/ 126 w 246"/>
                <a:gd name="T41" fmla="*/ 70 h 378"/>
                <a:gd name="T42" fmla="*/ 99 w 246"/>
                <a:gd name="T43" fmla="*/ 305 h 378"/>
                <a:gd name="T44" fmla="*/ 98 w 246"/>
                <a:gd name="T45" fmla="*/ 313 h 378"/>
                <a:gd name="T46" fmla="*/ 97 w 246"/>
                <a:gd name="T47" fmla="*/ 321 h 378"/>
                <a:gd name="T48" fmla="*/ 98 w 246"/>
                <a:gd name="T49" fmla="*/ 331 h 378"/>
                <a:gd name="T50" fmla="*/ 103 w 246"/>
                <a:gd name="T51" fmla="*/ 336 h 378"/>
                <a:gd name="T52" fmla="*/ 109 w 246"/>
                <a:gd name="T53" fmla="*/ 337 h 378"/>
                <a:gd name="T54" fmla="*/ 117 w 246"/>
                <a:gd name="T55" fmla="*/ 339 h 378"/>
                <a:gd name="T56" fmla="*/ 125 w 246"/>
                <a:gd name="T57" fmla="*/ 340 h 378"/>
                <a:gd name="T58" fmla="*/ 131 w 246"/>
                <a:gd name="T59" fmla="*/ 340 h 378"/>
                <a:gd name="T60" fmla="*/ 137 w 246"/>
                <a:gd name="T61" fmla="*/ 340 h 378"/>
                <a:gd name="T62" fmla="*/ 149 w 246"/>
                <a:gd name="T63" fmla="*/ 339 h 378"/>
                <a:gd name="T64" fmla="*/ 161 w 246"/>
                <a:gd name="T65" fmla="*/ 338 h 378"/>
                <a:gd name="T66" fmla="*/ 174 w 246"/>
                <a:gd name="T67" fmla="*/ 337 h 378"/>
                <a:gd name="T68" fmla="*/ 192 w 246"/>
                <a:gd name="T69" fmla="*/ 327 h 378"/>
                <a:gd name="T70" fmla="*/ 209 w 246"/>
                <a:gd name="T71" fmla="*/ 310 h 378"/>
                <a:gd name="T72" fmla="*/ 219 w 246"/>
                <a:gd name="T73" fmla="*/ 297 h 378"/>
                <a:gd name="T74" fmla="*/ 227 w 246"/>
                <a:gd name="T75" fmla="*/ 291 h 378"/>
                <a:gd name="T76" fmla="*/ 234 w 246"/>
                <a:gd name="T77" fmla="*/ 289 h 378"/>
                <a:gd name="T78" fmla="*/ 241 w 246"/>
                <a:gd name="T79" fmla="*/ 292 h 378"/>
                <a:gd name="T80" fmla="*/ 245 w 246"/>
                <a:gd name="T81" fmla="*/ 300 h 378"/>
                <a:gd name="T82" fmla="*/ 245 w 246"/>
                <a:gd name="T83" fmla="*/ 310 h 378"/>
                <a:gd name="T84" fmla="*/ 243 w 246"/>
                <a:gd name="T85" fmla="*/ 318 h 378"/>
                <a:gd name="T86" fmla="*/ 223 w 246"/>
                <a:gd name="T87" fmla="*/ 369 h 378"/>
                <a:gd name="T88" fmla="*/ 217 w 246"/>
                <a:gd name="T89" fmla="*/ 374 h 378"/>
                <a:gd name="T90" fmla="*/ 211 w 246"/>
                <a:gd name="T91" fmla="*/ 376 h 378"/>
                <a:gd name="T92" fmla="*/ 203 w 246"/>
                <a:gd name="T93" fmla="*/ 377 h 378"/>
                <a:gd name="T94" fmla="*/ 21 w 246"/>
                <a:gd name="T95" fmla="*/ 377 h 378"/>
                <a:gd name="T96" fmla="*/ 13 w 246"/>
                <a:gd name="T97" fmla="*/ 376 h 378"/>
                <a:gd name="T98" fmla="*/ 7 w 246"/>
                <a:gd name="T99" fmla="*/ 374 h 378"/>
                <a:gd name="T100" fmla="*/ 1 w 246"/>
                <a:gd name="T101" fmla="*/ 369 h 378"/>
                <a:gd name="T102" fmla="*/ 0 w 246"/>
                <a:gd name="T103" fmla="*/ 360 h 378"/>
                <a:gd name="T104" fmla="*/ 2 w 246"/>
                <a:gd name="T105" fmla="*/ 354 h 378"/>
                <a:gd name="T106" fmla="*/ 7 w 246"/>
                <a:gd name="T107" fmla="*/ 348 h 378"/>
                <a:gd name="T108" fmla="*/ 12 w 246"/>
                <a:gd name="T109" fmla="*/ 342 h 378"/>
                <a:gd name="T110" fmla="*/ 17 w 246"/>
                <a:gd name="T111" fmla="*/ 335 h 378"/>
                <a:gd name="T112" fmla="*/ 20 w 246"/>
                <a:gd name="T113" fmla="*/ 331 h 378"/>
                <a:gd name="T114" fmla="*/ 22 w 246"/>
                <a:gd name="T115" fmla="*/ 326 h 378"/>
                <a:gd name="T116" fmla="*/ 25 w 246"/>
                <a:gd name="T117" fmla="*/ 319 h 378"/>
                <a:gd name="T118" fmla="*/ 25 w 246"/>
                <a:gd name="T119" fmla="*/ 313 h 3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46" h="378">
                  <a:moveTo>
                    <a:pt x="25" y="313"/>
                  </a:moveTo>
                  <a:lnTo>
                    <a:pt x="56" y="57"/>
                  </a:lnTo>
                  <a:lnTo>
                    <a:pt x="56" y="54"/>
                  </a:lnTo>
                  <a:lnTo>
                    <a:pt x="56" y="51"/>
                  </a:lnTo>
                  <a:lnTo>
                    <a:pt x="56" y="49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5" y="40"/>
                  </a:lnTo>
                  <a:lnTo>
                    <a:pt x="54" y="37"/>
                  </a:lnTo>
                  <a:lnTo>
                    <a:pt x="53" y="35"/>
                  </a:lnTo>
                  <a:lnTo>
                    <a:pt x="49" y="33"/>
                  </a:lnTo>
                  <a:lnTo>
                    <a:pt x="46" y="31"/>
                  </a:lnTo>
                  <a:lnTo>
                    <a:pt x="44" y="29"/>
                  </a:lnTo>
                  <a:lnTo>
                    <a:pt x="43" y="25"/>
                  </a:lnTo>
                  <a:lnTo>
                    <a:pt x="42" y="21"/>
                  </a:lnTo>
                  <a:lnTo>
                    <a:pt x="40" y="17"/>
                  </a:lnTo>
                  <a:lnTo>
                    <a:pt x="42" y="12"/>
                  </a:lnTo>
                  <a:lnTo>
                    <a:pt x="43" y="8"/>
                  </a:lnTo>
                  <a:lnTo>
                    <a:pt x="44" y="5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120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4" y="1"/>
                  </a:lnTo>
                  <a:lnTo>
                    <a:pt x="146" y="1"/>
                  </a:lnTo>
                  <a:lnTo>
                    <a:pt x="148" y="1"/>
                  </a:lnTo>
                  <a:lnTo>
                    <a:pt x="149" y="2"/>
                  </a:lnTo>
                  <a:lnTo>
                    <a:pt x="152" y="3"/>
                  </a:lnTo>
                  <a:lnTo>
                    <a:pt x="153" y="6"/>
                  </a:lnTo>
                  <a:lnTo>
                    <a:pt x="154" y="10"/>
                  </a:lnTo>
                  <a:lnTo>
                    <a:pt x="154" y="14"/>
                  </a:lnTo>
                  <a:lnTo>
                    <a:pt x="154" y="19"/>
                  </a:lnTo>
                  <a:lnTo>
                    <a:pt x="153" y="23"/>
                  </a:lnTo>
                  <a:lnTo>
                    <a:pt x="149" y="26"/>
                  </a:lnTo>
                  <a:lnTo>
                    <a:pt x="146" y="29"/>
                  </a:lnTo>
                  <a:lnTo>
                    <a:pt x="144" y="31"/>
                  </a:lnTo>
                  <a:lnTo>
                    <a:pt x="143" y="33"/>
                  </a:lnTo>
                  <a:lnTo>
                    <a:pt x="140" y="35"/>
                  </a:lnTo>
                  <a:lnTo>
                    <a:pt x="139" y="37"/>
                  </a:lnTo>
                  <a:lnTo>
                    <a:pt x="137" y="39"/>
                  </a:lnTo>
                  <a:lnTo>
                    <a:pt x="136" y="41"/>
                  </a:lnTo>
                  <a:lnTo>
                    <a:pt x="134" y="43"/>
                  </a:lnTo>
                  <a:lnTo>
                    <a:pt x="133" y="45"/>
                  </a:lnTo>
                  <a:lnTo>
                    <a:pt x="131" y="47"/>
                  </a:lnTo>
                  <a:lnTo>
                    <a:pt x="130" y="49"/>
                  </a:lnTo>
                  <a:lnTo>
                    <a:pt x="129" y="52"/>
                  </a:lnTo>
                  <a:lnTo>
                    <a:pt x="128" y="56"/>
                  </a:lnTo>
                  <a:lnTo>
                    <a:pt x="127" y="60"/>
                  </a:lnTo>
                  <a:lnTo>
                    <a:pt x="127" y="65"/>
                  </a:lnTo>
                  <a:lnTo>
                    <a:pt x="126" y="70"/>
                  </a:lnTo>
                  <a:lnTo>
                    <a:pt x="126" y="76"/>
                  </a:lnTo>
                  <a:lnTo>
                    <a:pt x="100" y="303"/>
                  </a:lnTo>
                  <a:lnTo>
                    <a:pt x="99" y="305"/>
                  </a:lnTo>
                  <a:lnTo>
                    <a:pt x="99" y="308"/>
                  </a:lnTo>
                  <a:lnTo>
                    <a:pt x="98" y="310"/>
                  </a:lnTo>
                  <a:lnTo>
                    <a:pt x="98" y="313"/>
                  </a:lnTo>
                  <a:lnTo>
                    <a:pt x="98" y="315"/>
                  </a:lnTo>
                  <a:lnTo>
                    <a:pt x="97" y="318"/>
                  </a:lnTo>
                  <a:lnTo>
                    <a:pt x="97" y="321"/>
                  </a:lnTo>
                  <a:lnTo>
                    <a:pt x="97" y="324"/>
                  </a:lnTo>
                  <a:lnTo>
                    <a:pt x="97" y="328"/>
                  </a:lnTo>
                  <a:lnTo>
                    <a:pt x="98" y="331"/>
                  </a:lnTo>
                  <a:lnTo>
                    <a:pt x="100" y="334"/>
                  </a:lnTo>
                  <a:lnTo>
                    <a:pt x="102" y="335"/>
                  </a:lnTo>
                  <a:lnTo>
                    <a:pt x="103" y="336"/>
                  </a:lnTo>
                  <a:lnTo>
                    <a:pt x="105" y="336"/>
                  </a:lnTo>
                  <a:lnTo>
                    <a:pt x="107" y="337"/>
                  </a:lnTo>
                  <a:lnTo>
                    <a:pt x="109" y="337"/>
                  </a:lnTo>
                  <a:lnTo>
                    <a:pt x="111" y="338"/>
                  </a:lnTo>
                  <a:lnTo>
                    <a:pt x="114" y="339"/>
                  </a:lnTo>
                  <a:lnTo>
                    <a:pt x="117" y="339"/>
                  </a:lnTo>
                  <a:lnTo>
                    <a:pt x="120" y="340"/>
                  </a:lnTo>
                  <a:lnTo>
                    <a:pt x="123" y="340"/>
                  </a:lnTo>
                  <a:lnTo>
                    <a:pt x="125" y="340"/>
                  </a:lnTo>
                  <a:lnTo>
                    <a:pt x="127" y="340"/>
                  </a:lnTo>
                  <a:lnTo>
                    <a:pt x="129" y="340"/>
                  </a:lnTo>
                  <a:lnTo>
                    <a:pt x="131" y="340"/>
                  </a:lnTo>
                  <a:lnTo>
                    <a:pt x="134" y="340"/>
                  </a:lnTo>
                  <a:lnTo>
                    <a:pt x="136" y="340"/>
                  </a:lnTo>
                  <a:lnTo>
                    <a:pt x="137" y="340"/>
                  </a:lnTo>
                  <a:lnTo>
                    <a:pt x="142" y="340"/>
                  </a:lnTo>
                  <a:lnTo>
                    <a:pt x="145" y="340"/>
                  </a:lnTo>
                  <a:lnTo>
                    <a:pt x="149" y="339"/>
                  </a:lnTo>
                  <a:lnTo>
                    <a:pt x="154" y="339"/>
                  </a:lnTo>
                  <a:lnTo>
                    <a:pt x="157" y="339"/>
                  </a:lnTo>
                  <a:lnTo>
                    <a:pt x="161" y="338"/>
                  </a:lnTo>
                  <a:lnTo>
                    <a:pt x="164" y="338"/>
                  </a:lnTo>
                  <a:lnTo>
                    <a:pt x="167" y="338"/>
                  </a:lnTo>
                  <a:lnTo>
                    <a:pt x="174" y="337"/>
                  </a:lnTo>
                  <a:lnTo>
                    <a:pt x="180" y="334"/>
                  </a:lnTo>
                  <a:lnTo>
                    <a:pt x="187" y="331"/>
                  </a:lnTo>
                  <a:lnTo>
                    <a:pt x="192" y="327"/>
                  </a:lnTo>
                  <a:lnTo>
                    <a:pt x="198" y="322"/>
                  </a:lnTo>
                  <a:lnTo>
                    <a:pt x="203" y="317"/>
                  </a:lnTo>
                  <a:lnTo>
                    <a:pt x="209" y="310"/>
                  </a:lnTo>
                  <a:lnTo>
                    <a:pt x="216" y="303"/>
                  </a:lnTo>
                  <a:lnTo>
                    <a:pt x="218" y="300"/>
                  </a:lnTo>
                  <a:lnTo>
                    <a:pt x="219" y="297"/>
                  </a:lnTo>
                  <a:lnTo>
                    <a:pt x="221" y="295"/>
                  </a:lnTo>
                  <a:lnTo>
                    <a:pt x="224" y="293"/>
                  </a:lnTo>
                  <a:lnTo>
                    <a:pt x="227" y="291"/>
                  </a:lnTo>
                  <a:lnTo>
                    <a:pt x="229" y="290"/>
                  </a:lnTo>
                  <a:lnTo>
                    <a:pt x="232" y="289"/>
                  </a:lnTo>
                  <a:lnTo>
                    <a:pt x="234" y="289"/>
                  </a:lnTo>
                  <a:lnTo>
                    <a:pt x="236" y="290"/>
                  </a:lnTo>
                  <a:lnTo>
                    <a:pt x="238" y="290"/>
                  </a:lnTo>
                  <a:lnTo>
                    <a:pt x="241" y="292"/>
                  </a:lnTo>
                  <a:lnTo>
                    <a:pt x="243" y="294"/>
                  </a:lnTo>
                  <a:lnTo>
                    <a:pt x="244" y="296"/>
                  </a:lnTo>
                  <a:lnTo>
                    <a:pt x="245" y="300"/>
                  </a:lnTo>
                  <a:lnTo>
                    <a:pt x="245" y="304"/>
                  </a:lnTo>
                  <a:lnTo>
                    <a:pt x="245" y="308"/>
                  </a:lnTo>
                  <a:lnTo>
                    <a:pt x="245" y="310"/>
                  </a:lnTo>
                  <a:lnTo>
                    <a:pt x="245" y="313"/>
                  </a:lnTo>
                  <a:lnTo>
                    <a:pt x="244" y="316"/>
                  </a:lnTo>
                  <a:lnTo>
                    <a:pt x="243" y="318"/>
                  </a:lnTo>
                  <a:lnTo>
                    <a:pt x="227" y="362"/>
                  </a:lnTo>
                  <a:lnTo>
                    <a:pt x="225" y="366"/>
                  </a:lnTo>
                  <a:lnTo>
                    <a:pt x="223" y="369"/>
                  </a:lnTo>
                  <a:lnTo>
                    <a:pt x="220" y="372"/>
                  </a:lnTo>
                  <a:lnTo>
                    <a:pt x="219" y="374"/>
                  </a:lnTo>
                  <a:lnTo>
                    <a:pt x="217" y="374"/>
                  </a:lnTo>
                  <a:lnTo>
                    <a:pt x="216" y="375"/>
                  </a:lnTo>
                  <a:lnTo>
                    <a:pt x="214" y="375"/>
                  </a:lnTo>
                  <a:lnTo>
                    <a:pt x="211" y="376"/>
                  </a:lnTo>
                  <a:lnTo>
                    <a:pt x="209" y="376"/>
                  </a:lnTo>
                  <a:lnTo>
                    <a:pt x="206" y="376"/>
                  </a:lnTo>
                  <a:lnTo>
                    <a:pt x="203" y="377"/>
                  </a:lnTo>
                  <a:lnTo>
                    <a:pt x="201" y="377"/>
                  </a:lnTo>
                  <a:lnTo>
                    <a:pt x="25" y="377"/>
                  </a:lnTo>
                  <a:lnTo>
                    <a:pt x="21" y="377"/>
                  </a:lnTo>
                  <a:lnTo>
                    <a:pt x="18" y="376"/>
                  </a:lnTo>
                  <a:lnTo>
                    <a:pt x="16" y="376"/>
                  </a:lnTo>
                  <a:lnTo>
                    <a:pt x="13" y="376"/>
                  </a:lnTo>
                  <a:lnTo>
                    <a:pt x="11" y="375"/>
                  </a:lnTo>
                  <a:lnTo>
                    <a:pt x="9" y="375"/>
                  </a:lnTo>
                  <a:lnTo>
                    <a:pt x="7" y="374"/>
                  </a:lnTo>
                  <a:lnTo>
                    <a:pt x="6" y="374"/>
                  </a:lnTo>
                  <a:lnTo>
                    <a:pt x="3" y="372"/>
                  </a:lnTo>
                  <a:lnTo>
                    <a:pt x="1" y="369"/>
                  </a:lnTo>
                  <a:lnTo>
                    <a:pt x="0" y="366"/>
                  </a:lnTo>
                  <a:lnTo>
                    <a:pt x="0" y="362"/>
                  </a:lnTo>
                  <a:lnTo>
                    <a:pt x="0" y="360"/>
                  </a:lnTo>
                  <a:lnTo>
                    <a:pt x="0" y="358"/>
                  </a:lnTo>
                  <a:lnTo>
                    <a:pt x="1" y="356"/>
                  </a:lnTo>
                  <a:lnTo>
                    <a:pt x="2" y="354"/>
                  </a:lnTo>
                  <a:lnTo>
                    <a:pt x="3" y="352"/>
                  </a:lnTo>
                  <a:lnTo>
                    <a:pt x="4" y="350"/>
                  </a:lnTo>
                  <a:lnTo>
                    <a:pt x="7" y="348"/>
                  </a:lnTo>
                  <a:lnTo>
                    <a:pt x="8" y="346"/>
                  </a:lnTo>
                  <a:lnTo>
                    <a:pt x="10" y="344"/>
                  </a:lnTo>
                  <a:lnTo>
                    <a:pt x="12" y="342"/>
                  </a:lnTo>
                  <a:lnTo>
                    <a:pt x="13" y="339"/>
                  </a:lnTo>
                  <a:lnTo>
                    <a:pt x="15" y="337"/>
                  </a:lnTo>
                  <a:lnTo>
                    <a:pt x="17" y="335"/>
                  </a:lnTo>
                  <a:lnTo>
                    <a:pt x="18" y="334"/>
                  </a:lnTo>
                  <a:lnTo>
                    <a:pt x="19" y="332"/>
                  </a:lnTo>
                  <a:lnTo>
                    <a:pt x="20" y="331"/>
                  </a:lnTo>
                  <a:lnTo>
                    <a:pt x="21" y="329"/>
                  </a:lnTo>
                  <a:lnTo>
                    <a:pt x="22" y="328"/>
                  </a:lnTo>
                  <a:lnTo>
                    <a:pt x="22" y="326"/>
                  </a:lnTo>
                  <a:lnTo>
                    <a:pt x="24" y="324"/>
                  </a:lnTo>
                  <a:lnTo>
                    <a:pt x="25" y="322"/>
                  </a:lnTo>
                  <a:lnTo>
                    <a:pt x="25" y="319"/>
                  </a:lnTo>
                  <a:lnTo>
                    <a:pt x="25" y="317"/>
                  </a:lnTo>
                  <a:lnTo>
                    <a:pt x="25" y="314"/>
                  </a:lnTo>
                  <a:lnTo>
                    <a:pt x="25" y="313"/>
                  </a:lnTo>
                </a:path>
              </a:pathLst>
            </a:custGeom>
            <a:noFill/>
            <a:ln w="12700" cap="rnd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7" name="Freeform 140">
              <a:extLst>
                <a:ext uri="{FF2B5EF4-FFF2-40B4-BE49-F238E27FC236}">
                  <a16:creationId xmlns:a16="http://schemas.microsoft.com/office/drawing/2014/main" id="{E7F710A2-4565-48C0-A80D-9F4902C58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" y="3355"/>
              <a:ext cx="296" cy="383"/>
            </a:xfrm>
            <a:custGeom>
              <a:avLst/>
              <a:gdLst>
                <a:gd name="T0" fmla="*/ 66 w 296"/>
                <a:gd name="T1" fmla="*/ 319 h 383"/>
                <a:gd name="T2" fmla="*/ 62 w 296"/>
                <a:gd name="T3" fmla="*/ 332 h 383"/>
                <a:gd name="T4" fmla="*/ 62 w 296"/>
                <a:gd name="T5" fmla="*/ 342 h 383"/>
                <a:gd name="T6" fmla="*/ 66 w 296"/>
                <a:gd name="T7" fmla="*/ 348 h 383"/>
                <a:gd name="T8" fmla="*/ 74 w 296"/>
                <a:gd name="T9" fmla="*/ 356 h 383"/>
                <a:gd name="T10" fmla="*/ 79 w 296"/>
                <a:gd name="T11" fmla="*/ 364 h 383"/>
                <a:gd name="T12" fmla="*/ 77 w 296"/>
                <a:gd name="T13" fmla="*/ 378 h 383"/>
                <a:gd name="T14" fmla="*/ 14 w 296"/>
                <a:gd name="T15" fmla="*/ 382 h 383"/>
                <a:gd name="T16" fmla="*/ 2 w 296"/>
                <a:gd name="T17" fmla="*/ 380 h 383"/>
                <a:gd name="T18" fmla="*/ 0 w 296"/>
                <a:gd name="T19" fmla="*/ 368 h 383"/>
                <a:gd name="T20" fmla="*/ 1 w 296"/>
                <a:gd name="T21" fmla="*/ 361 h 383"/>
                <a:gd name="T22" fmla="*/ 8 w 296"/>
                <a:gd name="T23" fmla="*/ 353 h 383"/>
                <a:gd name="T24" fmla="*/ 18 w 296"/>
                <a:gd name="T25" fmla="*/ 342 h 383"/>
                <a:gd name="T26" fmla="*/ 23 w 296"/>
                <a:gd name="T27" fmla="*/ 334 h 383"/>
                <a:gd name="T28" fmla="*/ 27 w 296"/>
                <a:gd name="T29" fmla="*/ 322 h 383"/>
                <a:gd name="T30" fmla="*/ 41 w 296"/>
                <a:gd name="T31" fmla="*/ 287 h 383"/>
                <a:gd name="T32" fmla="*/ 56 w 296"/>
                <a:gd name="T33" fmla="*/ 248 h 383"/>
                <a:gd name="T34" fmla="*/ 73 w 296"/>
                <a:gd name="T35" fmla="*/ 207 h 383"/>
                <a:gd name="T36" fmla="*/ 90 w 296"/>
                <a:gd name="T37" fmla="*/ 167 h 383"/>
                <a:gd name="T38" fmla="*/ 107 w 296"/>
                <a:gd name="T39" fmla="*/ 128 h 383"/>
                <a:gd name="T40" fmla="*/ 126 w 296"/>
                <a:gd name="T41" fmla="*/ 90 h 383"/>
                <a:gd name="T42" fmla="*/ 145 w 296"/>
                <a:gd name="T43" fmla="*/ 51 h 383"/>
                <a:gd name="T44" fmla="*/ 164 w 296"/>
                <a:gd name="T45" fmla="*/ 19 h 383"/>
                <a:gd name="T46" fmla="*/ 177 w 296"/>
                <a:gd name="T47" fmla="*/ 5 h 383"/>
                <a:gd name="T48" fmla="*/ 191 w 296"/>
                <a:gd name="T49" fmla="*/ 0 h 383"/>
                <a:gd name="T50" fmla="*/ 208 w 296"/>
                <a:gd name="T51" fmla="*/ 6 h 383"/>
                <a:gd name="T52" fmla="*/ 217 w 296"/>
                <a:gd name="T53" fmla="*/ 22 h 383"/>
                <a:gd name="T54" fmla="*/ 225 w 296"/>
                <a:gd name="T55" fmla="*/ 55 h 383"/>
                <a:gd name="T56" fmla="*/ 234 w 296"/>
                <a:gd name="T57" fmla="*/ 90 h 383"/>
                <a:gd name="T58" fmla="*/ 243 w 296"/>
                <a:gd name="T59" fmla="*/ 128 h 383"/>
                <a:gd name="T60" fmla="*/ 251 w 296"/>
                <a:gd name="T61" fmla="*/ 170 h 383"/>
                <a:gd name="T62" fmla="*/ 259 w 296"/>
                <a:gd name="T63" fmla="*/ 212 h 383"/>
                <a:gd name="T64" fmla="*/ 266 w 296"/>
                <a:gd name="T65" fmla="*/ 252 h 383"/>
                <a:gd name="T66" fmla="*/ 271 w 296"/>
                <a:gd name="T67" fmla="*/ 292 h 383"/>
                <a:gd name="T68" fmla="*/ 277 w 296"/>
                <a:gd name="T69" fmla="*/ 329 h 383"/>
                <a:gd name="T70" fmla="*/ 281 w 296"/>
                <a:gd name="T71" fmla="*/ 343 h 383"/>
                <a:gd name="T72" fmla="*/ 289 w 296"/>
                <a:gd name="T73" fmla="*/ 351 h 383"/>
                <a:gd name="T74" fmla="*/ 293 w 296"/>
                <a:gd name="T75" fmla="*/ 356 h 383"/>
                <a:gd name="T76" fmla="*/ 295 w 296"/>
                <a:gd name="T77" fmla="*/ 365 h 383"/>
                <a:gd name="T78" fmla="*/ 286 w 296"/>
                <a:gd name="T79" fmla="*/ 377 h 383"/>
                <a:gd name="T80" fmla="*/ 261 w 296"/>
                <a:gd name="T81" fmla="*/ 382 h 383"/>
                <a:gd name="T82" fmla="*/ 205 w 296"/>
                <a:gd name="T83" fmla="*/ 381 h 383"/>
                <a:gd name="T84" fmla="*/ 193 w 296"/>
                <a:gd name="T85" fmla="*/ 380 h 383"/>
                <a:gd name="T86" fmla="*/ 184 w 296"/>
                <a:gd name="T87" fmla="*/ 372 h 383"/>
                <a:gd name="T88" fmla="*/ 187 w 296"/>
                <a:gd name="T89" fmla="*/ 358 h 383"/>
                <a:gd name="T90" fmla="*/ 199 w 296"/>
                <a:gd name="T91" fmla="*/ 349 h 383"/>
                <a:gd name="T92" fmla="*/ 203 w 296"/>
                <a:gd name="T93" fmla="*/ 343 h 383"/>
                <a:gd name="T94" fmla="*/ 204 w 296"/>
                <a:gd name="T95" fmla="*/ 333 h 383"/>
                <a:gd name="T96" fmla="*/ 87 w 296"/>
                <a:gd name="T97" fmla="*/ 262 h 3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96" h="383">
                  <a:moveTo>
                    <a:pt x="87" y="262"/>
                  </a:moveTo>
                  <a:lnTo>
                    <a:pt x="69" y="311"/>
                  </a:lnTo>
                  <a:lnTo>
                    <a:pt x="68" y="315"/>
                  </a:lnTo>
                  <a:lnTo>
                    <a:pt x="66" y="319"/>
                  </a:lnTo>
                  <a:lnTo>
                    <a:pt x="65" y="322"/>
                  </a:lnTo>
                  <a:lnTo>
                    <a:pt x="64" y="326"/>
                  </a:lnTo>
                  <a:lnTo>
                    <a:pt x="63" y="329"/>
                  </a:lnTo>
                  <a:lnTo>
                    <a:pt x="62" y="332"/>
                  </a:lnTo>
                  <a:lnTo>
                    <a:pt x="62" y="335"/>
                  </a:lnTo>
                  <a:lnTo>
                    <a:pt x="62" y="337"/>
                  </a:lnTo>
                  <a:lnTo>
                    <a:pt x="62" y="339"/>
                  </a:lnTo>
                  <a:lnTo>
                    <a:pt x="62" y="342"/>
                  </a:lnTo>
                  <a:lnTo>
                    <a:pt x="63" y="343"/>
                  </a:lnTo>
                  <a:lnTo>
                    <a:pt x="64" y="345"/>
                  </a:lnTo>
                  <a:lnTo>
                    <a:pt x="65" y="347"/>
                  </a:lnTo>
                  <a:lnTo>
                    <a:pt x="66" y="348"/>
                  </a:lnTo>
                  <a:lnTo>
                    <a:pt x="69" y="350"/>
                  </a:lnTo>
                  <a:lnTo>
                    <a:pt x="71" y="351"/>
                  </a:lnTo>
                  <a:lnTo>
                    <a:pt x="72" y="353"/>
                  </a:lnTo>
                  <a:lnTo>
                    <a:pt x="74" y="356"/>
                  </a:lnTo>
                  <a:lnTo>
                    <a:pt x="75" y="357"/>
                  </a:lnTo>
                  <a:lnTo>
                    <a:pt x="78" y="359"/>
                  </a:lnTo>
                  <a:lnTo>
                    <a:pt x="78" y="361"/>
                  </a:lnTo>
                  <a:lnTo>
                    <a:pt x="79" y="364"/>
                  </a:lnTo>
                  <a:lnTo>
                    <a:pt x="80" y="366"/>
                  </a:lnTo>
                  <a:lnTo>
                    <a:pt x="80" y="368"/>
                  </a:lnTo>
                  <a:lnTo>
                    <a:pt x="79" y="374"/>
                  </a:lnTo>
                  <a:lnTo>
                    <a:pt x="77" y="378"/>
                  </a:lnTo>
                  <a:lnTo>
                    <a:pt x="72" y="381"/>
                  </a:lnTo>
                  <a:lnTo>
                    <a:pt x="65" y="382"/>
                  </a:lnTo>
                  <a:lnTo>
                    <a:pt x="19" y="382"/>
                  </a:lnTo>
                  <a:lnTo>
                    <a:pt x="14" y="382"/>
                  </a:lnTo>
                  <a:lnTo>
                    <a:pt x="10" y="382"/>
                  </a:lnTo>
                  <a:lnTo>
                    <a:pt x="7" y="381"/>
                  </a:lnTo>
                  <a:lnTo>
                    <a:pt x="5" y="380"/>
                  </a:lnTo>
                  <a:lnTo>
                    <a:pt x="2" y="380"/>
                  </a:lnTo>
                  <a:lnTo>
                    <a:pt x="2" y="379"/>
                  </a:lnTo>
                  <a:lnTo>
                    <a:pt x="1" y="376"/>
                  </a:lnTo>
                  <a:lnTo>
                    <a:pt x="0" y="372"/>
                  </a:lnTo>
                  <a:lnTo>
                    <a:pt x="0" y="368"/>
                  </a:lnTo>
                  <a:lnTo>
                    <a:pt x="0" y="366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2" y="359"/>
                  </a:lnTo>
                  <a:lnTo>
                    <a:pt x="5" y="357"/>
                  </a:lnTo>
                  <a:lnTo>
                    <a:pt x="6" y="355"/>
                  </a:lnTo>
                  <a:lnTo>
                    <a:pt x="8" y="353"/>
                  </a:lnTo>
                  <a:lnTo>
                    <a:pt x="10" y="350"/>
                  </a:lnTo>
                  <a:lnTo>
                    <a:pt x="12" y="347"/>
                  </a:lnTo>
                  <a:lnTo>
                    <a:pt x="16" y="344"/>
                  </a:lnTo>
                  <a:lnTo>
                    <a:pt x="18" y="342"/>
                  </a:lnTo>
                  <a:lnTo>
                    <a:pt x="19" y="340"/>
                  </a:lnTo>
                  <a:lnTo>
                    <a:pt x="20" y="338"/>
                  </a:lnTo>
                  <a:lnTo>
                    <a:pt x="21" y="336"/>
                  </a:lnTo>
                  <a:lnTo>
                    <a:pt x="23" y="334"/>
                  </a:lnTo>
                  <a:lnTo>
                    <a:pt x="24" y="331"/>
                  </a:lnTo>
                  <a:lnTo>
                    <a:pt x="25" y="328"/>
                  </a:lnTo>
                  <a:lnTo>
                    <a:pt x="26" y="325"/>
                  </a:lnTo>
                  <a:lnTo>
                    <a:pt x="27" y="322"/>
                  </a:lnTo>
                  <a:lnTo>
                    <a:pt x="30" y="313"/>
                  </a:lnTo>
                  <a:lnTo>
                    <a:pt x="34" y="305"/>
                  </a:lnTo>
                  <a:lnTo>
                    <a:pt x="37" y="296"/>
                  </a:lnTo>
                  <a:lnTo>
                    <a:pt x="41" y="287"/>
                  </a:lnTo>
                  <a:lnTo>
                    <a:pt x="44" y="278"/>
                  </a:lnTo>
                  <a:lnTo>
                    <a:pt x="48" y="268"/>
                  </a:lnTo>
                  <a:lnTo>
                    <a:pt x="53" y="258"/>
                  </a:lnTo>
                  <a:lnTo>
                    <a:pt x="56" y="248"/>
                  </a:lnTo>
                  <a:lnTo>
                    <a:pt x="61" y="238"/>
                  </a:lnTo>
                  <a:lnTo>
                    <a:pt x="65" y="227"/>
                  </a:lnTo>
                  <a:lnTo>
                    <a:pt x="69" y="217"/>
                  </a:lnTo>
                  <a:lnTo>
                    <a:pt x="73" y="207"/>
                  </a:lnTo>
                  <a:lnTo>
                    <a:pt x="78" y="197"/>
                  </a:lnTo>
                  <a:lnTo>
                    <a:pt x="81" y="186"/>
                  </a:lnTo>
                  <a:lnTo>
                    <a:pt x="86" y="177"/>
                  </a:lnTo>
                  <a:lnTo>
                    <a:pt x="90" y="167"/>
                  </a:lnTo>
                  <a:lnTo>
                    <a:pt x="95" y="157"/>
                  </a:lnTo>
                  <a:lnTo>
                    <a:pt x="98" y="148"/>
                  </a:lnTo>
                  <a:lnTo>
                    <a:pt x="102" y="138"/>
                  </a:lnTo>
                  <a:lnTo>
                    <a:pt x="107" y="128"/>
                  </a:lnTo>
                  <a:lnTo>
                    <a:pt x="111" y="119"/>
                  </a:lnTo>
                  <a:lnTo>
                    <a:pt x="116" y="109"/>
                  </a:lnTo>
                  <a:lnTo>
                    <a:pt x="122" y="99"/>
                  </a:lnTo>
                  <a:lnTo>
                    <a:pt x="126" y="90"/>
                  </a:lnTo>
                  <a:lnTo>
                    <a:pt x="131" y="79"/>
                  </a:lnTo>
                  <a:lnTo>
                    <a:pt x="136" y="70"/>
                  </a:lnTo>
                  <a:lnTo>
                    <a:pt x="141" y="60"/>
                  </a:lnTo>
                  <a:lnTo>
                    <a:pt x="145" y="51"/>
                  </a:lnTo>
                  <a:lnTo>
                    <a:pt x="151" y="43"/>
                  </a:lnTo>
                  <a:lnTo>
                    <a:pt x="155" y="35"/>
                  </a:lnTo>
                  <a:lnTo>
                    <a:pt x="160" y="27"/>
                  </a:lnTo>
                  <a:lnTo>
                    <a:pt x="164" y="19"/>
                  </a:lnTo>
                  <a:lnTo>
                    <a:pt x="168" y="15"/>
                  </a:lnTo>
                  <a:lnTo>
                    <a:pt x="170" y="11"/>
                  </a:lnTo>
                  <a:lnTo>
                    <a:pt x="173" y="8"/>
                  </a:lnTo>
                  <a:lnTo>
                    <a:pt x="177" y="5"/>
                  </a:lnTo>
                  <a:lnTo>
                    <a:pt x="180" y="3"/>
                  </a:lnTo>
                  <a:lnTo>
                    <a:pt x="184" y="1"/>
                  </a:lnTo>
                  <a:lnTo>
                    <a:pt x="187" y="1"/>
                  </a:lnTo>
                  <a:lnTo>
                    <a:pt x="191" y="0"/>
                  </a:lnTo>
                  <a:lnTo>
                    <a:pt x="196" y="1"/>
                  </a:lnTo>
                  <a:lnTo>
                    <a:pt x="200" y="2"/>
                  </a:lnTo>
                  <a:lnTo>
                    <a:pt x="205" y="3"/>
                  </a:lnTo>
                  <a:lnTo>
                    <a:pt x="208" y="6"/>
                  </a:lnTo>
                  <a:lnTo>
                    <a:pt x="211" y="9"/>
                  </a:lnTo>
                  <a:lnTo>
                    <a:pt x="214" y="13"/>
                  </a:lnTo>
                  <a:lnTo>
                    <a:pt x="215" y="17"/>
                  </a:lnTo>
                  <a:lnTo>
                    <a:pt x="217" y="22"/>
                  </a:lnTo>
                  <a:lnTo>
                    <a:pt x="220" y="30"/>
                  </a:lnTo>
                  <a:lnTo>
                    <a:pt x="222" y="38"/>
                  </a:lnTo>
                  <a:lnTo>
                    <a:pt x="224" y="47"/>
                  </a:lnTo>
                  <a:lnTo>
                    <a:pt x="225" y="55"/>
                  </a:lnTo>
                  <a:lnTo>
                    <a:pt x="227" y="63"/>
                  </a:lnTo>
                  <a:lnTo>
                    <a:pt x="230" y="72"/>
                  </a:lnTo>
                  <a:lnTo>
                    <a:pt x="232" y="81"/>
                  </a:lnTo>
                  <a:lnTo>
                    <a:pt x="234" y="90"/>
                  </a:lnTo>
                  <a:lnTo>
                    <a:pt x="236" y="99"/>
                  </a:lnTo>
                  <a:lnTo>
                    <a:pt x="239" y="109"/>
                  </a:lnTo>
                  <a:lnTo>
                    <a:pt x="241" y="119"/>
                  </a:lnTo>
                  <a:lnTo>
                    <a:pt x="243" y="128"/>
                  </a:lnTo>
                  <a:lnTo>
                    <a:pt x="244" y="139"/>
                  </a:lnTo>
                  <a:lnTo>
                    <a:pt x="247" y="149"/>
                  </a:lnTo>
                  <a:lnTo>
                    <a:pt x="249" y="159"/>
                  </a:lnTo>
                  <a:lnTo>
                    <a:pt x="251" y="170"/>
                  </a:lnTo>
                  <a:lnTo>
                    <a:pt x="253" y="180"/>
                  </a:lnTo>
                  <a:lnTo>
                    <a:pt x="256" y="191"/>
                  </a:lnTo>
                  <a:lnTo>
                    <a:pt x="257" y="201"/>
                  </a:lnTo>
                  <a:lnTo>
                    <a:pt x="259" y="212"/>
                  </a:lnTo>
                  <a:lnTo>
                    <a:pt x="260" y="222"/>
                  </a:lnTo>
                  <a:lnTo>
                    <a:pt x="262" y="232"/>
                  </a:lnTo>
                  <a:lnTo>
                    <a:pt x="263" y="242"/>
                  </a:lnTo>
                  <a:lnTo>
                    <a:pt x="266" y="252"/>
                  </a:lnTo>
                  <a:lnTo>
                    <a:pt x="268" y="262"/>
                  </a:lnTo>
                  <a:lnTo>
                    <a:pt x="269" y="272"/>
                  </a:lnTo>
                  <a:lnTo>
                    <a:pt x="270" y="282"/>
                  </a:lnTo>
                  <a:lnTo>
                    <a:pt x="271" y="292"/>
                  </a:lnTo>
                  <a:lnTo>
                    <a:pt x="274" y="301"/>
                  </a:lnTo>
                  <a:lnTo>
                    <a:pt x="275" y="311"/>
                  </a:lnTo>
                  <a:lnTo>
                    <a:pt x="276" y="320"/>
                  </a:lnTo>
                  <a:lnTo>
                    <a:pt x="277" y="329"/>
                  </a:lnTo>
                  <a:lnTo>
                    <a:pt x="278" y="334"/>
                  </a:lnTo>
                  <a:lnTo>
                    <a:pt x="279" y="338"/>
                  </a:lnTo>
                  <a:lnTo>
                    <a:pt x="280" y="341"/>
                  </a:lnTo>
                  <a:lnTo>
                    <a:pt x="281" y="343"/>
                  </a:lnTo>
                  <a:lnTo>
                    <a:pt x="284" y="346"/>
                  </a:lnTo>
                  <a:lnTo>
                    <a:pt x="285" y="347"/>
                  </a:lnTo>
                  <a:lnTo>
                    <a:pt x="287" y="349"/>
                  </a:lnTo>
                  <a:lnTo>
                    <a:pt x="289" y="351"/>
                  </a:lnTo>
                  <a:lnTo>
                    <a:pt x="290" y="352"/>
                  </a:lnTo>
                  <a:lnTo>
                    <a:pt x="292" y="353"/>
                  </a:lnTo>
                  <a:lnTo>
                    <a:pt x="293" y="355"/>
                  </a:lnTo>
                  <a:lnTo>
                    <a:pt x="293" y="356"/>
                  </a:lnTo>
                  <a:lnTo>
                    <a:pt x="294" y="358"/>
                  </a:lnTo>
                  <a:lnTo>
                    <a:pt x="295" y="361"/>
                  </a:lnTo>
                  <a:lnTo>
                    <a:pt x="295" y="363"/>
                  </a:lnTo>
                  <a:lnTo>
                    <a:pt x="295" y="365"/>
                  </a:lnTo>
                  <a:lnTo>
                    <a:pt x="294" y="369"/>
                  </a:lnTo>
                  <a:lnTo>
                    <a:pt x="293" y="372"/>
                  </a:lnTo>
                  <a:lnTo>
                    <a:pt x="290" y="375"/>
                  </a:lnTo>
                  <a:lnTo>
                    <a:pt x="286" y="377"/>
                  </a:lnTo>
                  <a:lnTo>
                    <a:pt x="281" y="379"/>
                  </a:lnTo>
                  <a:lnTo>
                    <a:pt x="276" y="381"/>
                  </a:lnTo>
                  <a:lnTo>
                    <a:pt x="269" y="381"/>
                  </a:lnTo>
                  <a:lnTo>
                    <a:pt x="261" y="382"/>
                  </a:lnTo>
                  <a:lnTo>
                    <a:pt x="217" y="382"/>
                  </a:lnTo>
                  <a:lnTo>
                    <a:pt x="213" y="382"/>
                  </a:lnTo>
                  <a:lnTo>
                    <a:pt x="208" y="382"/>
                  </a:lnTo>
                  <a:lnTo>
                    <a:pt x="205" y="381"/>
                  </a:lnTo>
                  <a:lnTo>
                    <a:pt x="200" y="381"/>
                  </a:lnTo>
                  <a:lnTo>
                    <a:pt x="198" y="381"/>
                  </a:lnTo>
                  <a:lnTo>
                    <a:pt x="195" y="380"/>
                  </a:lnTo>
                  <a:lnTo>
                    <a:pt x="193" y="380"/>
                  </a:lnTo>
                  <a:lnTo>
                    <a:pt x="191" y="380"/>
                  </a:lnTo>
                  <a:lnTo>
                    <a:pt x="188" y="379"/>
                  </a:lnTo>
                  <a:lnTo>
                    <a:pt x="186" y="376"/>
                  </a:lnTo>
                  <a:lnTo>
                    <a:pt x="184" y="372"/>
                  </a:lnTo>
                  <a:lnTo>
                    <a:pt x="184" y="368"/>
                  </a:lnTo>
                  <a:lnTo>
                    <a:pt x="184" y="365"/>
                  </a:lnTo>
                  <a:lnTo>
                    <a:pt x="185" y="362"/>
                  </a:lnTo>
                  <a:lnTo>
                    <a:pt x="187" y="358"/>
                  </a:lnTo>
                  <a:lnTo>
                    <a:pt x="190" y="356"/>
                  </a:lnTo>
                  <a:lnTo>
                    <a:pt x="194" y="353"/>
                  </a:lnTo>
                  <a:lnTo>
                    <a:pt x="197" y="351"/>
                  </a:lnTo>
                  <a:lnTo>
                    <a:pt x="199" y="349"/>
                  </a:lnTo>
                  <a:lnTo>
                    <a:pt x="200" y="347"/>
                  </a:lnTo>
                  <a:lnTo>
                    <a:pt x="200" y="346"/>
                  </a:lnTo>
                  <a:lnTo>
                    <a:pt x="202" y="344"/>
                  </a:lnTo>
                  <a:lnTo>
                    <a:pt x="203" y="343"/>
                  </a:lnTo>
                  <a:lnTo>
                    <a:pt x="203" y="341"/>
                  </a:lnTo>
                  <a:lnTo>
                    <a:pt x="203" y="339"/>
                  </a:lnTo>
                  <a:lnTo>
                    <a:pt x="204" y="336"/>
                  </a:lnTo>
                  <a:lnTo>
                    <a:pt x="204" y="333"/>
                  </a:lnTo>
                  <a:lnTo>
                    <a:pt x="204" y="329"/>
                  </a:lnTo>
                  <a:lnTo>
                    <a:pt x="204" y="319"/>
                  </a:lnTo>
                  <a:lnTo>
                    <a:pt x="197" y="262"/>
                  </a:lnTo>
                  <a:lnTo>
                    <a:pt x="87" y="262"/>
                  </a:lnTo>
                </a:path>
              </a:pathLst>
            </a:custGeom>
            <a:noFill/>
            <a:ln w="12700" cap="rnd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8" name="Freeform 141">
              <a:extLst>
                <a:ext uri="{FF2B5EF4-FFF2-40B4-BE49-F238E27FC236}">
                  <a16:creationId xmlns:a16="http://schemas.microsoft.com/office/drawing/2014/main" id="{5E3DD737-8EA9-4A53-BABF-1B8DBDC22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3434"/>
              <a:ext cx="90" cy="143"/>
            </a:xfrm>
            <a:custGeom>
              <a:avLst/>
              <a:gdLst>
                <a:gd name="T0" fmla="*/ 0 w 90"/>
                <a:gd name="T1" fmla="*/ 142 h 143"/>
                <a:gd name="T2" fmla="*/ 89 w 90"/>
                <a:gd name="T3" fmla="*/ 142 h 143"/>
                <a:gd name="T4" fmla="*/ 88 w 90"/>
                <a:gd name="T5" fmla="*/ 132 h 143"/>
                <a:gd name="T6" fmla="*/ 87 w 90"/>
                <a:gd name="T7" fmla="*/ 123 h 143"/>
                <a:gd name="T8" fmla="*/ 84 w 90"/>
                <a:gd name="T9" fmla="*/ 114 h 143"/>
                <a:gd name="T10" fmla="*/ 83 w 90"/>
                <a:gd name="T11" fmla="*/ 105 h 143"/>
                <a:gd name="T12" fmla="*/ 82 w 90"/>
                <a:gd name="T13" fmla="*/ 96 h 143"/>
                <a:gd name="T14" fmla="*/ 81 w 90"/>
                <a:gd name="T15" fmla="*/ 87 h 143"/>
                <a:gd name="T16" fmla="*/ 79 w 90"/>
                <a:gd name="T17" fmla="*/ 78 h 143"/>
                <a:gd name="T18" fmla="*/ 78 w 90"/>
                <a:gd name="T19" fmla="*/ 69 h 143"/>
                <a:gd name="T20" fmla="*/ 75 w 90"/>
                <a:gd name="T21" fmla="*/ 60 h 143"/>
                <a:gd name="T22" fmla="*/ 74 w 90"/>
                <a:gd name="T23" fmla="*/ 51 h 143"/>
                <a:gd name="T24" fmla="*/ 72 w 90"/>
                <a:gd name="T25" fmla="*/ 43 h 143"/>
                <a:gd name="T26" fmla="*/ 71 w 90"/>
                <a:gd name="T27" fmla="*/ 34 h 143"/>
                <a:gd name="T28" fmla="*/ 69 w 90"/>
                <a:gd name="T29" fmla="*/ 26 h 143"/>
                <a:gd name="T30" fmla="*/ 66 w 90"/>
                <a:gd name="T31" fmla="*/ 17 h 143"/>
                <a:gd name="T32" fmla="*/ 64 w 90"/>
                <a:gd name="T33" fmla="*/ 8 h 143"/>
                <a:gd name="T34" fmla="*/ 62 w 90"/>
                <a:gd name="T35" fmla="*/ 0 h 143"/>
                <a:gd name="T36" fmla="*/ 57 w 90"/>
                <a:gd name="T37" fmla="*/ 9 h 143"/>
                <a:gd name="T38" fmla="*/ 53 w 90"/>
                <a:gd name="T39" fmla="*/ 18 h 143"/>
                <a:gd name="T40" fmla="*/ 48 w 90"/>
                <a:gd name="T41" fmla="*/ 28 h 143"/>
                <a:gd name="T42" fmla="*/ 44 w 90"/>
                <a:gd name="T43" fmla="*/ 37 h 143"/>
                <a:gd name="T44" fmla="*/ 39 w 90"/>
                <a:gd name="T45" fmla="*/ 46 h 143"/>
                <a:gd name="T46" fmla="*/ 35 w 90"/>
                <a:gd name="T47" fmla="*/ 55 h 143"/>
                <a:gd name="T48" fmla="*/ 32 w 90"/>
                <a:gd name="T49" fmla="*/ 64 h 143"/>
                <a:gd name="T50" fmla="*/ 28 w 90"/>
                <a:gd name="T51" fmla="*/ 73 h 143"/>
                <a:gd name="T52" fmla="*/ 24 w 90"/>
                <a:gd name="T53" fmla="*/ 82 h 143"/>
                <a:gd name="T54" fmla="*/ 20 w 90"/>
                <a:gd name="T55" fmla="*/ 90 h 143"/>
                <a:gd name="T56" fmla="*/ 16 w 90"/>
                <a:gd name="T57" fmla="*/ 99 h 143"/>
                <a:gd name="T58" fmla="*/ 12 w 90"/>
                <a:gd name="T59" fmla="*/ 107 h 143"/>
                <a:gd name="T60" fmla="*/ 10 w 90"/>
                <a:gd name="T61" fmla="*/ 116 h 143"/>
                <a:gd name="T62" fmla="*/ 6 w 90"/>
                <a:gd name="T63" fmla="*/ 125 h 143"/>
                <a:gd name="T64" fmla="*/ 2 w 90"/>
                <a:gd name="T65" fmla="*/ 133 h 143"/>
                <a:gd name="T66" fmla="*/ 0 w 90"/>
                <a:gd name="T67" fmla="*/ 142 h 1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0" h="143">
                  <a:moveTo>
                    <a:pt x="0" y="142"/>
                  </a:moveTo>
                  <a:lnTo>
                    <a:pt x="89" y="142"/>
                  </a:lnTo>
                  <a:lnTo>
                    <a:pt x="88" y="132"/>
                  </a:lnTo>
                  <a:lnTo>
                    <a:pt x="87" y="123"/>
                  </a:lnTo>
                  <a:lnTo>
                    <a:pt x="84" y="114"/>
                  </a:lnTo>
                  <a:lnTo>
                    <a:pt x="83" y="105"/>
                  </a:lnTo>
                  <a:lnTo>
                    <a:pt x="82" y="96"/>
                  </a:lnTo>
                  <a:lnTo>
                    <a:pt x="81" y="87"/>
                  </a:lnTo>
                  <a:lnTo>
                    <a:pt x="79" y="78"/>
                  </a:lnTo>
                  <a:lnTo>
                    <a:pt x="78" y="69"/>
                  </a:lnTo>
                  <a:lnTo>
                    <a:pt x="75" y="60"/>
                  </a:lnTo>
                  <a:lnTo>
                    <a:pt x="74" y="51"/>
                  </a:lnTo>
                  <a:lnTo>
                    <a:pt x="72" y="43"/>
                  </a:lnTo>
                  <a:lnTo>
                    <a:pt x="71" y="34"/>
                  </a:lnTo>
                  <a:lnTo>
                    <a:pt x="69" y="26"/>
                  </a:lnTo>
                  <a:lnTo>
                    <a:pt x="66" y="17"/>
                  </a:lnTo>
                  <a:lnTo>
                    <a:pt x="64" y="8"/>
                  </a:lnTo>
                  <a:lnTo>
                    <a:pt x="62" y="0"/>
                  </a:lnTo>
                  <a:lnTo>
                    <a:pt x="57" y="9"/>
                  </a:lnTo>
                  <a:lnTo>
                    <a:pt x="53" y="18"/>
                  </a:lnTo>
                  <a:lnTo>
                    <a:pt x="48" y="28"/>
                  </a:lnTo>
                  <a:lnTo>
                    <a:pt x="44" y="37"/>
                  </a:lnTo>
                  <a:lnTo>
                    <a:pt x="39" y="46"/>
                  </a:lnTo>
                  <a:lnTo>
                    <a:pt x="35" y="55"/>
                  </a:lnTo>
                  <a:lnTo>
                    <a:pt x="32" y="64"/>
                  </a:lnTo>
                  <a:lnTo>
                    <a:pt x="28" y="73"/>
                  </a:lnTo>
                  <a:lnTo>
                    <a:pt x="24" y="82"/>
                  </a:lnTo>
                  <a:lnTo>
                    <a:pt x="20" y="90"/>
                  </a:lnTo>
                  <a:lnTo>
                    <a:pt x="16" y="99"/>
                  </a:lnTo>
                  <a:lnTo>
                    <a:pt x="12" y="107"/>
                  </a:lnTo>
                  <a:lnTo>
                    <a:pt x="10" y="116"/>
                  </a:lnTo>
                  <a:lnTo>
                    <a:pt x="6" y="125"/>
                  </a:lnTo>
                  <a:lnTo>
                    <a:pt x="2" y="133"/>
                  </a:lnTo>
                  <a:lnTo>
                    <a:pt x="0" y="142"/>
                  </a:lnTo>
                </a:path>
              </a:pathLst>
            </a:custGeom>
            <a:noFill/>
            <a:ln w="12700" cap="rnd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9" name="Freeform 142">
              <a:extLst>
                <a:ext uri="{FF2B5EF4-FFF2-40B4-BE49-F238E27FC236}">
                  <a16:creationId xmlns:a16="http://schemas.microsoft.com/office/drawing/2014/main" id="{0222C425-5647-42BF-B145-B53EEE428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" y="3360"/>
              <a:ext cx="312" cy="378"/>
            </a:xfrm>
            <a:custGeom>
              <a:avLst/>
              <a:gdLst>
                <a:gd name="T0" fmla="*/ 61 w 312"/>
                <a:gd name="T1" fmla="*/ 327 h 378"/>
                <a:gd name="T2" fmla="*/ 62 w 312"/>
                <a:gd name="T3" fmla="*/ 334 h 378"/>
                <a:gd name="T4" fmla="*/ 65 w 312"/>
                <a:gd name="T5" fmla="*/ 340 h 378"/>
                <a:gd name="T6" fmla="*/ 72 w 312"/>
                <a:gd name="T7" fmla="*/ 346 h 378"/>
                <a:gd name="T8" fmla="*/ 77 w 312"/>
                <a:gd name="T9" fmla="*/ 352 h 378"/>
                <a:gd name="T10" fmla="*/ 79 w 312"/>
                <a:gd name="T11" fmla="*/ 362 h 378"/>
                <a:gd name="T12" fmla="*/ 75 w 312"/>
                <a:gd name="T13" fmla="*/ 371 h 378"/>
                <a:gd name="T14" fmla="*/ 66 w 312"/>
                <a:gd name="T15" fmla="*/ 376 h 378"/>
                <a:gd name="T16" fmla="*/ 12 w 312"/>
                <a:gd name="T17" fmla="*/ 377 h 378"/>
                <a:gd name="T18" fmla="*/ 0 w 312"/>
                <a:gd name="T19" fmla="*/ 370 h 378"/>
                <a:gd name="T20" fmla="*/ 2 w 312"/>
                <a:gd name="T21" fmla="*/ 356 h 378"/>
                <a:gd name="T22" fmla="*/ 11 w 312"/>
                <a:gd name="T23" fmla="*/ 346 h 378"/>
                <a:gd name="T24" fmla="*/ 19 w 312"/>
                <a:gd name="T25" fmla="*/ 338 h 378"/>
                <a:gd name="T26" fmla="*/ 23 w 312"/>
                <a:gd name="T27" fmla="*/ 334 h 378"/>
                <a:gd name="T28" fmla="*/ 25 w 312"/>
                <a:gd name="T29" fmla="*/ 325 h 378"/>
                <a:gd name="T30" fmla="*/ 59 w 312"/>
                <a:gd name="T31" fmla="*/ 57 h 378"/>
                <a:gd name="T32" fmla="*/ 57 w 312"/>
                <a:gd name="T33" fmla="*/ 45 h 378"/>
                <a:gd name="T34" fmla="*/ 53 w 312"/>
                <a:gd name="T35" fmla="*/ 37 h 378"/>
                <a:gd name="T36" fmla="*/ 44 w 312"/>
                <a:gd name="T37" fmla="*/ 29 h 378"/>
                <a:gd name="T38" fmla="*/ 41 w 312"/>
                <a:gd name="T39" fmla="*/ 20 h 378"/>
                <a:gd name="T40" fmla="*/ 44 w 312"/>
                <a:gd name="T41" fmla="*/ 9 h 378"/>
                <a:gd name="T42" fmla="*/ 51 w 312"/>
                <a:gd name="T43" fmla="*/ 2 h 378"/>
                <a:gd name="T44" fmla="*/ 114 w 312"/>
                <a:gd name="T45" fmla="*/ 0 h 378"/>
                <a:gd name="T46" fmla="*/ 124 w 312"/>
                <a:gd name="T47" fmla="*/ 1 h 378"/>
                <a:gd name="T48" fmla="*/ 128 w 312"/>
                <a:gd name="T49" fmla="*/ 7 h 378"/>
                <a:gd name="T50" fmla="*/ 232 w 312"/>
                <a:gd name="T51" fmla="*/ 252 h 378"/>
                <a:gd name="T52" fmla="*/ 254 w 312"/>
                <a:gd name="T53" fmla="*/ 48 h 378"/>
                <a:gd name="T54" fmla="*/ 250 w 312"/>
                <a:gd name="T55" fmla="*/ 40 h 378"/>
                <a:gd name="T56" fmla="*/ 245 w 312"/>
                <a:gd name="T57" fmla="*/ 32 h 378"/>
                <a:gd name="T58" fmla="*/ 238 w 312"/>
                <a:gd name="T59" fmla="*/ 21 h 378"/>
                <a:gd name="T60" fmla="*/ 239 w 312"/>
                <a:gd name="T61" fmla="*/ 10 h 378"/>
                <a:gd name="T62" fmla="*/ 246 w 312"/>
                <a:gd name="T63" fmla="*/ 3 h 378"/>
                <a:gd name="T64" fmla="*/ 254 w 312"/>
                <a:gd name="T65" fmla="*/ 0 h 378"/>
                <a:gd name="T66" fmla="*/ 308 w 312"/>
                <a:gd name="T67" fmla="*/ 3 h 378"/>
                <a:gd name="T68" fmla="*/ 311 w 312"/>
                <a:gd name="T69" fmla="*/ 15 h 378"/>
                <a:gd name="T70" fmla="*/ 310 w 312"/>
                <a:gd name="T71" fmla="*/ 22 h 378"/>
                <a:gd name="T72" fmla="*/ 304 w 312"/>
                <a:gd name="T73" fmla="*/ 29 h 378"/>
                <a:gd name="T74" fmla="*/ 297 w 312"/>
                <a:gd name="T75" fmla="*/ 35 h 378"/>
                <a:gd name="T76" fmla="*/ 292 w 312"/>
                <a:gd name="T77" fmla="*/ 43 h 378"/>
                <a:gd name="T78" fmla="*/ 291 w 312"/>
                <a:gd name="T79" fmla="*/ 51 h 378"/>
                <a:gd name="T80" fmla="*/ 250 w 312"/>
                <a:gd name="T81" fmla="*/ 358 h 378"/>
                <a:gd name="T82" fmla="*/ 248 w 312"/>
                <a:gd name="T83" fmla="*/ 364 h 378"/>
                <a:gd name="T84" fmla="*/ 246 w 312"/>
                <a:gd name="T85" fmla="*/ 369 h 378"/>
                <a:gd name="T86" fmla="*/ 240 w 312"/>
                <a:gd name="T87" fmla="*/ 374 h 378"/>
                <a:gd name="T88" fmla="*/ 233 w 312"/>
                <a:gd name="T89" fmla="*/ 377 h 378"/>
                <a:gd name="T90" fmla="*/ 217 w 312"/>
                <a:gd name="T91" fmla="*/ 377 h 378"/>
                <a:gd name="T92" fmla="*/ 206 w 312"/>
                <a:gd name="T93" fmla="*/ 375 h 378"/>
                <a:gd name="T94" fmla="*/ 202 w 312"/>
                <a:gd name="T95" fmla="*/ 371 h 378"/>
                <a:gd name="T96" fmla="*/ 197 w 312"/>
                <a:gd name="T97" fmla="*/ 363 h 378"/>
                <a:gd name="T98" fmla="*/ 193 w 312"/>
                <a:gd name="T99" fmla="*/ 352 h 3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12" h="378">
                  <a:moveTo>
                    <a:pt x="87" y="86"/>
                  </a:moveTo>
                  <a:lnTo>
                    <a:pt x="61" y="323"/>
                  </a:lnTo>
                  <a:lnTo>
                    <a:pt x="61" y="327"/>
                  </a:lnTo>
                  <a:lnTo>
                    <a:pt x="61" y="330"/>
                  </a:lnTo>
                  <a:lnTo>
                    <a:pt x="61" y="332"/>
                  </a:lnTo>
                  <a:lnTo>
                    <a:pt x="62" y="334"/>
                  </a:lnTo>
                  <a:lnTo>
                    <a:pt x="63" y="336"/>
                  </a:lnTo>
                  <a:lnTo>
                    <a:pt x="64" y="338"/>
                  </a:lnTo>
                  <a:lnTo>
                    <a:pt x="65" y="340"/>
                  </a:lnTo>
                  <a:lnTo>
                    <a:pt x="68" y="342"/>
                  </a:lnTo>
                  <a:lnTo>
                    <a:pt x="70" y="344"/>
                  </a:lnTo>
                  <a:lnTo>
                    <a:pt x="72" y="346"/>
                  </a:lnTo>
                  <a:lnTo>
                    <a:pt x="74" y="348"/>
                  </a:lnTo>
                  <a:lnTo>
                    <a:pt x="75" y="351"/>
                  </a:lnTo>
                  <a:lnTo>
                    <a:pt x="77" y="352"/>
                  </a:lnTo>
                  <a:lnTo>
                    <a:pt x="78" y="355"/>
                  </a:lnTo>
                  <a:lnTo>
                    <a:pt x="79" y="358"/>
                  </a:lnTo>
                  <a:lnTo>
                    <a:pt x="79" y="362"/>
                  </a:lnTo>
                  <a:lnTo>
                    <a:pt x="78" y="365"/>
                  </a:lnTo>
                  <a:lnTo>
                    <a:pt x="77" y="368"/>
                  </a:lnTo>
                  <a:lnTo>
                    <a:pt x="75" y="371"/>
                  </a:lnTo>
                  <a:lnTo>
                    <a:pt x="72" y="374"/>
                  </a:lnTo>
                  <a:lnTo>
                    <a:pt x="70" y="375"/>
                  </a:lnTo>
                  <a:lnTo>
                    <a:pt x="66" y="376"/>
                  </a:lnTo>
                  <a:lnTo>
                    <a:pt x="63" y="376"/>
                  </a:lnTo>
                  <a:lnTo>
                    <a:pt x="61" y="377"/>
                  </a:lnTo>
                  <a:lnTo>
                    <a:pt x="12" y="377"/>
                  </a:lnTo>
                  <a:lnTo>
                    <a:pt x="7" y="376"/>
                  </a:lnTo>
                  <a:lnTo>
                    <a:pt x="2" y="374"/>
                  </a:lnTo>
                  <a:lnTo>
                    <a:pt x="0" y="370"/>
                  </a:lnTo>
                  <a:lnTo>
                    <a:pt x="0" y="364"/>
                  </a:lnTo>
                  <a:lnTo>
                    <a:pt x="1" y="360"/>
                  </a:lnTo>
                  <a:lnTo>
                    <a:pt x="2" y="356"/>
                  </a:lnTo>
                  <a:lnTo>
                    <a:pt x="6" y="352"/>
                  </a:lnTo>
                  <a:lnTo>
                    <a:pt x="9" y="349"/>
                  </a:lnTo>
                  <a:lnTo>
                    <a:pt x="11" y="346"/>
                  </a:lnTo>
                  <a:lnTo>
                    <a:pt x="15" y="343"/>
                  </a:lnTo>
                  <a:lnTo>
                    <a:pt x="17" y="341"/>
                  </a:lnTo>
                  <a:lnTo>
                    <a:pt x="19" y="338"/>
                  </a:lnTo>
                  <a:lnTo>
                    <a:pt x="20" y="337"/>
                  </a:lnTo>
                  <a:lnTo>
                    <a:pt x="21" y="336"/>
                  </a:lnTo>
                  <a:lnTo>
                    <a:pt x="23" y="334"/>
                  </a:lnTo>
                  <a:lnTo>
                    <a:pt x="24" y="332"/>
                  </a:lnTo>
                  <a:lnTo>
                    <a:pt x="24" y="329"/>
                  </a:lnTo>
                  <a:lnTo>
                    <a:pt x="25" y="325"/>
                  </a:lnTo>
                  <a:lnTo>
                    <a:pt x="25" y="321"/>
                  </a:lnTo>
                  <a:lnTo>
                    <a:pt x="26" y="317"/>
                  </a:lnTo>
                  <a:lnTo>
                    <a:pt x="59" y="57"/>
                  </a:lnTo>
                  <a:lnTo>
                    <a:pt x="59" y="52"/>
                  </a:lnTo>
                  <a:lnTo>
                    <a:pt x="59" y="48"/>
                  </a:lnTo>
                  <a:lnTo>
                    <a:pt x="57" y="45"/>
                  </a:lnTo>
                  <a:lnTo>
                    <a:pt x="57" y="43"/>
                  </a:lnTo>
                  <a:lnTo>
                    <a:pt x="55" y="40"/>
                  </a:lnTo>
                  <a:lnTo>
                    <a:pt x="53" y="37"/>
                  </a:lnTo>
                  <a:lnTo>
                    <a:pt x="50" y="35"/>
                  </a:lnTo>
                  <a:lnTo>
                    <a:pt x="47" y="32"/>
                  </a:lnTo>
                  <a:lnTo>
                    <a:pt x="44" y="29"/>
                  </a:lnTo>
                  <a:lnTo>
                    <a:pt x="42" y="26"/>
                  </a:lnTo>
                  <a:lnTo>
                    <a:pt x="41" y="23"/>
                  </a:lnTo>
                  <a:lnTo>
                    <a:pt x="41" y="20"/>
                  </a:lnTo>
                  <a:lnTo>
                    <a:pt x="41" y="16"/>
                  </a:lnTo>
                  <a:lnTo>
                    <a:pt x="42" y="12"/>
                  </a:lnTo>
                  <a:lnTo>
                    <a:pt x="44" y="9"/>
                  </a:lnTo>
                  <a:lnTo>
                    <a:pt x="46" y="6"/>
                  </a:lnTo>
                  <a:lnTo>
                    <a:pt x="48" y="3"/>
                  </a:lnTo>
                  <a:lnTo>
                    <a:pt x="51" y="2"/>
                  </a:lnTo>
                  <a:lnTo>
                    <a:pt x="53" y="1"/>
                  </a:lnTo>
                  <a:lnTo>
                    <a:pt x="55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4" y="1"/>
                  </a:lnTo>
                  <a:lnTo>
                    <a:pt x="125" y="2"/>
                  </a:lnTo>
                  <a:lnTo>
                    <a:pt x="127" y="4"/>
                  </a:lnTo>
                  <a:lnTo>
                    <a:pt x="128" y="7"/>
                  </a:lnTo>
                  <a:lnTo>
                    <a:pt x="132" y="11"/>
                  </a:lnTo>
                  <a:lnTo>
                    <a:pt x="134" y="16"/>
                  </a:lnTo>
                  <a:lnTo>
                    <a:pt x="232" y="252"/>
                  </a:lnTo>
                  <a:lnTo>
                    <a:pt x="252" y="55"/>
                  </a:lnTo>
                  <a:lnTo>
                    <a:pt x="254" y="51"/>
                  </a:lnTo>
                  <a:lnTo>
                    <a:pt x="254" y="48"/>
                  </a:lnTo>
                  <a:lnTo>
                    <a:pt x="252" y="45"/>
                  </a:lnTo>
                  <a:lnTo>
                    <a:pt x="251" y="43"/>
                  </a:lnTo>
                  <a:lnTo>
                    <a:pt x="250" y="40"/>
                  </a:lnTo>
                  <a:lnTo>
                    <a:pt x="249" y="38"/>
                  </a:lnTo>
                  <a:lnTo>
                    <a:pt x="247" y="35"/>
                  </a:lnTo>
                  <a:lnTo>
                    <a:pt x="245" y="32"/>
                  </a:lnTo>
                  <a:lnTo>
                    <a:pt x="241" y="28"/>
                  </a:lnTo>
                  <a:lnTo>
                    <a:pt x="239" y="24"/>
                  </a:lnTo>
                  <a:lnTo>
                    <a:pt x="238" y="21"/>
                  </a:lnTo>
                  <a:lnTo>
                    <a:pt x="237" y="19"/>
                  </a:lnTo>
                  <a:lnTo>
                    <a:pt x="238" y="15"/>
                  </a:lnTo>
                  <a:lnTo>
                    <a:pt x="239" y="10"/>
                  </a:lnTo>
                  <a:lnTo>
                    <a:pt x="240" y="7"/>
                  </a:lnTo>
                  <a:lnTo>
                    <a:pt x="243" y="5"/>
                  </a:lnTo>
                  <a:lnTo>
                    <a:pt x="246" y="3"/>
                  </a:lnTo>
                  <a:lnTo>
                    <a:pt x="248" y="1"/>
                  </a:lnTo>
                  <a:lnTo>
                    <a:pt x="250" y="1"/>
                  </a:lnTo>
                  <a:lnTo>
                    <a:pt x="254" y="0"/>
                  </a:lnTo>
                  <a:lnTo>
                    <a:pt x="297" y="0"/>
                  </a:lnTo>
                  <a:lnTo>
                    <a:pt x="303" y="1"/>
                  </a:lnTo>
                  <a:lnTo>
                    <a:pt x="308" y="3"/>
                  </a:lnTo>
                  <a:lnTo>
                    <a:pt x="310" y="7"/>
                  </a:lnTo>
                  <a:lnTo>
                    <a:pt x="311" y="12"/>
                  </a:lnTo>
                  <a:lnTo>
                    <a:pt x="311" y="15"/>
                  </a:lnTo>
                  <a:lnTo>
                    <a:pt x="311" y="17"/>
                  </a:lnTo>
                  <a:lnTo>
                    <a:pt x="310" y="19"/>
                  </a:lnTo>
                  <a:lnTo>
                    <a:pt x="310" y="22"/>
                  </a:lnTo>
                  <a:lnTo>
                    <a:pt x="309" y="24"/>
                  </a:lnTo>
                  <a:lnTo>
                    <a:pt x="306" y="26"/>
                  </a:lnTo>
                  <a:lnTo>
                    <a:pt x="304" y="29"/>
                  </a:lnTo>
                  <a:lnTo>
                    <a:pt x="302" y="31"/>
                  </a:lnTo>
                  <a:lnTo>
                    <a:pt x="300" y="33"/>
                  </a:lnTo>
                  <a:lnTo>
                    <a:pt x="297" y="35"/>
                  </a:lnTo>
                  <a:lnTo>
                    <a:pt x="295" y="38"/>
                  </a:lnTo>
                  <a:lnTo>
                    <a:pt x="294" y="40"/>
                  </a:lnTo>
                  <a:lnTo>
                    <a:pt x="292" y="43"/>
                  </a:lnTo>
                  <a:lnTo>
                    <a:pt x="291" y="45"/>
                  </a:lnTo>
                  <a:lnTo>
                    <a:pt x="291" y="48"/>
                  </a:lnTo>
                  <a:lnTo>
                    <a:pt x="291" y="51"/>
                  </a:lnTo>
                  <a:lnTo>
                    <a:pt x="251" y="352"/>
                  </a:lnTo>
                  <a:lnTo>
                    <a:pt x="251" y="355"/>
                  </a:lnTo>
                  <a:lnTo>
                    <a:pt x="250" y="358"/>
                  </a:lnTo>
                  <a:lnTo>
                    <a:pt x="250" y="360"/>
                  </a:lnTo>
                  <a:lnTo>
                    <a:pt x="249" y="362"/>
                  </a:lnTo>
                  <a:lnTo>
                    <a:pt x="248" y="364"/>
                  </a:lnTo>
                  <a:lnTo>
                    <a:pt x="248" y="366"/>
                  </a:lnTo>
                  <a:lnTo>
                    <a:pt x="247" y="368"/>
                  </a:lnTo>
                  <a:lnTo>
                    <a:pt x="246" y="369"/>
                  </a:lnTo>
                  <a:lnTo>
                    <a:pt x="245" y="371"/>
                  </a:lnTo>
                  <a:lnTo>
                    <a:pt x="243" y="373"/>
                  </a:lnTo>
                  <a:lnTo>
                    <a:pt x="240" y="374"/>
                  </a:lnTo>
                  <a:lnTo>
                    <a:pt x="238" y="375"/>
                  </a:lnTo>
                  <a:lnTo>
                    <a:pt x="236" y="376"/>
                  </a:lnTo>
                  <a:lnTo>
                    <a:pt x="233" y="377"/>
                  </a:lnTo>
                  <a:lnTo>
                    <a:pt x="230" y="377"/>
                  </a:lnTo>
                  <a:lnTo>
                    <a:pt x="225" y="377"/>
                  </a:lnTo>
                  <a:lnTo>
                    <a:pt x="217" y="377"/>
                  </a:lnTo>
                  <a:lnTo>
                    <a:pt x="213" y="376"/>
                  </a:lnTo>
                  <a:lnTo>
                    <a:pt x="208" y="376"/>
                  </a:lnTo>
                  <a:lnTo>
                    <a:pt x="206" y="375"/>
                  </a:lnTo>
                  <a:lnTo>
                    <a:pt x="204" y="374"/>
                  </a:lnTo>
                  <a:lnTo>
                    <a:pt x="203" y="372"/>
                  </a:lnTo>
                  <a:lnTo>
                    <a:pt x="202" y="371"/>
                  </a:lnTo>
                  <a:lnTo>
                    <a:pt x="201" y="369"/>
                  </a:lnTo>
                  <a:lnTo>
                    <a:pt x="199" y="366"/>
                  </a:lnTo>
                  <a:lnTo>
                    <a:pt x="197" y="363"/>
                  </a:lnTo>
                  <a:lnTo>
                    <a:pt x="196" y="360"/>
                  </a:lnTo>
                  <a:lnTo>
                    <a:pt x="194" y="356"/>
                  </a:lnTo>
                  <a:lnTo>
                    <a:pt x="193" y="352"/>
                  </a:lnTo>
                  <a:lnTo>
                    <a:pt x="87" y="86"/>
                  </a:lnTo>
                </a:path>
              </a:pathLst>
            </a:custGeom>
            <a:noFill/>
            <a:ln w="12700" cap="rnd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0" name="Freeform 143">
              <a:extLst>
                <a:ext uri="{FF2B5EF4-FFF2-40B4-BE49-F238E27FC236}">
                  <a16:creationId xmlns:a16="http://schemas.microsoft.com/office/drawing/2014/main" id="{DDB14C93-041F-4623-8227-0B5A9990A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" y="3360"/>
              <a:ext cx="319" cy="378"/>
            </a:xfrm>
            <a:custGeom>
              <a:avLst/>
              <a:gdLst>
                <a:gd name="T0" fmla="*/ 60 w 319"/>
                <a:gd name="T1" fmla="*/ 49 h 378"/>
                <a:gd name="T2" fmla="*/ 58 w 319"/>
                <a:gd name="T3" fmla="*/ 42 h 378"/>
                <a:gd name="T4" fmla="*/ 55 w 319"/>
                <a:gd name="T5" fmla="*/ 35 h 378"/>
                <a:gd name="T6" fmla="*/ 49 w 319"/>
                <a:gd name="T7" fmla="*/ 31 h 378"/>
                <a:gd name="T8" fmla="*/ 45 w 319"/>
                <a:gd name="T9" fmla="*/ 24 h 378"/>
                <a:gd name="T10" fmla="*/ 43 w 319"/>
                <a:gd name="T11" fmla="*/ 16 h 378"/>
                <a:gd name="T12" fmla="*/ 47 w 319"/>
                <a:gd name="T13" fmla="*/ 5 h 378"/>
                <a:gd name="T14" fmla="*/ 55 w 319"/>
                <a:gd name="T15" fmla="*/ 2 h 378"/>
                <a:gd name="T16" fmla="*/ 64 w 319"/>
                <a:gd name="T17" fmla="*/ 0 h 378"/>
                <a:gd name="T18" fmla="*/ 76 w 319"/>
                <a:gd name="T19" fmla="*/ 0 h 378"/>
                <a:gd name="T20" fmla="*/ 209 w 319"/>
                <a:gd name="T21" fmla="*/ 1 h 378"/>
                <a:gd name="T22" fmla="*/ 244 w 319"/>
                <a:gd name="T23" fmla="*/ 8 h 378"/>
                <a:gd name="T24" fmla="*/ 273 w 319"/>
                <a:gd name="T25" fmla="*/ 27 h 378"/>
                <a:gd name="T26" fmla="*/ 291 w 319"/>
                <a:gd name="T27" fmla="*/ 45 h 378"/>
                <a:gd name="T28" fmla="*/ 301 w 319"/>
                <a:gd name="T29" fmla="*/ 62 h 378"/>
                <a:gd name="T30" fmla="*/ 310 w 319"/>
                <a:gd name="T31" fmla="*/ 82 h 378"/>
                <a:gd name="T32" fmla="*/ 315 w 319"/>
                <a:gd name="T33" fmla="*/ 106 h 378"/>
                <a:gd name="T34" fmla="*/ 318 w 319"/>
                <a:gd name="T35" fmla="*/ 133 h 378"/>
                <a:gd name="T36" fmla="*/ 318 w 319"/>
                <a:gd name="T37" fmla="*/ 160 h 378"/>
                <a:gd name="T38" fmla="*/ 317 w 319"/>
                <a:gd name="T39" fmla="*/ 181 h 378"/>
                <a:gd name="T40" fmla="*/ 315 w 319"/>
                <a:gd name="T41" fmla="*/ 202 h 378"/>
                <a:gd name="T42" fmla="*/ 311 w 319"/>
                <a:gd name="T43" fmla="*/ 222 h 378"/>
                <a:gd name="T44" fmla="*/ 305 w 319"/>
                <a:gd name="T45" fmla="*/ 242 h 378"/>
                <a:gd name="T46" fmla="*/ 298 w 319"/>
                <a:gd name="T47" fmla="*/ 262 h 378"/>
                <a:gd name="T48" fmla="*/ 290 w 319"/>
                <a:gd name="T49" fmla="*/ 280 h 378"/>
                <a:gd name="T50" fmla="*/ 280 w 319"/>
                <a:gd name="T51" fmla="*/ 298 h 378"/>
                <a:gd name="T52" fmla="*/ 269 w 319"/>
                <a:gd name="T53" fmla="*/ 314 h 378"/>
                <a:gd name="T54" fmla="*/ 256 w 319"/>
                <a:gd name="T55" fmla="*/ 328 h 378"/>
                <a:gd name="T56" fmla="*/ 243 w 319"/>
                <a:gd name="T57" fmla="*/ 341 h 378"/>
                <a:gd name="T58" fmla="*/ 227 w 319"/>
                <a:gd name="T59" fmla="*/ 352 h 378"/>
                <a:gd name="T60" fmla="*/ 209 w 319"/>
                <a:gd name="T61" fmla="*/ 362 h 378"/>
                <a:gd name="T62" fmla="*/ 191 w 319"/>
                <a:gd name="T63" fmla="*/ 369 h 378"/>
                <a:gd name="T64" fmla="*/ 172 w 319"/>
                <a:gd name="T65" fmla="*/ 374 h 378"/>
                <a:gd name="T66" fmla="*/ 151 w 319"/>
                <a:gd name="T67" fmla="*/ 376 h 378"/>
                <a:gd name="T68" fmla="*/ 30 w 319"/>
                <a:gd name="T69" fmla="*/ 377 h 378"/>
                <a:gd name="T70" fmla="*/ 19 w 319"/>
                <a:gd name="T71" fmla="*/ 376 h 378"/>
                <a:gd name="T72" fmla="*/ 11 w 319"/>
                <a:gd name="T73" fmla="*/ 375 h 378"/>
                <a:gd name="T74" fmla="*/ 3 w 319"/>
                <a:gd name="T75" fmla="*/ 372 h 378"/>
                <a:gd name="T76" fmla="*/ 0 w 319"/>
                <a:gd name="T77" fmla="*/ 362 h 378"/>
                <a:gd name="T78" fmla="*/ 4 w 319"/>
                <a:gd name="T79" fmla="*/ 351 h 378"/>
                <a:gd name="T80" fmla="*/ 15 w 319"/>
                <a:gd name="T81" fmla="*/ 341 h 378"/>
                <a:gd name="T82" fmla="*/ 21 w 319"/>
                <a:gd name="T83" fmla="*/ 332 h 378"/>
                <a:gd name="T84" fmla="*/ 25 w 319"/>
                <a:gd name="T85" fmla="*/ 325 h 378"/>
                <a:gd name="T86" fmla="*/ 27 w 319"/>
                <a:gd name="T87" fmla="*/ 315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19" h="378">
                  <a:moveTo>
                    <a:pt x="27" y="311"/>
                  </a:moveTo>
                  <a:lnTo>
                    <a:pt x="58" y="52"/>
                  </a:lnTo>
                  <a:lnTo>
                    <a:pt x="60" y="49"/>
                  </a:lnTo>
                  <a:lnTo>
                    <a:pt x="60" y="46"/>
                  </a:lnTo>
                  <a:lnTo>
                    <a:pt x="60" y="43"/>
                  </a:lnTo>
                  <a:lnTo>
                    <a:pt x="58" y="42"/>
                  </a:lnTo>
                  <a:lnTo>
                    <a:pt x="57" y="39"/>
                  </a:lnTo>
                  <a:lnTo>
                    <a:pt x="56" y="37"/>
                  </a:lnTo>
                  <a:lnTo>
                    <a:pt x="55" y="35"/>
                  </a:lnTo>
                  <a:lnTo>
                    <a:pt x="54" y="34"/>
                  </a:lnTo>
                  <a:lnTo>
                    <a:pt x="52" y="32"/>
                  </a:lnTo>
                  <a:lnTo>
                    <a:pt x="49" y="31"/>
                  </a:lnTo>
                  <a:lnTo>
                    <a:pt x="48" y="29"/>
                  </a:lnTo>
                  <a:lnTo>
                    <a:pt x="46" y="26"/>
                  </a:lnTo>
                  <a:lnTo>
                    <a:pt x="45" y="24"/>
                  </a:lnTo>
                  <a:lnTo>
                    <a:pt x="44" y="22"/>
                  </a:lnTo>
                  <a:lnTo>
                    <a:pt x="43" y="19"/>
                  </a:lnTo>
                  <a:lnTo>
                    <a:pt x="43" y="16"/>
                  </a:lnTo>
                  <a:lnTo>
                    <a:pt x="44" y="11"/>
                  </a:lnTo>
                  <a:lnTo>
                    <a:pt x="45" y="8"/>
                  </a:lnTo>
                  <a:lnTo>
                    <a:pt x="47" y="5"/>
                  </a:lnTo>
                  <a:lnTo>
                    <a:pt x="51" y="3"/>
                  </a:lnTo>
                  <a:lnTo>
                    <a:pt x="53" y="2"/>
                  </a:lnTo>
                  <a:lnTo>
                    <a:pt x="55" y="2"/>
                  </a:lnTo>
                  <a:lnTo>
                    <a:pt x="57" y="1"/>
                  </a:lnTo>
                  <a:lnTo>
                    <a:pt x="61" y="1"/>
                  </a:lnTo>
                  <a:lnTo>
                    <a:pt x="64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3" y="0"/>
                  </a:lnTo>
                  <a:lnTo>
                    <a:pt x="198" y="0"/>
                  </a:lnTo>
                  <a:lnTo>
                    <a:pt x="209" y="1"/>
                  </a:lnTo>
                  <a:lnTo>
                    <a:pt x="221" y="2"/>
                  </a:lnTo>
                  <a:lnTo>
                    <a:pt x="233" y="5"/>
                  </a:lnTo>
                  <a:lnTo>
                    <a:pt x="244" y="8"/>
                  </a:lnTo>
                  <a:lnTo>
                    <a:pt x="254" y="14"/>
                  </a:lnTo>
                  <a:lnTo>
                    <a:pt x="264" y="20"/>
                  </a:lnTo>
                  <a:lnTo>
                    <a:pt x="273" y="27"/>
                  </a:lnTo>
                  <a:lnTo>
                    <a:pt x="282" y="35"/>
                  </a:lnTo>
                  <a:lnTo>
                    <a:pt x="287" y="40"/>
                  </a:lnTo>
                  <a:lnTo>
                    <a:pt x="291" y="45"/>
                  </a:lnTo>
                  <a:lnTo>
                    <a:pt x="296" y="50"/>
                  </a:lnTo>
                  <a:lnTo>
                    <a:pt x="299" y="56"/>
                  </a:lnTo>
                  <a:lnTo>
                    <a:pt x="301" y="62"/>
                  </a:lnTo>
                  <a:lnTo>
                    <a:pt x="305" y="68"/>
                  </a:lnTo>
                  <a:lnTo>
                    <a:pt x="308" y="75"/>
                  </a:lnTo>
                  <a:lnTo>
                    <a:pt x="310" y="82"/>
                  </a:lnTo>
                  <a:lnTo>
                    <a:pt x="312" y="90"/>
                  </a:lnTo>
                  <a:lnTo>
                    <a:pt x="314" y="98"/>
                  </a:lnTo>
                  <a:lnTo>
                    <a:pt x="315" y="106"/>
                  </a:lnTo>
                  <a:lnTo>
                    <a:pt x="316" y="115"/>
                  </a:lnTo>
                  <a:lnTo>
                    <a:pt x="317" y="123"/>
                  </a:lnTo>
                  <a:lnTo>
                    <a:pt x="318" y="133"/>
                  </a:lnTo>
                  <a:lnTo>
                    <a:pt x="318" y="143"/>
                  </a:lnTo>
                  <a:lnTo>
                    <a:pt x="318" y="152"/>
                  </a:lnTo>
                  <a:lnTo>
                    <a:pt x="318" y="160"/>
                  </a:lnTo>
                  <a:lnTo>
                    <a:pt x="318" y="167"/>
                  </a:lnTo>
                  <a:lnTo>
                    <a:pt x="318" y="174"/>
                  </a:lnTo>
                  <a:lnTo>
                    <a:pt x="317" y="181"/>
                  </a:lnTo>
                  <a:lnTo>
                    <a:pt x="317" y="188"/>
                  </a:lnTo>
                  <a:lnTo>
                    <a:pt x="316" y="195"/>
                  </a:lnTo>
                  <a:lnTo>
                    <a:pt x="315" y="202"/>
                  </a:lnTo>
                  <a:lnTo>
                    <a:pt x="314" y="208"/>
                  </a:lnTo>
                  <a:lnTo>
                    <a:pt x="312" y="216"/>
                  </a:lnTo>
                  <a:lnTo>
                    <a:pt x="311" y="222"/>
                  </a:lnTo>
                  <a:lnTo>
                    <a:pt x="309" y="229"/>
                  </a:lnTo>
                  <a:lnTo>
                    <a:pt x="308" y="236"/>
                  </a:lnTo>
                  <a:lnTo>
                    <a:pt x="305" y="242"/>
                  </a:lnTo>
                  <a:lnTo>
                    <a:pt x="302" y="249"/>
                  </a:lnTo>
                  <a:lnTo>
                    <a:pt x="300" y="256"/>
                  </a:lnTo>
                  <a:lnTo>
                    <a:pt x="298" y="262"/>
                  </a:lnTo>
                  <a:lnTo>
                    <a:pt x="296" y="268"/>
                  </a:lnTo>
                  <a:lnTo>
                    <a:pt x="293" y="274"/>
                  </a:lnTo>
                  <a:lnTo>
                    <a:pt x="290" y="280"/>
                  </a:lnTo>
                  <a:lnTo>
                    <a:pt x="287" y="286"/>
                  </a:lnTo>
                  <a:lnTo>
                    <a:pt x="283" y="292"/>
                  </a:lnTo>
                  <a:lnTo>
                    <a:pt x="280" y="298"/>
                  </a:lnTo>
                  <a:lnTo>
                    <a:pt x="276" y="303"/>
                  </a:lnTo>
                  <a:lnTo>
                    <a:pt x="273" y="308"/>
                  </a:lnTo>
                  <a:lnTo>
                    <a:pt x="269" y="314"/>
                  </a:lnTo>
                  <a:lnTo>
                    <a:pt x="265" y="318"/>
                  </a:lnTo>
                  <a:lnTo>
                    <a:pt x="261" y="323"/>
                  </a:lnTo>
                  <a:lnTo>
                    <a:pt x="256" y="328"/>
                  </a:lnTo>
                  <a:lnTo>
                    <a:pt x="252" y="332"/>
                  </a:lnTo>
                  <a:lnTo>
                    <a:pt x="247" y="337"/>
                  </a:lnTo>
                  <a:lnTo>
                    <a:pt x="243" y="341"/>
                  </a:lnTo>
                  <a:lnTo>
                    <a:pt x="237" y="345"/>
                  </a:lnTo>
                  <a:lnTo>
                    <a:pt x="231" y="348"/>
                  </a:lnTo>
                  <a:lnTo>
                    <a:pt x="227" y="352"/>
                  </a:lnTo>
                  <a:lnTo>
                    <a:pt x="220" y="356"/>
                  </a:lnTo>
                  <a:lnTo>
                    <a:pt x="216" y="359"/>
                  </a:lnTo>
                  <a:lnTo>
                    <a:pt x="209" y="362"/>
                  </a:lnTo>
                  <a:lnTo>
                    <a:pt x="203" y="364"/>
                  </a:lnTo>
                  <a:lnTo>
                    <a:pt x="198" y="366"/>
                  </a:lnTo>
                  <a:lnTo>
                    <a:pt x="191" y="369"/>
                  </a:lnTo>
                  <a:lnTo>
                    <a:pt x="184" y="371"/>
                  </a:lnTo>
                  <a:lnTo>
                    <a:pt x="178" y="372"/>
                  </a:lnTo>
                  <a:lnTo>
                    <a:pt x="172" y="374"/>
                  </a:lnTo>
                  <a:lnTo>
                    <a:pt x="165" y="375"/>
                  </a:lnTo>
                  <a:lnTo>
                    <a:pt x="157" y="376"/>
                  </a:lnTo>
                  <a:lnTo>
                    <a:pt x="151" y="376"/>
                  </a:lnTo>
                  <a:lnTo>
                    <a:pt x="144" y="377"/>
                  </a:lnTo>
                  <a:lnTo>
                    <a:pt x="136" y="377"/>
                  </a:lnTo>
                  <a:lnTo>
                    <a:pt x="30" y="377"/>
                  </a:lnTo>
                  <a:lnTo>
                    <a:pt x="27" y="377"/>
                  </a:lnTo>
                  <a:lnTo>
                    <a:pt x="22" y="376"/>
                  </a:lnTo>
                  <a:lnTo>
                    <a:pt x="19" y="376"/>
                  </a:lnTo>
                  <a:lnTo>
                    <a:pt x="16" y="376"/>
                  </a:lnTo>
                  <a:lnTo>
                    <a:pt x="13" y="375"/>
                  </a:lnTo>
                  <a:lnTo>
                    <a:pt x="11" y="375"/>
                  </a:lnTo>
                  <a:lnTo>
                    <a:pt x="9" y="374"/>
                  </a:lnTo>
                  <a:lnTo>
                    <a:pt x="7" y="374"/>
                  </a:lnTo>
                  <a:lnTo>
                    <a:pt x="3" y="372"/>
                  </a:lnTo>
                  <a:lnTo>
                    <a:pt x="1" y="369"/>
                  </a:lnTo>
                  <a:lnTo>
                    <a:pt x="0" y="366"/>
                  </a:lnTo>
                  <a:lnTo>
                    <a:pt x="0" y="362"/>
                  </a:lnTo>
                  <a:lnTo>
                    <a:pt x="0" y="358"/>
                  </a:lnTo>
                  <a:lnTo>
                    <a:pt x="1" y="355"/>
                  </a:lnTo>
                  <a:lnTo>
                    <a:pt x="4" y="351"/>
                  </a:lnTo>
                  <a:lnTo>
                    <a:pt x="8" y="348"/>
                  </a:lnTo>
                  <a:lnTo>
                    <a:pt x="11" y="344"/>
                  </a:lnTo>
                  <a:lnTo>
                    <a:pt x="15" y="341"/>
                  </a:lnTo>
                  <a:lnTo>
                    <a:pt x="17" y="337"/>
                  </a:lnTo>
                  <a:lnTo>
                    <a:pt x="20" y="334"/>
                  </a:lnTo>
                  <a:lnTo>
                    <a:pt x="21" y="332"/>
                  </a:lnTo>
                  <a:lnTo>
                    <a:pt x="22" y="330"/>
                  </a:lnTo>
                  <a:lnTo>
                    <a:pt x="24" y="328"/>
                  </a:lnTo>
                  <a:lnTo>
                    <a:pt x="25" y="325"/>
                  </a:lnTo>
                  <a:lnTo>
                    <a:pt x="26" y="322"/>
                  </a:lnTo>
                  <a:lnTo>
                    <a:pt x="26" y="318"/>
                  </a:lnTo>
                  <a:lnTo>
                    <a:pt x="27" y="315"/>
                  </a:lnTo>
                  <a:lnTo>
                    <a:pt x="27" y="311"/>
                  </a:lnTo>
                </a:path>
              </a:pathLst>
            </a:custGeom>
            <a:noFill/>
            <a:ln w="12700" cap="rnd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1" name="Freeform 144">
              <a:extLst>
                <a:ext uri="{FF2B5EF4-FFF2-40B4-BE49-F238E27FC236}">
                  <a16:creationId xmlns:a16="http://schemas.microsoft.com/office/drawing/2014/main" id="{3DB78611-01F0-43A0-92AD-465E0408F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392"/>
              <a:ext cx="152" cy="309"/>
            </a:xfrm>
            <a:custGeom>
              <a:avLst/>
              <a:gdLst>
                <a:gd name="T0" fmla="*/ 2 w 152"/>
                <a:gd name="T1" fmla="*/ 279 h 309"/>
                <a:gd name="T2" fmla="*/ 1 w 152"/>
                <a:gd name="T3" fmla="*/ 283 h 309"/>
                <a:gd name="T4" fmla="*/ 0 w 152"/>
                <a:gd name="T5" fmla="*/ 289 h 309"/>
                <a:gd name="T6" fmla="*/ 2 w 152"/>
                <a:gd name="T7" fmla="*/ 299 h 309"/>
                <a:gd name="T8" fmla="*/ 8 w 152"/>
                <a:gd name="T9" fmla="*/ 303 h 309"/>
                <a:gd name="T10" fmla="*/ 11 w 152"/>
                <a:gd name="T11" fmla="*/ 305 h 309"/>
                <a:gd name="T12" fmla="*/ 17 w 152"/>
                <a:gd name="T13" fmla="*/ 307 h 309"/>
                <a:gd name="T14" fmla="*/ 24 w 152"/>
                <a:gd name="T15" fmla="*/ 307 h 309"/>
                <a:gd name="T16" fmla="*/ 32 w 152"/>
                <a:gd name="T17" fmla="*/ 308 h 309"/>
                <a:gd name="T18" fmla="*/ 43 w 152"/>
                <a:gd name="T19" fmla="*/ 307 h 309"/>
                <a:gd name="T20" fmla="*/ 54 w 152"/>
                <a:gd name="T21" fmla="*/ 304 h 309"/>
                <a:gd name="T22" fmla="*/ 66 w 152"/>
                <a:gd name="T23" fmla="*/ 300 h 309"/>
                <a:gd name="T24" fmla="*/ 78 w 152"/>
                <a:gd name="T25" fmla="*/ 294 h 309"/>
                <a:gd name="T26" fmla="*/ 89 w 152"/>
                <a:gd name="T27" fmla="*/ 287 h 309"/>
                <a:gd name="T28" fmla="*/ 100 w 152"/>
                <a:gd name="T29" fmla="*/ 276 h 309"/>
                <a:gd name="T30" fmla="*/ 110 w 152"/>
                <a:gd name="T31" fmla="*/ 264 h 309"/>
                <a:gd name="T32" fmla="*/ 121 w 152"/>
                <a:gd name="T33" fmla="*/ 249 h 309"/>
                <a:gd name="T34" fmla="*/ 125 w 152"/>
                <a:gd name="T35" fmla="*/ 241 h 309"/>
                <a:gd name="T36" fmla="*/ 128 w 152"/>
                <a:gd name="T37" fmla="*/ 232 h 309"/>
                <a:gd name="T38" fmla="*/ 133 w 152"/>
                <a:gd name="T39" fmla="*/ 222 h 309"/>
                <a:gd name="T40" fmla="*/ 136 w 152"/>
                <a:gd name="T41" fmla="*/ 212 h 309"/>
                <a:gd name="T42" fmla="*/ 140 w 152"/>
                <a:gd name="T43" fmla="*/ 200 h 309"/>
                <a:gd name="T44" fmla="*/ 142 w 152"/>
                <a:gd name="T45" fmla="*/ 188 h 309"/>
                <a:gd name="T46" fmla="*/ 145 w 152"/>
                <a:gd name="T47" fmla="*/ 175 h 309"/>
                <a:gd name="T48" fmla="*/ 148 w 152"/>
                <a:gd name="T49" fmla="*/ 162 h 309"/>
                <a:gd name="T50" fmla="*/ 150 w 152"/>
                <a:gd name="T51" fmla="*/ 147 h 309"/>
                <a:gd name="T52" fmla="*/ 151 w 152"/>
                <a:gd name="T53" fmla="*/ 135 h 309"/>
                <a:gd name="T54" fmla="*/ 151 w 152"/>
                <a:gd name="T55" fmla="*/ 124 h 309"/>
                <a:gd name="T56" fmla="*/ 151 w 152"/>
                <a:gd name="T57" fmla="*/ 116 h 309"/>
                <a:gd name="T58" fmla="*/ 150 w 152"/>
                <a:gd name="T59" fmla="*/ 90 h 309"/>
                <a:gd name="T60" fmla="*/ 145 w 152"/>
                <a:gd name="T61" fmla="*/ 67 h 309"/>
                <a:gd name="T62" fmla="*/ 140 w 152"/>
                <a:gd name="T63" fmla="*/ 48 h 309"/>
                <a:gd name="T64" fmla="*/ 131 w 152"/>
                <a:gd name="T65" fmla="*/ 31 h 309"/>
                <a:gd name="T66" fmla="*/ 119 w 152"/>
                <a:gd name="T67" fmla="*/ 19 h 309"/>
                <a:gd name="T68" fmla="*/ 105 w 152"/>
                <a:gd name="T69" fmla="*/ 9 h 309"/>
                <a:gd name="T70" fmla="*/ 88 w 152"/>
                <a:gd name="T71" fmla="*/ 3 h 309"/>
                <a:gd name="T72" fmla="*/ 69 w 152"/>
                <a:gd name="T73" fmla="*/ 0 h 309"/>
                <a:gd name="T74" fmla="*/ 56 w 152"/>
                <a:gd name="T75" fmla="*/ 1 h 309"/>
                <a:gd name="T76" fmla="*/ 46 w 152"/>
                <a:gd name="T77" fmla="*/ 3 h 309"/>
                <a:gd name="T78" fmla="*/ 39 w 152"/>
                <a:gd name="T79" fmla="*/ 8 h 309"/>
                <a:gd name="T80" fmla="*/ 35 w 152"/>
                <a:gd name="T81" fmla="*/ 16 h 309"/>
                <a:gd name="T82" fmla="*/ 2 w 152"/>
                <a:gd name="T83" fmla="*/ 279 h 3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52" h="309">
                  <a:moveTo>
                    <a:pt x="2" y="279"/>
                  </a:moveTo>
                  <a:lnTo>
                    <a:pt x="2" y="279"/>
                  </a:lnTo>
                  <a:lnTo>
                    <a:pt x="2" y="281"/>
                  </a:lnTo>
                  <a:lnTo>
                    <a:pt x="1" y="283"/>
                  </a:lnTo>
                  <a:lnTo>
                    <a:pt x="0" y="286"/>
                  </a:lnTo>
                  <a:lnTo>
                    <a:pt x="0" y="289"/>
                  </a:lnTo>
                  <a:lnTo>
                    <a:pt x="0" y="295"/>
                  </a:lnTo>
                  <a:lnTo>
                    <a:pt x="2" y="299"/>
                  </a:lnTo>
                  <a:lnTo>
                    <a:pt x="5" y="302"/>
                  </a:lnTo>
                  <a:lnTo>
                    <a:pt x="8" y="303"/>
                  </a:lnTo>
                  <a:lnTo>
                    <a:pt x="9" y="304"/>
                  </a:lnTo>
                  <a:lnTo>
                    <a:pt x="11" y="305"/>
                  </a:lnTo>
                  <a:lnTo>
                    <a:pt x="14" y="306"/>
                  </a:lnTo>
                  <a:lnTo>
                    <a:pt x="17" y="307"/>
                  </a:lnTo>
                  <a:lnTo>
                    <a:pt x="20" y="307"/>
                  </a:lnTo>
                  <a:lnTo>
                    <a:pt x="24" y="307"/>
                  </a:lnTo>
                  <a:lnTo>
                    <a:pt x="27" y="308"/>
                  </a:lnTo>
                  <a:lnTo>
                    <a:pt x="32" y="308"/>
                  </a:lnTo>
                  <a:lnTo>
                    <a:pt x="37" y="308"/>
                  </a:lnTo>
                  <a:lnTo>
                    <a:pt x="43" y="307"/>
                  </a:lnTo>
                  <a:lnTo>
                    <a:pt x="48" y="306"/>
                  </a:lnTo>
                  <a:lnTo>
                    <a:pt x="54" y="304"/>
                  </a:lnTo>
                  <a:lnTo>
                    <a:pt x="60" y="302"/>
                  </a:lnTo>
                  <a:lnTo>
                    <a:pt x="66" y="300"/>
                  </a:lnTo>
                  <a:lnTo>
                    <a:pt x="72" y="297"/>
                  </a:lnTo>
                  <a:lnTo>
                    <a:pt x="78" y="294"/>
                  </a:lnTo>
                  <a:lnTo>
                    <a:pt x="83" y="291"/>
                  </a:lnTo>
                  <a:lnTo>
                    <a:pt x="89" y="287"/>
                  </a:lnTo>
                  <a:lnTo>
                    <a:pt x="95" y="282"/>
                  </a:lnTo>
                  <a:lnTo>
                    <a:pt x="100" y="276"/>
                  </a:lnTo>
                  <a:lnTo>
                    <a:pt x="106" y="270"/>
                  </a:lnTo>
                  <a:lnTo>
                    <a:pt x="110" y="264"/>
                  </a:lnTo>
                  <a:lnTo>
                    <a:pt x="116" y="257"/>
                  </a:lnTo>
                  <a:lnTo>
                    <a:pt x="121" y="249"/>
                  </a:lnTo>
                  <a:lnTo>
                    <a:pt x="123" y="245"/>
                  </a:lnTo>
                  <a:lnTo>
                    <a:pt x="125" y="241"/>
                  </a:lnTo>
                  <a:lnTo>
                    <a:pt x="126" y="236"/>
                  </a:lnTo>
                  <a:lnTo>
                    <a:pt x="128" y="232"/>
                  </a:lnTo>
                  <a:lnTo>
                    <a:pt x="131" y="227"/>
                  </a:lnTo>
                  <a:lnTo>
                    <a:pt x="133" y="222"/>
                  </a:lnTo>
                  <a:lnTo>
                    <a:pt x="135" y="217"/>
                  </a:lnTo>
                  <a:lnTo>
                    <a:pt x="136" y="212"/>
                  </a:lnTo>
                  <a:lnTo>
                    <a:pt x="139" y="206"/>
                  </a:lnTo>
                  <a:lnTo>
                    <a:pt x="140" y="200"/>
                  </a:lnTo>
                  <a:lnTo>
                    <a:pt x="141" y="194"/>
                  </a:lnTo>
                  <a:lnTo>
                    <a:pt x="142" y="188"/>
                  </a:lnTo>
                  <a:lnTo>
                    <a:pt x="144" y="182"/>
                  </a:lnTo>
                  <a:lnTo>
                    <a:pt x="145" y="175"/>
                  </a:lnTo>
                  <a:lnTo>
                    <a:pt x="146" y="169"/>
                  </a:lnTo>
                  <a:lnTo>
                    <a:pt x="148" y="162"/>
                  </a:lnTo>
                  <a:lnTo>
                    <a:pt x="149" y="155"/>
                  </a:lnTo>
                  <a:lnTo>
                    <a:pt x="150" y="147"/>
                  </a:lnTo>
                  <a:lnTo>
                    <a:pt x="150" y="141"/>
                  </a:lnTo>
                  <a:lnTo>
                    <a:pt x="151" y="135"/>
                  </a:lnTo>
                  <a:lnTo>
                    <a:pt x="151" y="129"/>
                  </a:lnTo>
                  <a:lnTo>
                    <a:pt x="151" y="124"/>
                  </a:lnTo>
                  <a:lnTo>
                    <a:pt x="151" y="119"/>
                  </a:lnTo>
                  <a:lnTo>
                    <a:pt x="151" y="116"/>
                  </a:lnTo>
                  <a:lnTo>
                    <a:pt x="151" y="102"/>
                  </a:lnTo>
                  <a:lnTo>
                    <a:pt x="150" y="90"/>
                  </a:lnTo>
                  <a:lnTo>
                    <a:pt x="149" y="78"/>
                  </a:lnTo>
                  <a:lnTo>
                    <a:pt x="145" y="67"/>
                  </a:lnTo>
                  <a:lnTo>
                    <a:pt x="143" y="57"/>
                  </a:lnTo>
                  <a:lnTo>
                    <a:pt x="140" y="48"/>
                  </a:lnTo>
                  <a:lnTo>
                    <a:pt x="135" y="39"/>
                  </a:lnTo>
                  <a:lnTo>
                    <a:pt x="131" y="31"/>
                  </a:lnTo>
                  <a:lnTo>
                    <a:pt x="125" y="25"/>
                  </a:lnTo>
                  <a:lnTo>
                    <a:pt x="119" y="19"/>
                  </a:lnTo>
                  <a:lnTo>
                    <a:pt x="112" y="14"/>
                  </a:lnTo>
                  <a:lnTo>
                    <a:pt x="105" y="9"/>
                  </a:lnTo>
                  <a:lnTo>
                    <a:pt x="97" y="6"/>
                  </a:lnTo>
                  <a:lnTo>
                    <a:pt x="88" y="3"/>
                  </a:lnTo>
                  <a:lnTo>
                    <a:pt x="79" y="1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6" y="1"/>
                  </a:lnTo>
                  <a:lnTo>
                    <a:pt x="51" y="2"/>
                  </a:lnTo>
                  <a:lnTo>
                    <a:pt x="46" y="3"/>
                  </a:lnTo>
                  <a:lnTo>
                    <a:pt x="43" y="5"/>
                  </a:lnTo>
                  <a:lnTo>
                    <a:pt x="39" y="8"/>
                  </a:lnTo>
                  <a:lnTo>
                    <a:pt x="37" y="12"/>
                  </a:lnTo>
                  <a:lnTo>
                    <a:pt x="35" y="16"/>
                  </a:lnTo>
                  <a:lnTo>
                    <a:pt x="34" y="20"/>
                  </a:lnTo>
                  <a:lnTo>
                    <a:pt x="2" y="279"/>
                  </a:lnTo>
                </a:path>
              </a:pathLst>
            </a:custGeom>
            <a:noFill/>
            <a:ln w="12700" cap="rnd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2" name="Freeform 145">
              <a:extLst>
                <a:ext uri="{FF2B5EF4-FFF2-40B4-BE49-F238E27FC236}">
                  <a16:creationId xmlns:a16="http://schemas.microsoft.com/office/drawing/2014/main" id="{439C53D0-699B-45CC-A837-9E59E30AF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3360"/>
              <a:ext cx="154" cy="378"/>
            </a:xfrm>
            <a:custGeom>
              <a:avLst/>
              <a:gdLst>
                <a:gd name="T0" fmla="*/ 25 w 154"/>
                <a:gd name="T1" fmla="*/ 315 h 378"/>
                <a:gd name="T2" fmla="*/ 56 w 154"/>
                <a:gd name="T3" fmla="*/ 49 h 378"/>
                <a:gd name="T4" fmla="*/ 55 w 154"/>
                <a:gd name="T5" fmla="*/ 44 h 378"/>
                <a:gd name="T6" fmla="*/ 54 w 154"/>
                <a:gd name="T7" fmla="*/ 38 h 378"/>
                <a:gd name="T8" fmla="*/ 51 w 154"/>
                <a:gd name="T9" fmla="*/ 34 h 378"/>
                <a:gd name="T10" fmla="*/ 45 w 154"/>
                <a:gd name="T11" fmla="*/ 29 h 378"/>
                <a:gd name="T12" fmla="*/ 39 w 154"/>
                <a:gd name="T13" fmla="*/ 21 h 378"/>
                <a:gd name="T14" fmla="*/ 41 w 154"/>
                <a:gd name="T15" fmla="*/ 16 h 378"/>
                <a:gd name="T16" fmla="*/ 44 w 154"/>
                <a:gd name="T17" fmla="*/ 10 h 378"/>
                <a:gd name="T18" fmla="*/ 46 w 154"/>
                <a:gd name="T19" fmla="*/ 6 h 378"/>
                <a:gd name="T20" fmla="*/ 50 w 154"/>
                <a:gd name="T21" fmla="*/ 4 h 378"/>
                <a:gd name="T22" fmla="*/ 53 w 154"/>
                <a:gd name="T23" fmla="*/ 2 h 378"/>
                <a:gd name="T24" fmla="*/ 57 w 154"/>
                <a:gd name="T25" fmla="*/ 1 h 378"/>
                <a:gd name="T26" fmla="*/ 63 w 154"/>
                <a:gd name="T27" fmla="*/ 0 h 378"/>
                <a:gd name="T28" fmla="*/ 69 w 154"/>
                <a:gd name="T29" fmla="*/ 0 h 378"/>
                <a:gd name="T30" fmla="*/ 127 w 154"/>
                <a:gd name="T31" fmla="*/ 0 h 378"/>
                <a:gd name="T32" fmla="*/ 133 w 154"/>
                <a:gd name="T33" fmla="*/ 0 h 378"/>
                <a:gd name="T34" fmla="*/ 138 w 154"/>
                <a:gd name="T35" fmla="*/ 0 h 378"/>
                <a:gd name="T36" fmla="*/ 143 w 154"/>
                <a:gd name="T37" fmla="*/ 1 h 378"/>
                <a:gd name="T38" fmla="*/ 146 w 154"/>
                <a:gd name="T39" fmla="*/ 2 h 378"/>
                <a:gd name="T40" fmla="*/ 151 w 154"/>
                <a:gd name="T41" fmla="*/ 5 h 378"/>
                <a:gd name="T42" fmla="*/ 153 w 154"/>
                <a:gd name="T43" fmla="*/ 12 h 378"/>
                <a:gd name="T44" fmla="*/ 152 w 154"/>
                <a:gd name="T45" fmla="*/ 17 h 378"/>
                <a:gd name="T46" fmla="*/ 151 w 154"/>
                <a:gd name="T47" fmla="*/ 21 h 378"/>
                <a:gd name="T48" fmla="*/ 149 w 154"/>
                <a:gd name="T49" fmla="*/ 25 h 378"/>
                <a:gd name="T50" fmla="*/ 146 w 154"/>
                <a:gd name="T51" fmla="*/ 28 h 378"/>
                <a:gd name="T52" fmla="*/ 140 w 154"/>
                <a:gd name="T53" fmla="*/ 34 h 378"/>
                <a:gd name="T54" fmla="*/ 133 w 154"/>
                <a:gd name="T55" fmla="*/ 40 h 378"/>
                <a:gd name="T56" fmla="*/ 131 w 154"/>
                <a:gd name="T57" fmla="*/ 44 h 378"/>
                <a:gd name="T58" fmla="*/ 128 w 154"/>
                <a:gd name="T59" fmla="*/ 50 h 378"/>
                <a:gd name="T60" fmla="*/ 126 w 154"/>
                <a:gd name="T61" fmla="*/ 57 h 378"/>
                <a:gd name="T62" fmla="*/ 125 w 154"/>
                <a:gd name="T63" fmla="*/ 65 h 378"/>
                <a:gd name="T64" fmla="*/ 93 w 154"/>
                <a:gd name="T65" fmla="*/ 326 h 378"/>
                <a:gd name="T66" fmla="*/ 93 w 154"/>
                <a:gd name="T67" fmla="*/ 332 h 378"/>
                <a:gd name="T68" fmla="*/ 95 w 154"/>
                <a:gd name="T69" fmla="*/ 337 h 378"/>
                <a:gd name="T70" fmla="*/ 98 w 154"/>
                <a:gd name="T71" fmla="*/ 342 h 378"/>
                <a:gd name="T72" fmla="*/ 101 w 154"/>
                <a:gd name="T73" fmla="*/ 347 h 378"/>
                <a:gd name="T74" fmla="*/ 105 w 154"/>
                <a:gd name="T75" fmla="*/ 351 h 378"/>
                <a:gd name="T76" fmla="*/ 108 w 154"/>
                <a:gd name="T77" fmla="*/ 356 h 378"/>
                <a:gd name="T78" fmla="*/ 109 w 154"/>
                <a:gd name="T79" fmla="*/ 360 h 378"/>
                <a:gd name="T80" fmla="*/ 108 w 154"/>
                <a:gd name="T81" fmla="*/ 366 h 378"/>
                <a:gd name="T82" fmla="*/ 105 w 154"/>
                <a:gd name="T83" fmla="*/ 372 h 378"/>
                <a:gd name="T84" fmla="*/ 100 w 154"/>
                <a:gd name="T85" fmla="*/ 374 h 378"/>
                <a:gd name="T86" fmla="*/ 96 w 154"/>
                <a:gd name="T87" fmla="*/ 375 h 378"/>
                <a:gd name="T88" fmla="*/ 89 w 154"/>
                <a:gd name="T89" fmla="*/ 376 h 378"/>
                <a:gd name="T90" fmla="*/ 82 w 154"/>
                <a:gd name="T91" fmla="*/ 377 h 378"/>
                <a:gd name="T92" fmla="*/ 27 w 154"/>
                <a:gd name="T93" fmla="*/ 377 h 378"/>
                <a:gd name="T94" fmla="*/ 15 w 154"/>
                <a:gd name="T95" fmla="*/ 377 h 378"/>
                <a:gd name="T96" fmla="*/ 7 w 154"/>
                <a:gd name="T97" fmla="*/ 375 h 378"/>
                <a:gd name="T98" fmla="*/ 2 w 154"/>
                <a:gd name="T99" fmla="*/ 374 h 378"/>
                <a:gd name="T100" fmla="*/ 0 w 154"/>
                <a:gd name="T101" fmla="*/ 367 h 378"/>
                <a:gd name="T102" fmla="*/ 0 w 154"/>
                <a:gd name="T103" fmla="*/ 361 h 378"/>
                <a:gd name="T104" fmla="*/ 1 w 154"/>
                <a:gd name="T105" fmla="*/ 356 h 378"/>
                <a:gd name="T106" fmla="*/ 3 w 154"/>
                <a:gd name="T107" fmla="*/ 352 h 378"/>
                <a:gd name="T108" fmla="*/ 8 w 154"/>
                <a:gd name="T109" fmla="*/ 347 h 378"/>
                <a:gd name="T110" fmla="*/ 14 w 154"/>
                <a:gd name="T111" fmla="*/ 341 h 378"/>
                <a:gd name="T112" fmla="*/ 18 w 154"/>
                <a:gd name="T113" fmla="*/ 335 h 378"/>
                <a:gd name="T114" fmla="*/ 20 w 154"/>
                <a:gd name="T115" fmla="*/ 330 h 378"/>
                <a:gd name="T116" fmla="*/ 23 w 154"/>
                <a:gd name="T117" fmla="*/ 327 h 378"/>
                <a:gd name="T118" fmla="*/ 24 w 154"/>
                <a:gd name="T119" fmla="*/ 322 h 378"/>
                <a:gd name="T120" fmla="*/ 25 w 154"/>
                <a:gd name="T121" fmla="*/ 317 h 3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4" h="378">
                  <a:moveTo>
                    <a:pt x="25" y="315"/>
                  </a:moveTo>
                  <a:lnTo>
                    <a:pt x="25" y="315"/>
                  </a:lnTo>
                  <a:lnTo>
                    <a:pt x="56" y="52"/>
                  </a:lnTo>
                  <a:lnTo>
                    <a:pt x="56" y="49"/>
                  </a:lnTo>
                  <a:lnTo>
                    <a:pt x="56" y="47"/>
                  </a:lnTo>
                  <a:lnTo>
                    <a:pt x="55" y="44"/>
                  </a:lnTo>
                  <a:lnTo>
                    <a:pt x="55" y="41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1" y="34"/>
                  </a:lnTo>
                  <a:lnTo>
                    <a:pt x="48" y="32"/>
                  </a:lnTo>
                  <a:lnTo>
                    <a:pt x="45" y="29"/>
                  </a:lnTo>
                  <a:lnTo>
                    <a:pt x="42" y="25"/>
                  </a:lnTo>
                  <a:lnTo>
                    <a:pt x="39" y="21"/>
                  </a:lnTo>
                  <a:lnTo>
                    <a:pt x="39" y="19"/>
                  </a:lnTo>
                  <a:lnTo>
                    <a:pt x="41" y="16"/>
                  </a:lnTo>
                  <a:lnTo>
                    <a:pt x="42" y="12"/>
                  </a:lnTo>
                  <a:lnTo>
                    <a:pt x="44" y="10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7" y="5"/>
                  </a:lnTo>
                  <a:lnTo>
                    <a:pt x="50" y="4"/>
                  </a:lnTo>
                  <a:lnTo>
                    <a:pt x="51" y="3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7" y="1"/>
                  </a:lnTo>
                  <a:lnTo>
                    <a:pt x="60" y="1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3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1" y="1"/>
                  </a:lnTo>
                  <a:lnTo>
                    <a:pt x="143" y="1"/>
                  </a:lnTo>
                  <a:lnTo>
                    <a:pt x="145" y="1"/>
                  </a:lnTo>
                  <a:lnTo>
                    <a:pt x="146" y="2"/>
                  </a:lnTo>
                  <a:lnTo>
                    <a:pt x="149" y="3"/>
                  </a:lnTo>
                  <a:lnTo>
                    <a:pt x="151" y="5"/>
                  </a:lnTo>
                  <a:lnTo>
                    <a:pt x="152" y="8"/>
                  </a:lnTo>
                  <a:lnTo>
                    <a:pt x="153" y="12"/>
                  </a:lnTo>
                  <a:lnTo>
                    <a:pt x="153" y="15"/>
                  </a:lnTo>
                  <a:lnTo>
                    <a:pt x="152" y="17"/>
                  </a:lnTo>
                  <a:lnTo>
                    <a:pt x="152" y="19"/>
                  </a:lnTo>
                  <a:lnTo>
                    <a:pt x="151" y="21"/>
                  </a:lnTo>
                  <a:lnTo>
                    <a:pt x="150" y="23"/>
                  </a:lnTo>
                  <a:lnTo>
                    <a:pt x="149" y="25"/>
                  </a:lnTo>
                  <a:lnTo>
                    <a:pt x="147" y="26"/>
                  </a:lnTo>
                  <a:lnTo>
                    <a:pt x="146" y="28"/>
                  </a:lnTo>
                  <a:lnTo>
                    <a:pt x="143" y="31"/>
                  </a:lnTo>
                  <a:lnTo>
                    <a:pt x="140" y="34"/>
                  </a:lnTo>
                  <a:lnTo>
                    <a:pt x="136" y="37"/>
                  </a:lnTo>
                  <a:lnTo>
                    <a:pt x="133" y="40"/>
                  </a:lnTo>
                  <a:lnTo>
                    <a:pt x="132" y="42"/>
                  </a:lnTo>
                  <a:lnTo>
                    <a:pt x="131" y="44"/>
                  </a:lnTo>
                  <a:lnTo>
                    <a:pt x="128" y="47"/>
                  </a:lnTo>
                  <a:lnTo>
                    <a:pt x="128" y="50"/>
                  </a:lnTo>
                  <a:lnTo>
                    <a:pt x="127" y="53"/>
                  </a:lnTo>
                  <a:lnTo>
                    <a:pt x="126" y="57"/>
                  </a:lnTo>
                  <a:lnTo>
                    <a:pt x="125" y="61"/>
                  </a:lnTo>
                  <a:lnTo>
                    <a:pt x="125" y="65"/>
                  </a:lnTo>
                  <a:lnTo>
                    <a:pt x="93" y="323"/>
                  </a:lnTo>
                  <a:lnTo>
                    <a:pt x="93" y="326"/>
                  </a:lnTo>
                  <a:lnTo>
                    <a:pt x="93" y="329"/>
                  </a:lnTo>
                  <a:lnTo>
                    <a:pt x="93" y="332"/>
                  </a:lnTo>
                  <a:lnTo>
                    <a:pt x="93" y="334"/>
                  </a:lnTo>
                  <a:lnTo>
                    <a:pt x="95" y="337"/>
                  </a:lnTo>
                  <a:lnTo>
                    <a:pt x="96" y="339"/>
                  </a:lnTo>
                  <a:lnTo>
                    <a:pt x="98" y="342"/>
                  </a:lnTo>
                  <a:lnTo>
                    <a:pt x="99" y="345"/>
                  </a:lnTo>
                  <a:lnTo>
                    <a:pt x="101" y="347"/>
                  </a:lnTo>
                  <a:lnTo>
                    <a:pt x="104" y="349"/>
                  </a:lnTo>
                  <a:lnTo>
                    <a:pt x="105" y="351"/>
                  </a:lnTo>
                  <a:lnTo>
                    <a:pt x="107" y="354"/>
                  </a:lnTo>
                  <a:lnTo>
                    <a:pt x="108" y="356"/>
                  </a:lnTo>
                  <a:lnTo>
                    <a:pt x="108" y="358"/>
                  </a:lnTo>
                  <a:lnTo>
                    <a:pt x="109" y="360"/>
                  </a:lnTo>
                  <a:lnTo>
                    <a:pt x="109" y="362"/>
                  </a:lnTo>
                  <a:lnTo>
                    <a:pt x="108" y="366"/>
                  </a:lnTo>
                  <a:lnTo>
                    <a:pt x="107" y="369"/>
                  </a:lnTo>
                  <a:lnTo>
                    <a:pt x="105" y="372"/>
                  </a:lnTo>
                  <a:lnTo>
                    <a:pt x="101" y="374"/>
                  </a:lnTo>
                  <a:lnTo>
                    <a:pt x="100" y="374"/>
                  </a:lnTo>
                  <a:lnTo>
                    <a:pt x="98" y="375"/>
                  </a:lnTo>
                  <a:lnTo>
                    <a:pt x="96" y="375"/>
                  </a:lnTo>
                  <a:lnTo>
                    <a:pt x="92" y="376"/>
                  </a:lnTo>
                  <a:lnTo>
                    <a:pt x="89" y="376"/>
                  </a:lnTo>
                  <a:lnTo>
                    <a:pt x="86" y="376"/>
                  </a:lnTo>
                  <a:lnTo>
                    <a:pt x="82" y="377"/>
                  </a:lnTo>
                  <a:lnTo>
                    <a:pt x="78" y="377"/>
                  </a:lnTo>
                  <a:lnTo>
                    <a:pt x="27" y="377"/>
                  </a:lnTo>
                  <a:lnTo>
                    <a:pt x="20" y="377"/>
                  </a:lnTo>
                  <a:lnTo>
                    <a:pt x="15" y="377"/>
                  </a:lnTo>
                  <a:lnTo>
                    <a:pt x="10" y="376"/>
                  </a:lnTo>
                  <a:lnTo>
                    <a:pt x="7" y="375"/>
                  </a:lnTo>
                  <a:lnTo>
                    <a:pt x="5" y="375"/>
                  </a:lnTo>
                  <a:lnTo>
                    <a:pt x="2" y="374"/>
                  </a:lnTo>
                  <a:lnTo>
                    <a:pt x="1" y="371"/>
                  </a:lnTo>
                  <a:lnTo>
                    <a:pt x="0" y="367"/>
                  </a:lnTo>
                  <a:lnTo>
                    <a:pt x="0" y="363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1" y="356"/>
                  </a:lnTo>
                  <a:lnTo>
                    <a:pt x="2" y="354"/>
                  </a:lnTo>
                  <a:lnTo>
                    <a:pt x="3" y="352"/>
                  </a:lnTo>
                  <a:lnTo>
                    <a:pt x="6" y="350"/>
                  </a:lnTo>
                  <a:lnTo>
                    <a:pt x="8" y="347"/>
                  </a:lnTo>
                  <a:lnTo>
                    <a:pt x="10" y="345"/>
                  </a:lnTo>
                  <a:lnTo>
                    <a:pt x="14" y="341"/>
                  </a:lnTo>
                  <a:lnTo>
                    <a:pt x="16" y="338"/>
                  </a:lnTo>
                  <a:lnTo>
                    <a:pt x="18" y="335"/>
                  </a:lnTo>
                  <a:lnTo>
                    <a:pt x="20" y="332"/>
                  </a:lnTo>
                  <a:lnTo>
                    <a:pt x="20" y="330"/>
                  </a:lnTo>
                  <a:lnTo>
                    <a:pt x="21" y="329"/>
                  </a:lnTo>
                  <a:lnTo>
                    <a:pt x="23" y="327"/>
                  </a:lnTo>
                  <a:lnTo>
                    <a:pt x="24" y="324"/>
                  </a:lnTo>
                  <a:lnTo>
                    <a:pt x="24" y="322"/>
                  </a:lnTo>
                  <a:lnTo>
                    <a:pt x="24" y="320"/>
                  </a:lnTo>
                  <a:lnTo>
                    <a:pt x="25" y="317"/>
                  </a:lnTo>
                  <a:lnTo>
                    <a:pt x="25" y="315"/>
                  </a:lnTo>
                </a:path>
              </a:pathLst>
            </a:custGeom>
            <a:noFill/>
            <a:ln w="12700" cap="rnd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3" name="Freeform 146">
              <a:extLst>
                <a:ext uri="{FF2B5EF4-FFF2-40B4-BE49-F238E27FC236}">
                  <a16:creationId xmlns:a16="http://schemas.microsoft.com/office/drawing/2014/main" id="{7A8814A7-81A0-48B6-8BD1-77B42E96A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" y="3360"/>
              <a:ext cx="310" cy="378"/>
            </a:xfrm>
            <a:custGeom>
              <a:avLst/>
              <a:gdLst>
                <a:gd name="T0" fmla="*/ 60 w 310"/>
                <a:gd name="T1" fmla="*/ 327 h 378"/>
                <a:gd name="T2" fmla="*/ 61 w 310"/>
                <a:gd name="T3" fmla="*/ 334 h 378"/>
                <a:gd name="T4" fmla="*/ 65 w 310"/>
                <a:gd name="T5" fmla="*/ 340 h 378"/>
                <a:gd name="T6" fmla="*/ 72 w 310"/>
                <a:gd name="T7" fmla="*/ 346 h 378"/>
                <a:gd name="T8" fmla="*/ 76 w 310"/>
                <a:gd name="T9" fmla="*/ 352 h 378"/>
                <a:gd name="T10" fmla="*/ 78 w 310"/>
                <a:gd name="T11" fmla="*/ 362 h 378"/>
                <a:gd name="T12" fmla="*/ 74 w 310"/>
                <a:gd name="T13" fmla="*/ 371 h 378"/>
                <a:gd name="T14" fmla="*/ 66 w 310"/>
                <a:gd name="T15" fmla="*/ 376 h 378"/>
                <a:gd name="T16" fmla="*/ 12 w 310"/>
                <a:gd name="T17" fmla="*/ 377 h 378"/>
                <a:gd name="T18" fmla="*/ 0 w 310"/>
                <a:gd name="T19" fmla="*/ 370 h 378"/>
                <a:gd name="T20" fmla="*/ 2 w 310"/>
                <a:gd name="T21" fmla="*/ 356 h 378"/>
                <a:gd name="T22" fmla="*/ 11 w 310"/>
                <a:gd name="T23" fmla="*/ 346 h 378"/>
                <a:gd name="T24" fmla="*/ 19 w 310"/>
                <a:gd name="T25" fmla="*/ 338 h 378"/>
                <a:gd name="T26" fmla="*/ 21 w 310"/>
                <a:gd name="T27" fmla="*/ 334 h 378"/>
                <a:gd name="T28" fmla="*/ 24 w 310"/>
                <a:gd name="T29" fmla="*/ 325 h 378"/>
                <a:gd name="T30" fmla="*/ 57 w 310"/>
                <a:gd name="T31" fmla="*/ 57 h 378"/>
                <a:gd name="T32" fmla="*/ 57 w 310"/>
                <a:gd name="T33" fmla="*/ 45 h 378"/>
                <a:gd name="T34" fmla="*/ 53 w 310"/>
                <a:gd name="T35" fmla="*/ 37 h 378"/>
                <a:gd name="T36" fmla="*/ 44 w 310"/>
                <a:gd name="T37" fmla="*/ 29 h 378"/>
                <a:gd name="T38" fmla="*/ 39 w 310"/>
                <a:gd name="T39" fmla="*/ 20 h 378"/>
                <a:gd name="T40" fmla="*/ 43 w 310"/>
                <a:gd name="T41" fmla="*/ 9 h 378"/>
                <a:gd name="T42" fmla="*/ 51 w 310"/>
                <a:gd name="T43" fmla="*/ 2 h 378"/>
                <a:gd name="T44" fmla="*/ 113 w 310"/>
                <a:gd name="T45" fmla="*/ 0 h 378"/>
                <a:gd name="T46" fmla="*/ 124 w 310"/>
                <a:gd name="T47" fmla="*/ 1 h 378"/>
                <a:gd name="T48" fmla="*/ 128 w 310"/>
                <a:gd name="T49" fmla="*/ 7 h 378"/>
                <a:gd name="T50" fmla="*/ 231 w 310"/>
                <a:gd name="T51" fmla="*/ 252 h 378"/>
                <a:gd name="T52" fmla="*/ 252 w 310"/>
                <a:gd name="T53" fmla="*/ 48 h 378"/>
                <a:gd name="T54" fmla="*/ 249 w 310"/>
                <a:gd name="T55" fmla="*/ 40 h 378"/>
                <a:gd name="T56" fmla="*/ 243 w 310"/>
                <a:gd name="T57" fmla="*/ 32 h 378"/>
                <a:gd name="T58" fmla="*/ 236 w 310"/>
                <a:gd name="T59" fmla="*/ 21 h 378"/>
                <a:gd name="T60" fmla="*/ 237 w 310"/>
                <a:gd name="T61" fmla="*/ 10 h 378"/>
                <a:gd name="T62" fmla="*/ 244 w 310"/>
                <a:gd name="T63" fmla="*/ 3 h 378"/>
                <a:gd name="T64" fmla="*/ 253 w 310"/>
                <a:gd name="T65" fmla="*/ 0 h 378"/>
                <a:gd name="T66" fmla="*/ 307 w 310"/>
                <a:gd name="T67" fmla="*/ 3 h 378"/>
                <a:gd name="T68" fmla="*/ 309 w 310"/>
                <a:gd name="T69" fmla="*/ 15 h 378"/>
                <a:gd name="T70" fmla="*/ 308 w 310"/>
                <a:gd name="T71" fmla="*/ 22 h 378"/>
                <a:gd name="T72" fmla="*/ 303 w 310"/>
                <a:gd name="T73" fmla="*/ 29 h 378"/>
                <a:gd name="T74" fmla="*/ 296 w 310"/>
                <a:gd name="T75" fmla="*/ 35 h 378"/>
                <a:gd name="T76" fmla="*/ 291 w 310"/>
                <a:gd name="T77" fmla="*/ 43 h 378"/>
                <a:gd name="T78" fmla="*/ 289 w 310"/>
                <a:gd name="T79" fmla="*/ 51 h 378"/>
                <a:gd name="T80" fmla="*/ 249 w 310"/>
                <a:gd name="T81" fmla="*/ 358 h 378"/>
                <a:gd name="T82" fmla="*/ 247 w 310"/>
                <a:gd name="T83" fmla="*/ 364 h 378"/>
                <a:gd name="T84" fmla="*/ 245 w 310"/>
                <a:gd name="T85" fmla="*/ 369 h 378"/>
                <a:gd name="T86" fmla="*/ 239 w 310"/>
                <a:gd name="T87" fmla="*/ 374 h 378"/>
                <a:gd name="T88" fmla="*/ 231 w 310"/>
                <a:gd name="T89" fmla="*/ 377 h 378"/>
                <a:gd name="T90" fmla="*/ 217 w 310"/>
                <a:gd name="T91" fmla="*/ 377 h 378"/>
                <a:gd name="T92" fmla="*/ 205 w 310"/>
                <a:gd name="T93" fmla="*/ 375 h 378"/>
                <a:gd name="T94" fmla="*/ 200 w 310"/>
                <a:gd name="T95" fmla="*/ 371 h 378"/>
                <a:gd name="T96" fmla="*/ 197 w 310"/>
                <a:gd name="T97" fmla="*/ 363 h 378"/>
                <a:gd name="T98" fmla="*/ 192 w 310"/>
                <a:gd name="T99" fmla="*/ 352 h 3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10" h="378">
                  <a:moveTo>
                    <a:pt x="87" y="86"/>
                  </a:moveTo>
                  <a:lnTo>
                    <a:pt x="60" y="323"/>
                  </a:lnTo>
                  <a:lnTo>
                    <a:pt x="60" y="327"/>
                  </a:lnTo>
                  <a:lnTo>
                    <a:pt x="60" y="330"/>
                  </a:lnTo>
                  <a:lnTo>
                    <a:pt x="61" y="332"/>
                  </a:lnTo>
                  <a:lnTo>
                    <a:pt x="61" y="334"/>
                  </a:lnTo>
                  <a:lnTo>
                    <a:pt x="62" y="336"/>
                  </a:lnTo>
                  <a:lnTo>
                    <a:pt x="63" y="338"/>
                  </a:lnTo>
                  <a:lnTo>
                    <a:pt x="65" y="340"/>
                  </a:lnTo>
                  <a:lnTo>
                    <a:pt x="67" y="342"/>
                  </a:lnTo>
                  <a:lnTo>
                    <a:pt x="70" y="344"/>
                  </a:lnTo>
                  <a:lnTo>
                    <a:pt x="72" y="346"/>
                  </a:lnTo>
                  <a:lnTo>
                    <a:pt x="73" y="348"/>
                  </a:lnTo>
                  <a:lnTo>
                    <a:pt x="74" y="351"/>
                  </a:lnTo>
                  <a:lnTo>
                    <a:pt x="76" y="352"/>
                  </a:lnTo>
                  <a:lnTo>
                    <a:pt x="78" y="355"/>
                  </a:lnTo>
                  <a:lnTo>
                    <a:pt x="78" y="358"/>
                  </a:lnTo>
                  <a:lnTo>
                    <a:pt x="78" y="362"/>
                  </a:lnTo>
                  <a:lnTo>
                    <a:pt x="78" y="365"/>
                  </a:lnTo>
                  <a:lnTo>
                    <a:pt x="76" y="368"/>
                  </a:lnTo>
                  <a:lnTo>
                    <a:pt x="74" y="371"/>
                  </a:lnTo>
                  <a:lnTo>
                    <a:pt x="72" y="374"/>
                  </a:lnTo>
                  <a:lnTo>
                    <a:pt x="69" y="375"/>
                  </a:lnTo>
                  <a:lnTo>
                    <a:pt x="66" y="376"/>
                  </a:lnTo>
                  <a:lnTo>
                    <a:pt x="63" y="376"/>
                  </a:lnTo>
                  <a:lnTo>
                    <a:pt x="60" y="377"/>
                  </a:lnTo>
                  <a:lnTo>
                    <a:pt x="12" y="377"/>
                  </a:lnTo>
                  <a:lnTo>
                    <a:pt x="7" y="376"/>
                  </a:lnTo>
                  <a:lnTo>
                    <a:pt x="2" y="374"/>
                  </a:lnTo>
                  <a:lnTo>
                    <a:pt x="0" y="370"/>
                  </a:lnTo>
                  <a:lnTo>
                    <a:pt x="0" y="364"/>
                  </a:lnTo>
                  <a:lnTo>
                    <a:pt x="0" y="360"/>
                  </a:lnTo>
                  <a:lnTo>
                    <a:pt x="2" y="356"/>
                  </a:lnTo>
                  <a:lnTo>
                    <a:pt x="4" y="352"/>
                  </a:lnTo>
                  <a:lnTo>
                    <a:pt x="8" y="349"/>
                  </a:lnTo>
                  <a:lnTo>
                    <a:pt x="11" y="346"/>
                  </a:lnTo>
                  <a:lnTo>
                    <a:pt x="15" y="343"/>
                  </a:lnTo>
                  <a:lnTo>
                    <a:pt x="17" y="341"/>
                  </a:lnTo>
                  <a:lnTo>
                    <a:pt x="19" y="338"/>
                  </a:lnTo>
                  <a:lnTo>
                    <a:pt x="20" y="337"/>
                  </a:lnTo>
                  <a:lnTo>
                    <a:pt x="21" y="336"/>
                  </a:lnTo>
                  <a:lnTo>
                    <a:pt x="21" y="334"/>
                  </a:lnTo>
                  <a:lnTo>
                    <a:pt x="22" y="332"/>
                  </a:lnTo>
                  <a:lnTo>
                    <a:pt x="24" y="329"/>
                  </a:lnTo>
                  <a:lnTo>
                    <a:pt x="24" y="325"/>
                  </a:lnTo>
                  <a:lnTo>
                    <a:pt x="25" y="321"/>
                  </a:lnTo>
                  <a:lnTo>
                    <a:pt x="25" y="317"/>
                  </a:lnTo>
                  <a:lnTo>
                    <a:pt x="57" y="57"/>
                  </a:lnTo>
                  <a:lnTo>
                    <a:pt x="57" y="52"/>
                  </a:lnTo>
                  <a:lnTo>
                    <a:pt x="57" y="48"/>
                  </a:lnTo>
                  <a:lnTo>
                    <a:pt x="57" y="45"/>
                  </a:lnTo>
                  <a:lnTo>
                    <a:pt x="56" y="43"/>
                  </a:lnTo>
                  <a:lnTo>
                    <a:pt x="55" y="40"/>
                  </a:lnTo>
                  <a:lnTo>
                    <a:pt x="53" y="37"/>
                  </a:lnTo>
                  <a:lnTo>
                    <a:pt x="49" y="35"/>
                  </a:lnTo>
                  <a:lnTo>
                    <a:pt x="46" y="32"/>
                  </a:lnTo>
                  <a:lnTo>
                    <a:pt x="44" y="29"/>
                  </a:lnTo>
                  <a:lnTo>
                    <a:pt x="42" y="26"/>
                  </a:lnTo>
                  <a:lnTo>
                    <a:pt x="40" y="23"/>
                  </a:lnTo>
                  <a:lnTo>
                    <a:pt x="39" y="20"/>
                  </a:lnTo>
                  <a:lnTo>
                    <a:pt x="40" y="16"/>
                  </a:lnTo>
                  <a:lnTo>
                    <a:pt x="42" y="12"/>
                  </a:lnTo>
                  <a:lnTo>
                    <a:pt x="43" y="9"/>
                  </a:lnTo>
                  <a:lnTo>
                    <a:pt x="45" y="6"/>
                  </a:lnTo>
                  <a:lnTo>
                    <a:pt x="47" y="3"/>
                  </a:lnTo>
                  <a:lnTo>
                    <a:pt x="51" y="2"/>
                  </a:lnTo>
                  <a:lnTo>
                    <a:pt x="53" y="1"/>
                  </a:lnTo>
                  <a:lnTo>
                    <a:pt x="54" y="0"/>
                  </a:lnTo>
                  <a:lnTo>
                    <a:pt x="113" y="0"/>
                  </a:lnTo>
                  <a:lnTo>
                    <a:pt x="118" y="0"/>
                  </a:lnTo>
                  <a:lnTo>
                    <a:pt x="121" y="0"/>
                  </a:lnTo>
                  <a:lnTo>
                    <a:pt x="124" y="1"/>
                  </a:lnTo>
                  <a:lnTo>
                    <a:pt x="125" y="2"/>
                  </a:lnTo>
                  <a:lnTo>
                    <a:pt x="126" y="4"/>
                  </a:lnTo>
                  <a:lnTo>
                    <a:pt x="128" y="7"/>
                  </a:lnTo>
                  <a:lnTo>
                    <a:pt x="130" y="11"/>
                  </a:lnTo>
                  <a:lnTo>
                    <a:pt x="133" y="16"/>
                  </a:lnTo>
                  <a:lnTo>
                    <a:pt x="231" y="252"/>
                  </a:lnTo>
                  <a:lnTo>
                    <a:pt x="252" y="55"/>
                  </a:lnTo>
                  <a:lnTo>
                    <a:pt x="252" y="51"/>
                  </a:lnTo>
                  <a:lnTo>
                    <a:pt x="252" y="48"/>
                  </a:lnTo>
                  <a:lnTo>
                    <a:pt x="251" y="45"/>
                  </a:lnTo>
                  <a:lnTo>
                    <a:pt x="251" y="43"/>
                  </a:lnTo>
                  <a:lnTo>
                    <a:pt x="249" y="40"/>
                  </a:lnTo>
                  <a:lnTo>
                    <a:pt x="247" y="38"/>
                  </a:lnTo>
                  <a:lnTo>
                    <a:pt x="245" y="35"/>
                  </a:lnTo>
                  <a:lnTo>
                    <a:pt x="243" y="32"/>
                  </a:lnTo>
                  <a:lnTo>
                    <a:pt x="240" y="28"/>
                  </a:lnTo>
                  <a:lnTo>
                    <a:pt x="237" y="24"/>
                  </a:lnTo>
                  <a:lnTo>
                    <a:pt x="236" y="21"/>
                  </a:lnTo>
                  <a:lnTo>
                    <a:pt x="236" y="19"/>
                  </a:lnTo>
                  <a:lnTo>
                    <a:pt x="236" y="15"/>
                  </a:lnTo>
                  <a:lnTo>
                    <a:pt x="237" y="10"/>
                  </a:lnTo>
                  <a:lnTo>
                    <a:pt x="239" y="7"/>
                  </a:lnTo>
                  <a:lnTo>
                    <a:pt x="242" y="5"/>
                  </a:lnTo>
                  <a:lnTo>
                    <a:pt x="244" y="3"/>
                  </a:lnTo>
                  <a:lnTo>
                    <a:pt x="246" y="1"/>
                  </a:lnTo>
                  <a:lnTo>
                    <a:pt x="249" y="1"/>
                  </a:lnTo>
                  <a:lnTo>
                    <a:pt x="253" y="0"/>
                  </a:lnTo>
                  <a:lnTo>
                    <a:pt x="296" y="0"/>
                  </a:lnTo>
                  <a:lnTo>
                    <a:pt x="302" y="1"/>
                  </a:lnTo>
                  <a:lnTo>
                    <a:pt x="307" y="3"/>
                  </a:lnTo>
                  <a:lnTo>
                    <a:pt x="309" y="7"/>
                  </a:lnTo>
                  <a:lnTo>
                    <a:pt x="309" y="12"/>
                  </a:lnTo>
                  <a:lnTo>
                    <a:pt x="309" y="15"/>
                  </a:lnTo>
                  <a:lnTo>
                    <a:pt x="309" y="17"/>
                  </a:lnTo>
                  <a:lnTo>
                    <a:pt x="309" y="19"/>
                  </a:lnTo>
                  <a:lnTo>
                    <a:pt x="308" y="22"/>
                  </a:lnTo>
                  <a:lnTo>
                    <a:pt x="307" y="24"/>
                  </a:lnTo>
                  <a:lnTo>
                    <a:pt x="306" y="26"/>
                  </a:lnTo>
                  <a:lnTo>
                    <a:pt x="303" y="29"/>
                  </a:lnTo>
                  <a:lnTo>
                    <a:pt x="300" y="31"/>
                  </a:lnTo>
                  <a:lnTo>
                    <a:pt x="298" y="33"/>
                  </a:lnTo>
                  <a:lnTo>
                    <a:pt x="296" y="35"/>
                  </a:lnTo>
                  <a:lnTo>
                    <a:pt x="293" y="38"/>
                  </a:lnTo>
                  <a:lnTo>
                    <a:pt x="292" y="40"/>
                  </a:lnTo>
                  <a:lnTo>
                    <a:pt x="291" y="43"/>
                  </a:lnTo>
                  <a:lnTo>
                    <a:pt x="290" y="45"/>
                  </a:lnTo>
                  <a:lnTo>
                    <a:pt x="289" y="48"/>
                  </a:lnTo>
                  <a:lnTo>
                    <a:pt x="289" y="51"/>
                  </a:lnTo>
                  <a:lnTo>
                    <a:pt x="251" y="352"/>
                  </a:lnTo>
                  <a:lnTo>
                    <a:pt x="249" y="355"/>
                  </a:lnTo>
                  <a:lnTo>
                    <a:pt x="249" y="358"/>
                  </a:lnTo>
                  <a:lnTo>
                    <a:pt x="248" y="360"/>
                  </a:lnTo>
                  <a:lnTo>
                    <a:pt x="248" y="362"/>
                  </a:lnTo>
                  <a:lnTo>
                    <a:pt x="247" y="364"/>
                  </a:lnTo>
                  <a:lnTo>
                    <a:pt x="246" y="366"/>
                  </a:lnTo>
                  <a:lnTo>
                    <a:pt x="245" y="368"/>
                  </a:lnTo>
                  <a:lnTo>
                    <a:pt x="245" y="369"/>
                  </a:lnTo>
                  <a:lnTo>
                    <a:pt x="244" y="371"/>
                  </a:lnTo>
                  <a:lnTo>
                    <a:pt x="242" y="373"/>
                  </a:lnTo>
                  <a:lnTo>
                    <a:pt x="239" y="374"/>
                  </a:lnTo>
                  <a:lnTo>
                    <a:pt x="237" y="375"/>
                  </a:lnTo>
                  <a:lnTo>
                    <a:pt x="235" y="376"/>
                  </a:lnTo>
                  <a:lnTo>
                    <a:pt x="231" y="377"/>
                  </a:lnTo>
                  <a:lnTo>
                    <a:pt x="228" y="377"/>
                  </a:lnTo>
                  <a:lnTo>
                    <a:pt x="225" y="377"/>
                  </a:lnTo>
                  <a:lnTo>
                    <a:pt x="217" y="377"/>
                  </a:lnTo>
                  <a:lnTo>
                    <a:pt x="212" y="376"/>
                  </a:lnTo>
                  <a:lnTo>
                    <a:pt x="208" y="376"/>
                  </a:lnTo>
                  <a:lnTo>
                    <a:pt x="205" y="375"/>
                  </a:lnTo>
                  <a:lnTo>
                    <a:pt x="202" y="374"/>
                  </a:lnTo>
                  <a:lnTo>
                    <a:pt x="201" y="372"/>
                  </a:lnTo>
                  <a:lnTo>
                    <a:pt x="200" y="371"/>
                  </a:lnTo>
                  <a:lnTo>
                    <a:pt x="199" y="369"/>
                  </a:lnTo>
                  <a:lnTo>
                    <a:pt x="198" y="366"/>
                  </a:lnTo>
                  <a:lnTo>
                    <a:pt x="197" y="363"/>
                  </a:lnTo>
                  <a:lnTo>
                    <a:pt x="196" y="360"/>
                  </a:lnTo>
                  <a:lnTo>
                    <a:pt x="193" y="356"/>
                  </a:lnTo>
                  <a:lnTo>
                    <a:pt x="192" y="352"/>
                  </a:lnTo>
                  <a:lnTo>
                    <a:pt x="87" y="86"/>
                  </a:lnTo>
                </a:path>
              </a:pathLst>
            </a:custGeom>
            <a:noFill/>
            <a:ln w="12700" cap="rnd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4" name="Freeform 147">
              <a:extLst>
                <a:ext uri="{FF2B5EF4-FFF2-40B4-BE49-F238E27FC236}">
                  <a16:creationId xmlns:a16="http://schemas.microsoft.com/office/drawing/2014/main" id="{7AD93544-4642-48AC-BBCA-26222C8FB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" y="3355"/>
              <a:ext cx="290" cy="391"/>
            </a:xfrm>
            <a:custGeom>
              <a:avLst/>
              <a:gdLst>
                <a:gd name="T0" fmla="*/ 205 w 290"/>
                <a:gd name="T1" fmla="*/ 236 h 391"/>
                <a:gd name="T2" fmla="*/ 191 w 290"/>
                <a:gd name="T3" fmla="*/ 229 h 391"/>
                <a:gd name="T4" fmla="*/ 175 w 290"/>
                <a:gd name="T5" fmla="*/ 226 h 391"/>
                <a:gd name="T6" fmla="*/ 159 w 290"/>
                <a:gd name="T7" fmla="*/ 221 h 391"/>
                <a:gd name="T8" fmla="*/ 159 w 290"/>
                <a:gd name="T9" fmla="*/ 195 h 391"/>
                <a:gd name="T10" fmla="*/ 181 w 290"/>
                <a:gd name="T11" fmla="*/ 185 h 391"/>
                <a:gd name="T12" fmla="*/ 282 w 290"/>
                <a:gd name="T13" fmla="*/ 190 h 391"/>
                <a:gd name="T14" fmla="*/ 287 w 290"/>
                <a:gd name="T15" fmla="*/ 204 h 391"/>
                <a:gd name="T16" fmla="*/ 285 w 290"/>
                <a:gd name="T17" fmla="*/ 215 h 391"/>
                <a:gd name="T18" fmla="*/ 281 w 290"/>
                <a:gd name="T19" fmla="*/ 235 h 391"/>
                <a:gd name="T20" fmla="*/ 277 w 290"/>
                <a:gd name="T21" fmla="*/ 264 h 391"/>
                <a:gd name="T22" fmla="*/ 273 w 290"/>
                <a:gd name="T23" fmla="*/ 298 h 391"/>
                <a:gd name="T24" fmla="*/ 272 w 290"/>
                <a:gd name="T25" fmla="*/ 329 h 391"/>
                <a:gd name="T26" fmla="*/ 255 w 290"/>
                <a:gd name="T27" fmla="*/ 347 h 391"/>
                <a:gd name="T28" fmla="*/ 225 w 290"/>
                <a:gd name="T29" fmla="*/ 366 h 391"/>
                <a:gd name="T30" fmla="*/ 187 w 290"/>
                <a:gd name="T31" fmla="*/ 381 h 391"/>
                <a:gd name="T32" fmla="*/ 152 w 290"/>
                <a:gd name="T33" fmla="*/ 389 h 391"/>
                <a:gd name="T34" fmla="*/ 119 w 290"/>
                <a:gd name="T35" fmla="*/ 388 h 391"/>
                <a:gd name="T36" fmla="*/ 87 w 290"/>
                <a:gd name="T37" fmla="*/ 379 h 391"/>
                <a:gd name="T38" fmla="*/ 56 w 290"/>
                <a:gd name="T39" fmla="*/ 363 h 391"/>
                <a:gd name="T40" fmla="*/ 31 w 290"/>
                <a:gd name="T41" fmla="*/ 338 h 391"/>
                <a:gd name="T42" fmla="*/ 13 w 290"/>
                <a:gd name="T43" fmla="*/ 305 h 391"/>
                <a:gd name="T44" fmla="*/ 2 w 290"/>
                <a:gd name="T45" fmla="*/ 262 h 391"/>
                <a:gd name="T46" fmla="*/ 0 w 290"/>
                <a:gd name="T47" fmla="*/ 214 h 391"/>
                <a:gd name="T48" fmla="*/ 3 w 290"/>
                <a:gd name="T49" fmla="*/ 178 h 391"/>
                <a:gd name="T50" fmla="*/ 11 w 290"/>
                <a:gd name="T51" fmla="*/ 144 h 391"/>
                <a:gd name="T52" fmla="*/ 24 w 290"/>
                <a:gd name="T53" fmla="*/ 111 h 391"/>
                <a:gd name="T54" fmla="*/ 60 w 290"/>
                <a:gd name="T55" fmla="*/ 56 h 391"/>
                <a:gd name="T56" fmla="*/ 97 w 290"/>
                <a:gd name="T57" fmla="*/ 24 h 391"/>
                <a:gd name="T58" fmla="*/ 125 w 290"/>
                <a:gd name="T59" fmla="*/ 10 h 391"/>
                <a:gd name="T60" fmla="*/ 155 w 290"/>
                <a:gd name="T61" fmla="*/ 2 h 391"/>
                <a:gd name="T62" fmla="*/ 188 w 290"/>
                <a:gd name="T63" fmla="*/ 0 h 391"/>
                <a:gd name="T64" fmla="*/ 224 w 290"/>
                <a:gd name="T65" fmla="*/ 6 h 391"/>
                <a:gd name="T66" fmla="*/ 255 w 290"/>
                <a:gd name="T67" fmla="*/ 20 h 391"/>
                <a:gd name="T68" fmla="*/ 278 w 290"/>
                <a:gd name="T69" fmla="*/ 37 h 391"/>
                <a:gd name="T70" fmla="*/ 288 w 290"/>
                <a:gd name="T71" fmla="*/ 57 h 391"/>
                <a:gd name="T72" fmla="*/ 282 w 290"/>
                <a:gd name="T73" fmla="*/ 112 h 391"/>
                <a:gd name="T74" fmla="*/ 273 w 290"/>
                <a:gd name="T75" fmla="*/ 127 h 391"/>
                <a:gd name="T76" fmla="*/ 258 w 290"/>
                <a:gd name="T77" fmla="*/ 125 h 391"/>
                <a:gd name="T78" fmla="*/ 251 w 290"/>
                <a:gd name="T79" fmla="*/ 104 h 391"/>
                <a:gd name="T80" fmla="*/ 241 w 290"/>
                <a:gd name="T81" fmla="*/ 70 h 391"/>
                <a:gd name="T82" fmla="*/ 218 w 290"/>
                <a:gd name="T83" fmla="*/ 47 h 391"/>
                <a:gd name="T84" fmla="*/ 190 w 290"/>
                <a:gd name="T85" fmla="*/ 38 h 391"/>
                <a:gd name="T86" fmla="*/ 159 w 290"/>
                <a:gd name="T87" fmla="*/ 42 h 391"/>
                <a:gd name="T88" fmla="*/ 133 w 290"/>
                <a:gd name="T89" fmla="*/ 60 h 391"/>
                <a:gd name="T90" fmla="*/ 110 w 290"/>
                <a:gd name="T91" fmla="*/ 88 h 391"/>
                <a:gd name="T92" fmla="*/ 93 w 290"/>
                <a:gd name="T93" fmla="*/ 125 h 391"/>
                <a:gd name="T94" fmla="*/ 81 w 290"/>
                <a:gd name="T95" fmla="*/ 165 h 391"/>
                <a:gd name="T96" fmla="*/ 74 w 290"/>
                <a:gd name="T97" fmla="*/ 206 h 391"/>
                <a:gd name="T98" fmla="*/ 74 w 290"/>
                <a:gd name="T99" fmla="*/ 240 h 391"/>
                <a:gd name="T100" fmla="*/ 78 w 290"/>
                <a:gd name="T101" fmla="*/ 269 h 391"/>
                <a:gd name="T102" fmla="*/ 85 w 290"/>
                <a:gd name="T103" fmla="*/ 295 h 391"/>
                <a:gd name="T104" fmla="*/ 99 w 290"/>
                <a:gd name="T105" fmla="*/ 322 h 391"/>
                <a:gd name="T106" fmla="*/ 130 w 290"/>
                <a:gd name="T107" fmla="*/ 346 h 391"/>
                <a:gd name="T108" fmla="*/ 154 w 290"/>
                <a:gd name="T109" fmla="*/ 348 h 391"/>
                <a:gd name="T110" fmla="*/ 172 w 290"/>
                <a:gd name="T111" fmla="*/ 342 h 391"/>
                <a:gd name="T112" fmla="*/ 188 w 290"/>
                <a:gd name="T113" fmla="*/ 332 h 391"/>
                <a:gd name="T114" fmla="*/ 197 w 290"/>
                <a:gd name="T115" fmla="*/ 315 h 391"/>
                <a:gd name="T116" fmla="*/ 204 w 290"/>
                <a:gd name="T117" fmla="*/ 292 h 391"/>
                <a:gd name="T118" fmla="*/ 208 w 290"/>
                <a:gd name="T119" fmla="*/ 268 h 391"/>
                <a:gd name="T120" fmla="*/ 209 w 290"/>
                <a:gd name="T121" fmla="*/ 250 h 3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90" h="391">
                  <a:moveTo>
                    <a:pt x="209" y="243"/>
                  </a:moveTo>
                  <a:lnTo>
                    <a:pt x="209" y="243"/>
                  </a:lnTo>
                  <a:lnTo>
                    <a:pt x="208" y="241"/>
                  </a:lnTo>
                  <a:lnTo>
                    <a:pt x="206" y="238"/>
                  </a:lnTo>
                  <a:lnTo>
                    <a:pt x="205" y="236"/>
                  </a:lnTo>
                  <a:lnTo>
                    <a:pt x="202" y="234"/>
                  </a:lnTo>
                  <a:lnTo>
                    <a:pt x="200" y="232"/>
                  </a:lnTo>
                  <a:lnTo>
                    <a:pt x="197" y="230"/>
                  </a:lnTo>
                  <a:lnTo>
                    <a:pt x="195" y="230"/>
                  </a:lnTo>
                  <a:lnTo>
                    <a:pt x="191" y="229"/>
                  </a:lnTo>
                  <a:lnTo>
                    <a:pt x="188" y="229"/>
                  </a:lnTo>
                  <a:lnTo>
                    <a:pt x="184" y="228"/>
                  </a:lnTo>
                  <a:lnTo>
                    <a:pt x="182" y="228"/>
                  </a:lnTo>
                  <a:lnTo>
                    <a:pt x="179" y="227"/>
                  </a:lnTo>
                  <a:lnTo>
                    <a:pt x="175" y="226"/>
                  </a:lnTo>
                  <a:lnTo>
                    <a:pt x="173" y="226"/>
                  </a:lnTo>
                  <a:lnTo>
                    <a:pt x="170" y="225"/>
                  </a:lnTo>
                  <a:lnTo>
                    <a:pt x="168" y="225"/>
                  </a:lnTo>
                  <a:lnTo>
                    <a:pt x="162" y="224"/>
                  </a:lnTo>
                  <a:lnTo>
                    <a:pt x="159" y="221"/>
                  </a:lnTo>
                  <a:lnTo>
                    <a:pt x="155" y="216"/>
                  </a:lnTo>
                  <a:lnTo>
                    <a:pt x="155" y="210"/>
                  </a:lnTo>
                  <a:lnTo>
                    <a:pt x="155" y="204"/>
                  </a:lnTo>
                  <a:lnTo>
                    <a:pt x="156" y="199"/>
                  </a:lnTo>
                  <a:lnTo>
                    <a:pt x="159" y="195"/>
                  </a:lnTo>
                  <a:lnTo>
                    <a:pt x="162" y="192"/>
                  </a:lnTo>
                  <a:lnTo>
                    <a:pt x="165" y="189"/>
                  </a:lnTo>
                  <a:lnTo>
                    <a:pt x="170" y="186"/>
                  </a:lnTo>
                  <a:lnTo>
                    <a:pt x="175" y="185"/>
                  </a:lnTo>
                  <a:lnTo>
                    <a:pt x="181" y="185"/>
                  </a:lnTo>
                  <a:lnTo>
                    <a:pt x="270" y="185"/>
                  </a:lnTo>
                  <a:lnTo>
                    <a:pt x="273" y="185"/>
                  </a:lnTo>
                  <a:lnTo>
                    <a:pt x="278" y="186"/>
                  </a:lnTo>
                  <a:lnTo>
                    <a:pt x="280" y="187"/>
                  </a:lnTo>
                  <a:lnTo>
                    <a:pt x="282" y="190"/>
                  </a:lnTo>
                  <a:lnTo>
                    <a:pt x="285" y="192"/>
                  </a:lnTo>
                  <a:lnTo>
                    <a:pt x="286" y="195"/>
                  </a:lnTo>
                  <a:lnTo>
                    <a:pt x="287" y="198"/>
                  </a:lnTo>
                  <a:lnTo>
                    <a:pt x="287" y="202"/>
                  </a:lnTo>
                  <a:lnTo>
                    <a:pt x="287" y="204"/>
                  </a:lnTo>
                  <a:lnTo>
                    <a:pt x="287" y="206"/>
                  </a:lnTo>
                  <a:lnTo>
                    <a:pt x="286" y="208"/>
                  </a:lnTo>
                  <a:lnTo>
                    <a:pt x="286" y="210"/>
                  </a:lnTo>
                  <a:lnTo>
                    <a:pt x="286" y="212"/>
                  </a:lnTo>
                  <a:lnTo>
                    <a:pt x="285" y="215"/>
                  </a:lnTo>
                  <a:lnTo>
                    <a:pt x="285" y="218"/>
                  </a:lnTo>
                  <a:lnTo>
                    <a:pt x="285" y="221"/>
                  </a:lnTo>
                  <a:lnTo>
                    <a:pt x="283" y="225"/>
                  </a:lnTo>
                  <a:lnTo>
                    <a:pt x="282" y="230"/>
                  </a:lnTo>
                  <a:lnTo>
                    <a:pt x="281" y="235"/>
                  </a:lnTo>
                  <a:lnTo>
                    <a:pt x="280" y="241"/>
                  </a:lnTo>
                  <a:lnTo>
                    <a:pt x="279" y="246"/>
                  </a:lnTo>
                  <a:lnTo>
                    <a:pt x="278" y="252"/>
                  </a:lnTo>
                  <a:lnTo>
                    <a:pt x="278" y="258"/>
                  </a:lnTo>
                  <a:lnTo>
                    <a:pt x="277" y="264"/>
                  </a:lnTo>
                  <a:lnTo>
                    <a:pt x="276" y="270"/>
                  </a:lnTo>
                  <a:lnTo>
                    <a:pt x="276" y="277"/>
                  </a:lnTo>
                  <a:lnTo>
                    <a:pt x="274" y="284"/>
                  </a:lnTo>
                  <a:lnTo>
                    <a:pt x="273" y="291"/>
                  </a:lnTo>
                  <a:lnTo>
                    <a:pt x="273" y="298"/>
                  </a:lnTo>
                  <a:lnTo>
                    <a:pt x="273" y="306"/>
                  </a:lnTo>
                  <a:lnTo>
                    <a:pt x="273" y="314"/>
                  </a:lnTo>
                  <a:lnTo>
                    <a:pt x="273" y="322"/>
                  </a:lnTo>
                  <a:lnTo>
                    <a:pt x="272" y="325"/>
                  </a:lnTo>
                  <a:lnTo>
                    <a:pt x="272" y="329"/>
                  </a:lnTo>
                  <a:lnTo>
                    <a:pt x="270" y="332"/>
                  </a:lnTo>
                  <a:lnTo>
                    <a:pt x="268" y="336"/>
                  </a:lnTo>
                  <a:lnTo>
                    <a:pt x="264" y="339"/>
                  </a:lnTo>
                  <a:lnTo>
                    <a:pt x="261" y="343"/>
                  </a:lnTo>
                  <a:lnTo>
                    <a:pt x="255" y="347"/>
                  </a:lnTo>
                  <a:lnTo>
                    <a:pt x="251" y="351"/>
                  </a:lnTo>
                  <a:lnTo>
                    <a:pt x="245" y="355"/>
                  </a:lnTo>
                  <a:lnTo>
                    <a:pt x="238" y="359"/>
                  </a:lnTo>
                  <a:lnTo>
                    <a:pt x="232" y="363"/>
                  </a:lnTo>
                  <a:lnTo>
                    <a:pt x="225" y="366"/>
                  </a:lnTo>
                  <a:lnTo>
                    <a:pt x="218" y="369"/>
                  </a:lnTo>
                  <a:lnTo>
                    <a:pt x="210" y="372"/>
                  </a:lnTo>
                  <a:lnTo>
                    <a:pt x="202" y="376"/>
                  </a:lnTo>
                  <a:lnTo>
                    <a:pt x="195" y="379"/>
                  </a:lnTo>
                  <a:lnTo>
                    <a:pt x="187" y="381"/>
                  </a:lnTo>
                  <a:lnTo>
                    <a:pt x="179" y="384"/>
                  </a:lnTo>
                  <a:lnTo>
                    <a:pt x="172" y="385"/>
                  </a:lnTo>
                  <a:lnTo>
                    <a:pt x="165" y="387"/>
                  </a:lnTo>
                  <a:lnTo>
                    <a:pt x="159" y="388"/>
                  </a:lnTo>
                  <a:lnTo>
                    <a:pt x="152" y="389"/>
                  </a:lnTo>
                  <a:lnTo>
                    <a:pt x="146" y="390"/>
                  </a:lnTo>
                  <a:lnTo>
                    <a:pt x="141" y="390"/>
                  </a:lnTo>
                  <a:lnTo>
                    <a:pt x="134" y="390"/>
                  </a:lnTo>
                  <a:lnTo>
                    <a:pt x="126" y="389"/>
                  </a:lnTo>
                  <a:lnTo>
                    <a:pt x="119" y="388"/>
                  </a:lnTo>
                  <a:lnTo>
                    <a:pt x="112" y="387"/>
                  </a:lnTo>
                  <a:lnTo>
                    <a:pt x="106" y="385"/>
                  </a:lnTo>
                  <a:lnTo>
                    <a:pt x="99" y="384"/>
                  </a:lnTo>
                  <a:lnTo>
                    <a:pt x="92" y="382"/>
                  </a:lnTo>
                  <a:lnTo>
                    <a:pt x="87" y="379"/>
                  </a:lnTo>
                  <a:lnTo>
                    <a:pt x="80" y="377"/>
                  </a:lnTo>
                  <a:lnTo>
                    <a:pt x="74" y="374"/>
                  </a:lnTo>
                  <a:lnTo>
                    <a:pt x="67" y="370"/>
                  </a:lnTo>
                  <a:lnTo>
                    <a:pt x="62" y="367"/>
                  </a:lnTo>
                  <a:lnTo>
                    <a:pt x="56" y="363"/>
                  </a:lnTo>
                  <a:lnTo>
                    <a:pt x="51" y="359"/>
                  </a:lnTo>
                  <a:lnTo>
                    <a:pt x="46" y="354"/>
                  </a:lnTo>
                  <a:lnTo>
                    <a:pt x="40" y="350"/>
                  </a:lnTo>
                  <a:lnTo>
                    <a:pt x="36" y="344"/>
                  </a:lnTo>
                  <a:lnTo>
                    <a:pt x="31" y="338"/>
                  </a:lnTo>
                  <a:lnTo>
                    <a:pt x="27" y="333"/>
                  </a:lnTo>
                  <a:lnTo>
                    <a:pt x="24" y="326"/>
                  </a:lnTo>
                  <a:lnTo>
                    <a:pt x="19" y="319"/>
                  </a:lnTo>
                  <a:lnTo>
                    <a:pt x="16" y="312"/>
                  </a:lnTo>
                  <a:lnTo>
                    <a:pt x="13" y="305"/>
                  </a:lnTo>
                  <a:lnTo>
                    <a:pt x="11" y="297"/>
                  </a:lnTo>
                  <a:lnTo>
                    <a:pt x="9" y="289"/>
                  </a:lnTo>
                  <a:lnTo>
                    <a:pt x="7" y="280"/>
                  </a:lnTo>
                  <a:lnTo>
                    <a:pt x="4" y="271"/>
                  </a:lnTo>
                  <a:lnTo>
                    <a:pt x="2" y="262"/>
                  </a:lnTo>
                  <a:lnTo>
                    <a:pt x="2" y="253"/>
                  </a:lnTo>
                  <a:lnTo>
                    <a:pt x="1" y="243"/>
                  </a:lnTo>
                  <a:lnTo>
                    <a:pt x="0" y="233"/>
                  </a:lnTo>
                  <a:lnTo>
                    <a:pt x="0" y="222"/>
                  </a:lnTo>
                  <a:lnTo>
                    <a:pt x="0" y="214"/>
                  </a:lnTo>
                  <a:lnTo>
                    <a:pt x="1" y="207"/>
                  </a:lnTo>
                  <a:lnTo>
                    <a:pt x="1" y="200"/>
                  </a:lnTo>
                  <a:lnTo>
                    <a:pt x="1" y="193"/>
                  </a:lnTo>
                  <a:lnTo>
                    <a:pt x="2" y="185"/>
                  </a:lnTo>
                  <a:lnTo>
                    <a:pt x="3" y="178"/>
                  </a:lnTo>
                  <a:lnTo>
                    <a:pt x="4" y="171"/>
                  </a:lnTo>
                  <a:lnTo>
                    <a:pt x="6" y="164"/>
                  </a:lnTo>
                  <a:lnTo>
                    <a:pt x="8" y="157"/>
                  </a:lnTo>
                  <a:lnTo>
                    <a:pt x="9" y="151"/>
                  </a:lnTo>
                  <a:lnTo>
                    <a:pt x="11" y="144"/>
                  </a:lnTo>
                  <a:lnTo>
                    <a:pt x="13" y="137"/>
                  </a:lnTo>
                  <a:lnTo>
                    <a:pt x="15" y="130"/>
                  </a:lnTo>
                  <a:lnTo>
                    <a:pt x="18" y="124"/>
                  </a:lnTo>
                  <a:lnTo>
                    <a:pt x="20" y="118"/>
                  </a:lnTo>
                  <a:lnTo>
                    <a:pt x="24" y="111"/>
                  </a:lnTo>
                  <a:lnTo>
                    <a:pt x="29" y="99"/>
                  </a:lnTo>
                  <a:lnTo>
                    <a:pt x="36" y="87"/>
                  </a:lnTo>
                  <a:lnTo>
                    <a:pt x="43" y="76"/>
                  </a:lnTo>
                  <a:lnTo>
                    <a:pt x="51" y="66"/>
                  </a:lnTo>
                  <a:lnTo>
                    <a:pt x="60" y="56"/>
                  </a:lnTo>
                  <a:lnTo>
                    <a:pt x="67" y="47"/>
                  </a:lnTo>
                  <a:lnTo>
                    <a:pt x="78" y="39"/>
                  </a:lnTo>
                  <a:lnTo>
                    <a:pt x="87" y="31"/>
                  </a:lnTo>
                  <a:lnTo>
                    <a:pt x="92" y="28"/>
                  </a:lnTo>
                  <a:lnTo>
                    <a:pt x="97" y="24"/>
                  </a:lnTo>
                  <a:lnTo>
                    <a:pt x="102" y="21"/>
                  </a:lnTo>
                  <a:lnTo>
                    <a:pt x="108" y="18"/>
                  </a:lnTo>
                  <a:lnTo>
                    <a:pt x="114" y="15"/>
                  </a:lnTo>
                  <a:lnTo>
                    <a:pt x="119" y="13"/>
                  </a:lnTo>
                  <a:lnTo>
                    <a:pt x="125" y="10"/>
                  </a:lnTo>
                  <a:lnTo>
                    <a:pt x="130" y="8"/>
                  </a:lnTo>
                  <a:lnTo>
                    <a:pt x="137" y="7"/>
                  </a:lnTo>
                  <a:lnTo>
                    <a:pt x="143" y="5"/>
                  </a:lnTo>
                  <a:lnTo>
                    <a:pt x="150" y="3"/>
                  </a:lnTo>
                  <a:lnTo>
                    <a:pt x="155" y="2"/>
                  </a:lnTo>
                  <a:lnTo>
                    <a:pt x="161" y="1"/>
                  </a:lnTo>
                  <a:lnTo>
                    <a:pt x="168" y="1"/>
                  </a:lnTo>
                  <a:lnTo>
                    <a:pt x="173" y="0"/>
                  </a:lnTo>
                  <a:lnTo>
                    <a:pt x="180" y="0"/>
                  </a:lnTo>
                  <a:lnTo>
                    <a:pt x="188" y="0"/>
                  </a:lnTo>
                  <a:lnTo>
                    <a:pt x="196" y="1"/>
                  </a:lnTo>
                  <a:lnTo>
                    <a:pt x="202" y="2"/>
                  </a:lnTo>
                  <a:lnTo>
                    <a:pt x="209" y="3"/>
                  </a:lnTo>
                  <a:lnTo>
                    <a:pt x="217" y="5"/>
                  </a:lnTo>
                  <a:lnTo>
                    <a:pt x="224" y="6"/>
                  </a:lnTo>
                  <a:lnTo>
                    <a:pt x="231" y="9"/>
                  </a:lnTo>
                  <a:lnTo>
                    <a:pt x="236" y="11"/>
                  </a:lnTo>
                  <a:lnTo>
                    <a:pt x="244" y="14"/>
                  </a:lnTo>
                  <a:lnTo>
                    <a:pt x="250" y="16"/>
                  </a:lnTo>
                  <a:lnTo>
                    <a:pt x="255" y="20"/>
                  </a:lnTo>
                  <a:lnTo>
                    <a:pt x="261" y="23"/>
                  </a:lnTo>
                  <a:lnTo>
                    <a:pt x="265" y="26"/>
                  </a:lnTo>
                  <a:lnTo>
                    <a:pt x="270" y="29"/>
                  </a:lnTo>
                  <a:lnTo>
                    <a:pt x="274" y="34"/>
                  </a:lnTo>
                  <a:lnTo>
                    <a:pt x="278" y="37"/>
                  </a:lnTo>
                  <a:lnTo>
                    <a:pt x="281" y="41"/>
                  </a:lnTo>
                  <a:lnTo>
                    <a:pt x="283" y="45"/>
                  </a:lnTo>
                  <a:lnTo>
                    <a:pt x="286" y="50"/>
                  </a:lnTo>
                  <a:lnTo>
                    <a:pt x="287" y="53"/>
                  </a:lnTo>
                  <a:lnTo>
                    <a:pt x="288" y="57"/>
                  </a:lnTo>
                  <a:lnTo>
                    <a:pt x="289" y="62"/>
                  </a:lnTo>
                  <a:lnTo>
                    <a:pt x="289" y="66"/>
                  </a:lnTo>
                  <a:lnTo>
                    <a:pt x="289" y="70"/>
                  </a:lnTo>
                  <a:lnTo>
                    <a:pt x="283" y="107"/>
                  </a:lnTo>
                  <a:lnTo>
                    <a:pt x="282" y="112"/>
                  </a:lnTo>
                  <a:lnTo>
                    <a:pt x="281" y="116"/>
                  </a:lnTo>
                  <a:lnTo>
                    <a:pt x="280" y="120"/>
                  </a:lnTo>
                  <a:lnTo>
                    <a:pt x="279" y="123"/>
                  </a:lnTo>
                  <a:lnTo>
                    <a:pt x="277" y="125"/>
                  </a:lnTo>
                  <a:lnTo>
                    <a:pt x="273" y="127"/>
                  </a:lnTo>
                  <a:lnTo>
                    <a:pt x="271" y="129"/>
                  </a:lnTo>
                  <a:lnTo>
                    <a:pt x="268" y="129"/>
                  </a:lnTo>
                  <a:lnTo>
                    <a:pt x="264" y="129"/>
                  </a:lnTo>
                  <a:lnTo>
                    <a:pt x="261" y="127"/>
                  </a:lnTo>
                  <a:lnTo>
                    <a:pt x="258" y="125"/>
                  </a:lnTo>
                  <a:lnTo>
                    <a:pt x="255" y="122"/>
                  </a:lnTo>
                  <a:lnTo>
                    <a:pt x="254" y="118"/>
                  </a:lnTo>
                  <a:lnTo>
                    <a:pt x="253" y="114"/>
                  </a:lnTo>
                  <a:lnTo>
                    <a:pt x="252" y="109"/>
                  </a:lnTo>
                  <a:lnTo>
                    <a:pt x="251" y="104"/>
                  </a:lnTo>
                  <a:lnTo>
                    <a:pt x="250" y="96"/>
                  </a:lnTo>
                  <a:lnTo>
                    <a:pt x="249" y="88"/>
                  </a:lnTo>
                  <a:lnTo>
                    <a:pt x="246" y="82"/>
                  </a:lnTo>
                  <a:lnTo>
                    <a:pt x="244" y="76"/>
                  </a:lnTo>
                  <a:lnTo>
                    <a:pt x="241" y="70"/>
                  </a:lnTo>
                  <a:lnTo>
                    <a:pt x="237" y="64"/>
                  </a:lnTo>
                  <a:lnTo>
                    <a:pt x="233" y="59"/>
                  </a:lnTo>
                  <a:lnTo>
                    <a:pt x="228" y="54"/>
                  </a:lnTo>
                  <a:lnTo>
                    <a:pt x="223" y="51"/>
                  </a:lnTo>
                  <a:lnTo>
                    <a:pt x="218" y="47"/>
                  </a:lnTo>
                  <a:lnTo>
                    <a:pt x="213" y="44"/>
                  </a:lnTo>
                  <a:lnTo>
                    <a:pt x="207" y="42"/>
                  </a:lnTo>
                  <a:lnTo>
                    <a:pt x="201" y="40"/>
                  </a:lnTo>
                  <a:lnTo>
                    <a:pt x="197" y="38"/>
                  </a:lnTo>
                  <a:lnTo>
                    <a:pt x="190" y="38"/>
                  </a:lnTo>
                  <a:lnTo>
                    <a:pt x="184" y="37"/>
                  </a:lnTo>
                  <a:lnTo>
                    <a:pt x="178" y="38"/>
                  </a:lnTo>
                  <a:lnTo>
                    <a:pt x="171" y="38"/>
                  </a:lnTo>
                  <a:lnTo>
                    <a:pt x="165" y="40"/>
                  </a:lnTo>
                  <a:lnTo>
                    <a:pt x="159" y="42"/>
                  </a:lnTo>
                  <a:lnTo>
                    <a:pt x="153" y="44"/>
                  </a:lnTo>
                  <a:lnTo>
                    <a:pt x="148" y="48"/>
                  </a:lnTo>
                  <a:lnTo>
                    <a:pt x="143" y="52"/>
                  </a:lnTo>
                  <a:lnTo>
                    <a:pt x="138" y="56"/>
                  </a:lnTo>
                  <a:lnTo>
                    <a:pt x="133" y="60"/>
                  </a:lnTo>
                  <a:lnTo>
                    <a:pt x="128" y="65"/>
                  </a:lnTo>
                  <a:lnTo>
                    <a:pt x="124" y="70"/>
                  </a:lnTo>
                  <a:lnTo>
                    <a:pt x="119" y="76"/>
                  </a:lnTo>
                  <a:lnTo>
                    <a:pt x="115" y="82"/>
                  </a:lnTo>
                  <a:lnTo>
                    <a:pt x="110" y="88"/>
                  </a:lnTo>
                  <a:lnTo>
                    <a:pt x="107" y="95"/>
                  </a:lnTo>
                  <a:lnTo>
                    <a:pt x="103" y="102"/>
                  </a:lnTo>
                  <a:lnTo>
                    <a:pt x="99" y="110"/>
                  </a:lnTo>
                  <a:lnTo>
                    <a:pt x="96" y="117"/>
                  </a:lnTo>
                  <a:lnTo>
                    <a:pt x="93" y="125"/>
                  </a:lnTo>
                  <a:lnTo>
                    <a:pt x="90" y="133"/>
                  </a:lnTo>
                  <a:lnTo>
                    <a:pt x="88" y="140"/>
                  </a:lnTo>
                  <a:lnTo>
                    <a:pt x="85" y="148"/>
                  </a:lnTo>
                  <a:lnTo>
                    <a:pt x="83" y="156"/>
                  </a:lnTo>
                  <a:lnTo>
                    <a:pt x="81" y="165"/>
                  </a:lnTo>
                  <a:lnTo>
                    <a:pt x="80" y="173"/>
                  </a:lnTo>
                  <a:lnTo>
                    <a:pt x="78" y="182"/>
                  </a:lnTo>
                  <a:lnTo>
                    <a:pt x="76" y="190"/>
                  </a:lnTo>
                  <a:lnTo>
                    <a:pt x="75" y="198"/>
                  </a:lnTo>
                  <a:lnTo>
                    <a:pt x="74" y="206"/>
                  </a:lnTo>
                  <a:lnTo>
                    <a:pt x="74" y="213"/>
                  </a:lnTo>
                  <a:lnTo>
                    <a:pt x="73" y="221"/>
                  </a:lnTo>
                  <a:lnTo>
                    <a:pt x="73" y="228"/>
                  </a:lnTo>
                  <a:lnTo>
                    <a:pt x="73" y="234"/>
                  </a:lnTo>
                  <a:lnTo>
                    <a:pt x="74" y="240"/>
                  </a:lnTo>
                  <a:lnTo>
                    <a:pt x="74" y="247"/>
                  </a:lnTo>
                  <a:lnTo>
                    <a:pt x="74" y="252"/>
                  </a:lnTo>
                  <a:lnTo>
                    <a:pt x="75" y="258"/>
                  </a:lnTo>
                  <a:lnTo>
                    <a:pt x="76" y="264"/>
                  </a:lnTo>
                  <a:lnTo>
                    <a:pt x="78" y="269"/>
                  </a:lnTo>
                  <a:lnTo>
                    <a:pt x="79" y="275"/>
                  </a:lnTo>
                  <a:lnTo>
                    <a:pt x="80" y="280"/>
                  </a:lnTo>
                  <a:lnTo>
                    <a:pt x="81" y="285"/>
                  </a:lnTo>
                  <a:lnTo>
                    <a:pt x="83" y="290"/>
                  </a:lnTo>
                  <a:lnTo>
                    <a:pt x="85" y="295"/>
                  </a:lnTo>
                  <a:lnTo>
                    <a:pt x="87" y="300"/>
                  </a:lnTo>
                  <a:lnTo>
                    <a:pt x="89" y="305"/>
                  </a:lnTo>
                  <a:lnTo>
                    <a:pt x="91" y="310"/>
                  </a:lnTo>
                  <a:lnTo>
                    <a:pt x="93" y="314"/>
                  </a:lnTo>
                  <a:lnTo>
                    <a:pt x="99" y="322"/>
                  </a:lnTo>
                  <a:lnTo>
                    <a:pt x="105" y="329"/>
                  </a:lnTo>
                  <a:lnTo>
                    <a:pt x="110" y="335"/>
                  </a:lnTo>
                  <a:lnTo>
                    <a:pt x="117" y="340"/>
                  </a:lnTo>
                  <a:lnTo>
                    <a:pt x="124" y="343"/>
                  </a:lnTo>
                  <a:lnTo>
                    <a:pt x="130" y="346"/>
                  </a:lnTo>
                  <a:lnTo>
                    <a:pt x="137" y="348"/>
                  </a:lnTo>
                  <a:lnTo>
                    <a:pt x="145" y="348"/>
                  </a:lnTo>
                  <a:lnTo>
                    <a:pt x="148" y="348"/>
                  </a:lnTo>
                  <a:lnTo>
                    <a:pt x="151" y="348"/>
                  </a:lnTo>
                  <a:lnTo>
                    <a:pt x="154" y="348"/>
                  </a:lnTo>
                  <a:lnTo>
                    <a:pt x="157" y="347"/>
                  </a:lnTo>
                  <a:lnTo>
                    <a:pt x="161" y="346"/>
                  </a:lnTo>
                  <a:lnTo>
                    <a:pt x="164" y="345"/>
                  </a:lnTo>
                  <a:lnTo>
                    <a:pt x="169" y="343"/>
                  </a:lnTo>
                  <a:lnTo>
                    <a:pt x="172" y="342"/>
                  </a:lnTo>
                  <a:lnTo>
                    <a:pt x="175" y="340"/>
                  </a:lnTo>
                  <a:lnTo>
                    <a:pt x="179" y="338"/>
                  </a:lnTo>
                  <a:lnTo>
                    <a:pt x="182" y="336"/>
                  </a:lnTo>
                  <a:lnTo>
                    <a:pt x="186" y="334"/>
                  </a:lnTo>
                  <a:lnTo>
                    <a:pt x="188" y="332"/>
                  </a:lnTo>
                  <a:lnTo>
                    <a:pt x="190" y="329"/>
                  </a:lnTo>
                  <a:lnTo>
                    <a:pt x="191" y="326"/>
                  </a:lnTo>
                  <a:lnTo>
                    <a:pt x="193" y="323"/>
                  </a:lnTo>
                  <a:lnTo>
                    <a:pt x="196" y="319"/>
                  </a:lnTo>
                  <a:lnTo>
                    <a:pt x="197" y="315"/>
                  </a:lnTo>
                  <a:lnTo>
                    <a:pt x="199" y="311"/>
                  </a:lnTo>
                  <a:lnTo>
                    <a:pt x="200" y="306"/>
                  </a:lnTo>
                  <a:lnTo>
                    <a:pt x="201" y="301"/>
                  </a:lnTo>
                  <a:lnTo>
                    <a:pt x="202" y="297"/>
                  </a:lnTo>
                  <a:lnTo>
                    <a:pt x="204" y="292"/>
                  </a:lnTo>
                  <a:lnTo>
                    <a:pt x="205" y="286"/>
                  </a:lnTo>
                  <a:lnTo>
                    <a:pt x="206" y="281"/>
                  </a:lnTo>
                  <a:lnTo>
                    <a:pt x="207" y="277"/>
                  </a:lnTo>
                  <a:lnTo>
                    <a:pt x="208" y="272"/>
                  </a:lnTo>
                  <a:lnTo>
                    <a:pt x="208" y="268"/>
                  </a:lnTo>
                  <a:lnTo>
                    <a:pt x="209" y="264"/>
                  </a:lnTo>
                  <a:lnTo>
                    <a:pt x="209" y="260"/>
                  </a:lnTo>
                  <a:lnTo>
                    <a:pt x="209" y="256"/>
                  </a:lnTo>
                  <a:lnTo>
                    <a:pt x="209" y="253"/>
                  </a:lnTo>
                  <a:lnTo>
                    <a:pt x="209" y="250"/>
                  </a:lnTo>
                  <a:lnTo>
                    <a:pt x="209" y="247"/>
                  </a:lnTo>
                  <a:lnTo>
                    <a:pt x="209" y="245"/>
                  </a:lnTo>
                  <a:lnTo>
                    <a:pt x="209" y="243"/>
                  </a:lnTo>
                </a:path>
              </a:pathLst>
            </a:custGeom>
            <a:noFill/>
            <a:ln w="12700" cap="rnd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5" name="Freeform 148">
              <a:extLst>
                <a:ext uri="{FF2B5EF4-FFF2-40B4-BE49-F238E27FC236}">
                  <a16:creationId xmlns:a16="http://schemas.microsoft.com/office/drawing/2014/main" id="{5BB33F3F-02C9-443A-89CF-D9DD3BDB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3666"/>
              <a:ext cx="70" cy="80"/>
            </a:xfrm>
            <a:custGeom>
              <a:avLst/>
              <a:gdLst>
                <a:gd name="T0" fmla="*/ 6 w 70"/>
                <a:gd name="T1" fmla="*/ 29 h 80"/>
                <a:gd name="T2" fmla="*/ 8 w 70"/>
                <a:gd name="T3" fmla="*/ 24 h 80"/>
                <a:gd name="T4" fmla="*/ 11 w 70"/>
                <a:gd name="T5" fmla="*/ 18 h 80"/>
                <a:gd name="T6" fmla="*/ 16 w 70"/>
                <a:gd name="T7" fmla="*/ 14 h 80"/>
                <a:gd name="T8" fmla="*/ 19 w 70"/>
                <a:gd name="T9" fmla="*/ 9 h 80"/>
                <a:gd name="T10" fmla="*/ 24 w 70"/>
                <a:gd name="T11" fmla="*/ 6 h 80"/>
                <a:gd name="T12" fmla="*/ 29 w 70"/>
                <a:gd name="T13" fmla="*/ 2 h 80"/>
                <a:gd name="T14" fmla="*/ 35 w 70"/>
                <a:gd name="T15" fmla="*/ 1 h 80"/>
                <a:gd name="T16" fmla="*/ 41 w 70"/>
                <a:gd name="T17" fmla="*/ 0 h 80"/>
                <a:gd name="T18" fmla="*/ 48 w 70"/>
                <a:gd name="T19" fmla="*/ 1 h 80"/>
                <a:gd name="T20" fmla="*/ 52 w 70"/>
                <a:gd name="T21" fmla="*/ 2 h 80"/>
                <a:gd name="T22" fmla="*/ 57 w 70"/>
                <a:gd name="T23" fmla="*/ 5 h 80"/>
                <a:gd name="T24" fmla="*/ 62 w 70"/>
                <a:gd name="T25" fmla="*/ 8 h 80"/>
                <a:gd name="T26" fmla="*/ 66 w 70"/>
                <a:gd name="T27" fmla="*/ 13 h 80"/>
                <a:gd name="T28" fmla="*/ 68 w 70"/>
                <a:gd name="T29" fmla="*/ 18 h 80"/>
                <a:gd name="T30" fmla="*/ 69 w 70"/>
                <a:gd name="T31" fmla="*/ 24 h 80"/>
                <a:gd name="T32" fmla="*/ 69 w 70"/>
                <a:gd name="T33" fmla="*/ 31 h 80"/>
                <a:gd name="T34" fmla="*/ 69 w 70"/>
                <a:gd name="T35" fmla="*/ 40 h 80"/>
                <a:gd name="T36" fmla="*/ 67 w 70"/>
                <a:gd name="T37" fmla="*/ 49 h 80"/>
                <a:gd name="T38" fmla="*/ 63 w 70"/>
                <a:gd name="T39" fmla="*/ 56 h 80"/>
                <a:gd name="T40" fmla="*/ 58 w 70"/>
                <a:gd name="T41" fmla="*/ 63 h 80"/>
                <a:gd name="T42" fmla="*/ 52 w 70"/>
                <a:gd name="T43" fmla="*/ 69 h 80"/>
                <a:gd name="T44" fmla="*/ 46 w 70"/>
                <a:gd name="T45" fmla="*/ 74 h 80"/>
                <a:gd name="T46" fmla="*/ 40 w 70"/>
                <a:gd name="T47" fmla="*/ 78 h 80"/>
                <a:gd name="T48" fmla="*/ 32 w 70"/>
                <a:gd name="T49" fmla="*/ 79 h 80"/>
                <a:gd name="T50" fmla="*/ 26 w 70"/>
                <a:gd name="T51" fmla="*/ 78 h 80"/>
                <a:gd name="T52" fmla="*/ 20 w 70"/>
                <a:gd name="T53" fmla="*/ 77 h 80"/>
                <a:gd name="T54" fmla="*/ 16 w 70"/>
                <a:gd name="T55" fmla="*/ 75 h 80"/>
                <a:gd name="T56" fmla="*/ 10 w 70"/>
                <a:gd name="T57" fmla="*/ 72 h 80"/>
                <a:gd name="T58" fmla="*/ 6 w 70"/>
                <a:gd name="T59" fmla="*/ 68 h 80"/>
                <a:gd name="T60" fmla="*/ 3 w 70"/>
                <a:gd name="T61" fmla="*/ 63 h 80"/>
                <a:gd name="T62" fmla="*/ 1 w 70"/>
                <a:gd name="T63" fmla="*/ 57 h 80"/>
                <a:gd name="T64" fmla="*/ 0 w 70"/>
                <a:gd name="T65" fmla="*/ 51 h 80"/>
                <a:gd name="T66" fmla="*/ 1 w 70"/>
                <a:gd name="T67" fmla="*/ 46 h 80"/>
                <a:gd name="T68" fmla="*/ 2 w 70"/>
                <a:gd name="T69" fmla="*/ 41 h 80"/>
                <a:gd name="T70" fmla="*/ 5 w 70"/>
                <a:gd name="T71" fmla="*/ 36 h 80"/>
                <a:gd name="T72" fmla="*/ 6 w 70"/>
                <a:gd name="T73" fmla="*/ 31 h 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0" h="80">
                  <a:moveTo>
                    <a:pt x="6" y="29"/>
                  </a:moveTo>
                  <a:lnTo>
                    <a:pt x="6" y="29"/>
                  </a:lnTo>
                  <a:lnTo>
                    <a:pt x="7" y="27"/>
                  </a:lnTo>
                  <a:lnTo>
                    <a:pt x="8" y="24"/>
                  </a:lnTo>
                  <a:lnTo>
                    <a:pt x="9" y="21"/>
                  </a:lnTo>
                  <a:lnTo>
                    <a:pt x="11" y="18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21" y="7"/>
                  </a:lnTo>
                  <a:lnTo>
                    <a:pt x="24" y="6"/>
                  </a:lnTo>
                  <a:lnTo>
                    <a:pt x="27" y="4"/>
                  </a:lnTo>
                  <a:lnTo>
                    <a:pt x="29" y="2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4" y="0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4" y="3"/>
                  </a:lnTo>
                  <a:lnTo>
                    <a:pt x="57" y="5"/>
                  </a:lnTo>
                  <a:lnTo>
                    <a:pt x="60" y="7"/>
                  </a:lnTo>
                  <a:lnTo>
                    <a:pt x="62" y="8"/>
                  </a:lnTo>
                  <a:lnTo>
                    <a:pt x="63" y="10"/>
                  </a:lnTo>
                  <a:lnTo>
                    <a:pt x="66" y="13"/>
                  </a:lnTo>
                  <a:lnTo>
                    <a:pt x="67" y="15"/>
                  </a:lnTo>
                  <a:lnTo>
                    <a:pt x="68" y="18"/>
                  </a:lnTo>
                  <a:lnTo>
                    <a:pt x="69" y="21"/>
                  </a:lnTo>
                  <a:lnTo>
                    <a:pt x="69" y="24"/>
                  </a:lnTo>
                  <a:lnTo>
                    <a:pt x="69" y="27"/>
                  </a:lnTo>
                  <a:lnTo>
                    <a:pt x="69" y="31"/>
                  </a:lnTo>
                  <a:lnTo>
                    <a:pt x="69" y="36"/>
                  </a:lnTo>
                  <a:lnTo>
                    <a:pt x="69" y="40"/>
                  </a:lnTo>
                  <a:lnTo>
                    <a:pt x="68" y="44"/>
                  </a:lnTo>
                  <a:lnTo>
                    <a:pt x="67" y="49"/>
                  </a:lnTo>
                  <a:lnTo>
                    <a:pt x="66" y="52"/>
                  </a:lnTo>
                  <a:lnTo>
                    <a:pt x="63" y="56"/>
                  </a:lnTo>
                  <a:lnTo>
                    <a:pt x="61" y="59"/>
                  </a:lnTo>
                  <a:lnTo>
                    <a:pt x="58" y="63"/>
                  </a:lnTo>
                  <a:lnTo>
                    <a:pt x="55" y="66"/>
                  </a:lnTo>
                  <a:lnTo>
                    <a:pt x="52" y="69"/>
                  </a:lnTo>
                  <a:lnTo>
                    <a:pt x="50" y="72"/>
                  </a:lnTo>
                  <a:lnTo>
                    <a:pt x="46" y="74"/>
                  </a:lnTo>
                  <a:lnTo>
                    <a:pt x="43" y="76"/>
                  </a:lnTo>
                  <a:lnTo>
                    <a:pt x="40" y="78"/>
                  </a:lnTo>
                  <a:lnTo>
                    <a:pt x="36" y="78"/>
                  </a:lnTo>
                  <a:lnTo>
                    <a:pt x="32" y="79"/>
                  </a:lnTo>
                  <a:lnTo>
                    <a:pt x="29" y="79"/>
                  </a:lnTo>
                  <a:lnTo>
                    <a:pt x="26" y="78"/>
                  </a:lnTo>
                  <a:lnTo>
                    <a:pt x="24" y="78"/>
                  </a:lnTo>
                  <a:lnTo>
                    <a:pt x="20" y="77"/>
                  </a:lnTo>
                  <a:lnTo>
                    <a:pt x="18" y="77"/>
                  </a:lnTo>
                  <a:lnTo>
                    <a:pt x="16" y="75"/>
                  </a:lnTo>
                  <a:lnTo>
                    <a:pt x="14" y="74"/>
                  </a:lnTo>
                  <a:lnTo>
                    <a:pt x="10" y="72"/>
                  </a:lnTo>
                  <a:lnTo>
                    <a:pt x="8" y="70"/>
                  </a:lnTo>
                  <a:lnTo>
                    <a:pt x="6" y="68"/>
                  </a:lnTo>
                  <a:lnTo>
                    <a:pt x="5" y="65"/>
                  </a:lnTo>
                  <a:lnTo>
                    <a:pt x="3" y="63"/>
                  </a:lnTo>
                  <a:lnTo>
                    <a:pt x="2" y="60"/>
                  </a:lnTo>
                  <a:lnTo>
                    <a:pt x="1" y="57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1" y="49"/>
                  </a:lnTo>
                  <a:lnTo>
                    <a:pt x="1" y="46"/>
                  </a:lnTo>
                  <a:lnTo>
                    <a:pt x="2" y="44"/>
                  </a:lnTo>
                  <a:lnTo>
                    <a:pt x="2" y="41"/>
                  </a:lnTo>
                  <a:lnTo>
                    <a:pt x="3" y="38"/>
                  </a:lnTo>
                  <a:lnTo>
                    <a:pt x="5" y="36"/>
                  </a:lnTo>
                  <a:lnTo>
                    <a:pt x="5" y="33"/>
                  </a:lnTo>
                  <a:lnTo>
                    <a:pt x="6" y="31"/>
                  </a:lnTo>
                  <a:lnTo>
                    <a:pt x="6" y="29"/>
                  </a:lnTo>
                </a:path>
              </a:pathLst>
            </a:custGeom>
            <a:noFill/>
            <a:ln w="12700" cap="rnd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6" name="Freeform 149">
              <a:extLst>
                <a:ext uri="{FF2B5EF4-FFF2-40B4-BE49-F238E27FC236}">
                  <a16:creationId xmlns:a16="http://schemas.microsoft.com/office/drawing/2014/main" id="{1354B284-03C3-480D-A140-AE3723324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3355"/>
              <a:ext cx="185" cy="289"/>
            </a:xfrm>
            <a:custGeom>
              <a:avLst/>
              <a:gdLst>
                <a:gd name="T0" fmla="*/ 42 w 185"/>
                <a:gd name="T1" fmla="*/ 202 h 289"/>
                <a:gd name="T2" fmla="*/ 47 w 185"/>
                <a:gd name="T3" fmla="*/ 190 h 289"/>
                <a:gd name="T4" fmla="*/ 59 w 185"/>
                <a:gd name="T5" fmla="*/ 179 h 289"/>
                <a:gd name="T6" fmla="*/ 75 w 185"/>
                <a:gd name="T7" fmla="*/ 169 h 289"/>
                <a:gd name="T8" fmla="*/ 91 w 185"/>
                <a:gd name="T9" fmla="*/ 154 h 289"/>
                <a:gd name="T10" fmla="*/ 103 w 185"/>
                <a:gd name="T11" fmla="*/ 134 h 289"/>
                <a:gd name="T12" fmla="*/ 112 w 185"/>
                <a:gd name="T13" fmla="*/ 110 h 289"/>
                <a:gd name="T14" fmla="*/ 117 w 185"/>
                <a:gd name="T15" fmla="*/ 84 h 289"/>
                <a:gd name="T16" fmla="*/ 114 w 185"/>
                <a:gd name="T17" fmla="*/ 63 h 289"/>
                <a:gd name="T18" fmla="*/ 112 w 185"/>
                <a:gd name="T19" fmla="*/ 53 h 289"/>
                <a:gd name="T20" fmla="*/ 108 w 185"/>
                <a:gd name="T21" fmla="*/ 44 h 289"/>
                <a:gd name="T22" fmla="*/ 101 w 185"/>
                <a:gd name="T23" fmla="*/ 39 h 289"/>
                <a:gd name="T24" fmla="*/ 94 w 185"/>
                <a:gd name="T25" fmla="*/ 35 h 289"/>
                <a:gd name="T26" fmla="*/ 88 w 185"/>
                <a:gd name="T27" fmla="*/ 34 h 289"/>
                <a:gd name="T28" fmla="*/ 79 w 185"/>
                <a:gd name="T29" fmla="*/ 36 h 289"/>
                <a:gd name="T30" fmla="*/ 72 w 185"/>
                <a:gd name="T31" fmla="*/ 39 h 289"/>
                <a:gd name="T32" fmla="*/ 64 w 185"/>
                <a:gd name="T33" fmla="*/ 46 h 289"/>
                <a:gd name="T34" fmla="*/ 59 w 185"/>
                <a:gd name="T35" fmla="*/ 55 h 289"/>
                <a:gd name="T36" fmla="*/ 57 w 185"/>
                <a:gd name="T37" fmla="*/ 65 h 289"/>
                <a:gd name="T38" fmla="*/ 57 w 185"/>
                <a:gd name="T39" fmla="*/ 77 h 289"/>
                <a:gd name="T40" fmla="*/ 54 w 185"/>
                <a:gd name="T41" fmla="*/ 88 h 289"/>
                <a:gd name="T42" fmla="*/ 48 w 185"/>
                <a:gd name="T43" fmla="*/ 97 h 289"/>
                <a:gd name="T44" fmla="*/ 39 w 185"/>
                <a:gd name="T45" fmla="*/ 104 h 289"/>
                <a:gd name="T46" fmla="*/ 30 w 185"/>
                <a:gd name="T47" fmla="*/ 107 h 289"/>
                <a:gd name="T48" fmla="*/ 19 w 185"/>
                <a:gd name="T49" fmla="*/ 108 h 289"/>
                <a:gd name="T50" fmla="*/ 7 w 185"/>
                <a:gd name="T51" fmla="*/ 100 h 289"/>
                <a:gd name="T52" fmla="*/ 2 w 185"/>
                <a:gd name="T53" fmla="*/ 95 h 289"/>
                <a:gd name="T54" fmla="*/ 0 w 185"/>
                <a:gd name="T55" fmla="*/ 87 h 289"/>
                <a:gd name="T56" fmla="*/ 0 w 185"/>
                <a:gd name="T57" fmla="*/ 76 h 289"/>
                <a:gd name="T58" fmla="*/ 3 w 185"/>
                <a:gd name="T59" fmla="*/ 61 h 289"/>
                <a:gd name="T60" fmla="*/ 10 w 185"/>
                <a:gd name="T61" fmla="*/ 47 h 289"/>
                <a:gd name="T62" fmla="*/ 19 w 185"/>
                <a:gd name="T63" fmla="*/ 33 h 289"/>
                <a:gd name="T64" fmla="*/ 31 w 185"/>
                <a:gd name="T65" fmla="*/ 21 h 289"/>
                <a:gd name="T66" fmla="*/ 46 w 185"/>
                <a:gd name="T67" fmla="*/ 11 h 289"/>
                <a:gd name="T68" fmla="*/ 62 w 185"/>
                <a:gd name="T69" fmla="*/ 5 h 289"/>
                <a:gd name="T70" fmla="*/ 79 w 185"/>
                <a:gd name="T71" fmla="*/ 1 h 289"/>
                <a:gd name="T72" fmla="*/ 101 w 185"/>
                <a:gd name="T73" fmla="*/ 1 h 289"/>
                <a:gd name="T74" fmla="*/ 129 w 185"/>
                <a:gd name="T75" fmla="*/ 5 h 289"/>
                <a:gd name="T76" fmla="*/ 150 w 185"/>
                <a:gd name="T77" fmla="*/ 16 h 289"/>
                <a:gd name="T78" fmla="*/ 166 w 185"/>
                <a:gd name="T79" fmla="*/ 31 h 289"/>
                <a:gd name="T80" fmla="*/ 177 w 185"/>
                <a:gd name="T81" fmla="*/ 50 h 289"/>
                <a:gd name="T82" fmla="*/ 184 w 185"/>
                <a:gd name="T83" fmla="*/ 71 h 289"/>
                <a:gd name="T84" fmla="*/ 184 w 185"/>
                <a:gd name="T85" fmla="*/ 89 h 289"/>
                <a:gd name="T86" fmla="*/ 182 w 185"/>
                <a:gd name="T87" fmla="*/ 108 h 289"/>
                <a:gd name="T88" fmla="*/ 175 w 185"/>
                <a:gd name="T89" fmla="*/ 127 h 289"/>
                <a:gd name="T90" fmla="*/ 167 w 185"/>
                <a:gd name="T91" fmla="*/ 147 h 289"/>
                <a:gd name="T92" fmla="*/ 155 w 185"/>
                <a:gd name="T93" fmla="*/ 165 h 289"/>
                <a:gd name="T94" fmla="*/ 141 w 185"/>
                <a:gd name="T95" fmla="*/ 181 h 289"/>
                <a:gd name="T96" fmla="*/ 127 w 185"/>
                <a:gd name="T97" fmla="*/ 195 h 289"/>
                <a:gd name="T98" fmla="*/ 111 w 185"/>
                <a:gd name="T99" fmla="*/ 205 h 289"/>
                <a:gd name="T100" fmla="*/ 99 w 185"/>
                <a:gd name="T101" fmla="*/ 211 h 289"/>
                <a:gd name="T102" fmla="*/ 91 w 185"/>
                <a:gd name="T103" fmla="*/ 216 h 289"/>
                <a:gd name="T104" fmla="*/ 86 w 185"/>
                <a:gd name="T105" fmla="*/ 221 h 289"/>
                <a:gd name="T106" fmla="*/ 79 w 185"/>
                <a:gd name="T107" fmla="*/ 225 h 289"/>
                <a:gd name="T108" fmla="*/ 75 w 185"/>
                <a:gd name="T109" fmla="*/ 232 h 289"/>
                <a:gd name="T110" fmla="*/ 67 w 185"/>
                <a:gd name="T111" fmla="*/ 273 h 289"/>
                <a:gd name="T112" fmla="*/ 62 w 185"/>
                <a:gd name="T113" fmla="*/ 283 h 289"/>
                <a:gd name="T114" fmla="*/ 54 w 185"/>
                <a:gd name="T115" fmla="*/ 287 h 289"/>
                <a:gd name="T116" fmla="*/ 44 w 185"/>
                <a:gd name="T117" fmla="*/ 287 h 289"/>
                <a:gd name="T118" fmla="*/ 36 w 185"/>
                <a:gd name="T119" fmla="*/ 280 h 289"/>
                <a:gd name="T120" fmla="*/ 33 w 185"/>
                <a:gd name="T121" fmla="*/ 268 h 289"/>
                <a:gd name="T122" fmla="*/ 33 w 185"/>
                <a:gd name="T123" fmla="*/ 263 h 2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85" h="289">
                  <a:moveTo>
                    <a:pt x="40" y="207"/>
                  </a:moveTo>
                  <a:lnTo>
                    <a:pt x="40" y="207"/>
                  </a:lnTo>
                  <a:lnTo>
                    <a:pt x="42" y="202"/>
                  </a:lnTo>
                  <a:lnTo>
                    <a:pt x="43" y="198"/>
                  </a:lnTo>
                  <a:lnTo>
                    <a:pt x="44" y="193"/>
                  </a:lnTo>
                  <a:lnTo>
                    <a:pt x="47" y="190"/>
                  </a:lnTo>
                  <a:lnTo>
                    <a:pt x="50" y="185"/>
                  </a:lnTo>
                  <a:lnTo>
                    <a:pt x="55" y="182"/>
                  </a:lnTo>
                  <a:lnTo>
                    <a:pt x="59" y="179"/>
                  </a:lnTo>
                  <a:lnTo>
                    <a:pt x="64" y="176"/>
                  </a:lnTo>
                  <a:lnTo>
                    <a:pt x="71" y="173"/>
                  </a:lnTo>
                  <a:lnTo>
                    <a:pt x="75" y="169"/>
                  </a:lnTo>
                  <a:lnTo>
                    <a:pt x="81" y="165"/>
                  </a:lnTo>
                  <a:lnTo>
                    <a:pt x="86" y="159"/>
                  </a:lnTo>
                  <a:lnTo>
                    <a:pt x="91" y="154"/>
                  </a:lnTo>
                  <a:lnTo>
                    <a:pt x="94" y="148"/>
                  </a:lnTo>
                  <a:lnTo>
                    <a:pt x="99" y="141"/>
                  </a:lnTo>
                  <a:lnTo>
                    <a:pt x="103" y="134"/>
                  </a:lnTo>
                  <a:lnTo>
                    <a:pt x="107" y="126"/>
                  </a:lnTo>
                  <a:lnTo>
                    <a:pt x="110" y="118"/>
                  </a:lnTo>
                  <a:lnTo>
                    <a:pt x="112" y="110"/>
                  </a:lnTo>
                  <a:lnTo>
                    <a:pt x="114" y="101"/>
                  </a:lnTo>
                  <a:lnTo>
                    <a:pt x="116" y="93"/>
                  </a:lnTo>
                  <a:lnTo>
                    <a:pt x="117" y="84"/>
                  </a:lnTo>
                  <a:lnTo>
                    <a:pt x="117" y="76"/>
                  </a:lnTo>
                  <a:lnTo>
                    <a:pt x="116" y="67"/>
                  </a:lnTo>
                  <a:lnTo>
                    <a:pt x="114" y="63"/>
                  </a:lnTo>
                  <a:lnTo>
                    <a:pt x="114" y="59"/>
                  </a:lnTo>
                  <a:lnTo>
                    <a:pt x="113" y="56"/>
                  </a:lnTo>
                  <a:lnTo>
                    <a:pt x="112" y="53"/>
                  </a:lnTo>
                  <a:lnTo>
                    <a:pt x="111" y="50"/>
                  </a:lnTo>
                  <a:lnTo>
                    <a:pt x="109" y="47"/>
                  </a:lnTo>
                  <a:lnTo>
                    <a:pt x="108" y="44"/>
                  </a:lnTo>
                  <a:lnTo>
                    <a:pt x="105" y="42"/>
                  </a:lnTo>
                  <a:lnTo>
                    <a:pt x="103" y="40"/>
                  </a:lnTo>
                  <a:lnTo>
                    <a:pt x="101" y="39"/>
                  </a:lnTo>
                  <a:lnTo>
                    <a:pt x="99" y="37"/>
                  </a:lnTo>
                  <a:lnTo>
                    <a:pt x="96" y="36"/>
                  </a:lnTo>
                  <a:lnTo>
                    <a:pt x="94" y="35"/>
                  </a:lnTo>
                  <a:lnTo>
                    <a:pt x="92" y="35"/>
                  </a:lnTo>
                  <a:lnTo>
                    <a:pt x="90" y="34"/>
                  </a:lnTo>
                  <a:lnTo>
                    <a:pt x="88" y="34"/>
                  </a:lnTo>
                  <a:lnTo>
                    <a:pt x="84" y="34"/>
                  </a:lnTo>
                  <a:lnTo>
                    <a:pt x="81" y="35"/>
                  </a:lnTo>
                  <a:lnTo>
                    <a:pt x="79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2" y="39"/>
                  </a:lnTo>
                  <a:lnTo>
                    <a:pt x="70" y="41"/>
                  </a:lnTo>
                  <a:lnTo>
                    <a:pt x="66" y="43"/>
                  </a:lnTo>
                  <a:lnTo>
                    <a:pt x="64" y="46"/>
                  </a:lnTo>
                  <a:lnTo>
                    <a:pt x="63" y="49"/>
                  </a:lnTo>
                  <a:lnTo>
                    <a:pt x="62" y="52"/>
                  </a:lnTo>
                  <a:lnTo>
                    <a:pt x="59" y="55"/>
                  </a:lnTo>
                  <a:lnTo>
                    <a:pt x="58" y="58"/>
                  </a:lnTo>
                  <a:lnTo>
                    <a:pt x="58" y="62"/>
                  </a:lnTo>
                  <a:lnTo>
                    <a:pt x="57" y="65"/>
                  </a:lnTo>
                  <a:lnTo>
                    <a:pt x="57" y="68"/>
                  </a:lnTo>
                  <a:lnTo>
                    <a:pt x="57" y="73"/>
                  </a:lnTo>
                  <a:lnTo>
                    <a:pt x="57" y="77"/>
                  </a:lnTo>
                  <a:lnTo>
                    <a:pt x="56" y="81"/>
                  </a:lnTo>
                  <a:lnTo>
                    <a:pt x="55" y="85"/>
                  </a:lnTo>
                  <a:lnTo>
                    <a:pt x="54" y="88"/>
                  </a:lnTo>
                  <a:lnTo>
                    <a:pt x="53" y="92"/>
                  </a:lnTo>
                  <a:lnTo>
                    <a:pt x="50" y="95"/>
                  </a:lnTo>
                  <a:lnTo>
                    <a:pt x="48" y="97"/>
                  </a:lnTo>
                  <a:lnTo>
                    <a:pt x="46" y="99"/>
                  </a:lnTo>
                  <a:lnTo>
                    <a:pt x="43" y="101"/>
                  </a:lnTo>
                  <a:lnTo>
                    <a:pt x="39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0" y="107"/>
                  </a:lnTo>
                  <a:lnTo>
                    <a:pt x="27" y="108"/>
                  </a:lnTo>
                  <a:lnTo>
                    <a:pt x="24" y="108"/>
                  </a:lnTo>
                  <a:lnTo>
                    <a:pt x="19" y="108"/>
                  </a:lnTo>
                  <a:lnTo>
                    <a:pt x="15" y="106"/>
                  </a:lnTo>
                  <a:lnTo>
                    <a:pt x="10" y="104"/>
                  </a:lnTo>
                  <a:lnTo>
                    <a:pt x="7" y="100"/>
                  </a:lnTo>
                  <a:lnTo>
                    <a:pt x="4" y="98"/>
                  </a:lnTo>
                  <a:lnTo>
                    <a:pt x="3" y="97"/>
                  </a:lnTo>
                  <a:lnTo>
                    <a:pt x="2" y="95"/>
                  </a:lnTo>
                  <a:lnTo>
                    <a:pt x="1" y="92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1" y="66"/>
                  </a:lnTo>
                  <a:lnTo>
                    <a:pt x="3" y="61"/>
                  </a:lnTo>
                  <a:lnTo>
                    <a:pt x="4" y="56"/>
                  </a:lnTo>
                  <a:lnTo>
                    <a:pt x="8" y="51"/>
                  </a:lnTo>
                  <a:lnTo>
                    <a:pt x="10" y="47"/>
                  </a:lnTo>
                  <a:lnTo>
                    <a:pt x="12" y="42"/>
                  </a:lnTo>
                  <a:lnTo>
                    <a:pt x="16" y="37"/>
                  </a:lnTo>
                  <a:lnTo>
                    <a:pt x="19" y="33"/>
                  </a:lnTo>
                  <a:lnTo>
                    <a:pt x="22" y="29"/>
                  </a:lnTo>
                  <a:lnTo>
                    <a:pt x="27" y="25"/>
                  </a:lnTo>
                  <a:lnTo>
                    <a:pt x="31" y="21"/>
                  </a:lnTo>
                  <a:lnTo>
                    <a:pt x="36" y="17"/>
                  </a:lnTo>
                  <a:lnTo>
                    <a:pt x="42" y="14"/>
                  </a:lnTo>
                  <a:lnTo>
                    <a:pt x="46" y="11"/>
                  </a:lnTo>
                  <a:lnTo>
                    <a:pt x="52" y="9"/>
                  </a:lnTo>
                  <a:lnTo>
                    <a:pt x="57" y="6"/>
                  </a:lnTo>
                  <a:lnTo>
                    <a:pt x="62" y="5"/>
                  </a:lnTo>
                  <a:lnTo>
                    <a:pt x="67" y="3"/>
                  </a:lnTo>
                  <a:lnTo>
                    <a:pt x="73" y="2"/>
                  </a:lnTo>
                  <a:lnTo>
                    <a:pt x="79" y="1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101" y="1"/>
                  </a:lnTo>
                  <a:lnTo>
                    <a:pt x="111" y="1"/>
                  </a:lnTo>
                  <a:lnTo>
                    <a:pt x="121" y="3"/>
                  </a:lnTo>
                  <a:lnTo>
                    <a:pt x="129" y="5"/>
                  </a:lnTo>
                  <a:lnTo>
                    <a:pt x="137" y="8"/>
                  </a:lnTo>
                  <a:lnTo>
                    <a:pt x="144" y="12"/>
                  </a:lnTo>
                  <a:lnTo>
                    <a:pt x="150" y="16"/>
                  </a:lnTo>
                  <a:lnTo>
                    <a:pt x="156" y="21"/>
                  </a:lnTo>
                  <a:lnTo>
                    <a:pt x="162" y="26"/>
                  </a:lnTo>
                  <a:lnTo>
                    <a:pt x="166" y="31"/>
                  </a:lnTo>
                  <a:lnTo>
                    <a:pt x="171" y="37"/>
                  </a:lnTo>
                  <a:lnTo>
                    <a:pt x="174" y="43"/>
                  </a:lnTo>
                  <a:lnTo>
                    <a:pt x="177" y="50"/>
                  </a:lnTo>
                  <a:lnTo>
                    <a:pt x="181" y="57"/>
                  </a:lnTo>
                  <a:lnTo>
                    <a:pt x="182" y="64"/>
                  </a:lnTo>
                  <a:lnTo>
                    <a:pt x="184" y="71"/>
                  </a:lnTo>
                  <a:lnTo>
                    <a:pt x="184" y="77"/>
                  </a:lnTo>
                  <a:lnTo>
                    <a:pt x="184" y="83"/>
                  </a:lnTo>
                  <a:lnTo>
                    <a:pt x="184" y="89"/>
                  </a:lnTo>
                  <a:lnTo>
                    <a:pt x="184" y="95"/>
                  </a:lnTo>
                  <a:lnTo>
                    <a:pt x="183" y="101"/>
                  </a:lnTo>
                  <a:lnTo>
                    <a:pt x="182" y="108"/>
                  </a:lnTo>
                  <a:lnTo>
                    <a:pt x="180" y="114"/>
                  </a:lnTo>
                  <a:lnTo>
                    <a:pt x="177" y="121"/>
                  </a:lnTo>
                  <a:lnTo>
                    <a:pt x="175" y="127"/>
                  </a:lnTo>
                  <a:lnTo>
                    <a:pt x="173" y="134"/>
                  </a:lnTo>
                  <a:lnTo>
                    <a:pt x="171" y="140"/>
                  </a:lnTo>
                  <a:lnTo>
                    <a:pt x="167" y="147"/>
                  </a:lnTo>
                  <a:lnTo>
                    <a:pt x="163" y="153"/>
                  </a:lnTo>
                  <a:lnTo>
                    <a:pt x="159" y="159"/>
                  </a:lnTo>
                  <a:lnTo>
                    <a:pt x="155" y="165"/>
                  </a:lnTo>
                  <a:lnTo>
                    <a:pt x="150" y="170"/>
                  </a:lnTo>
                  <a:lnTo>
                    <a:pt x="146" y="176"/>
                  </a:lnTo>
                  <a:lnTo>
                    <a:pt x="141" y="181"/>
                  </a:lnTo>
                  <a:lnTo>
                    <a:pt x="137" y="185"/>
                  </a:lnTo>
                  <a:lnTo>
                    <a:pt x="131" y="190"/>
                  </a:lnTo>
                  <a:lnTo>
                    <a:pt x="127" y="195"/>
                  </a:lnTo>
                  <a:lnTo>
                    <a:pt x="122" y="198"/>
                  </a:lnTo>
                  <a:lnTo>
                    <a:pt x="117" y="202"/>
                  </a:lnTo>
                  <a:lnTo>
                    <a:pt x="111" y="205"/>
                  </a:lnTo>
                  <a:lnTo>
                    <a:pt x="107" y="207"/>
                  </a:lnTo>
                  <a:lnTo>
                    <a:pt x="103" y="209"/>
                  </a:lnTo>
                  <a:lnTo>
                    <a:pt x="99" y="211"/>
                  </a:lnTo>
                  <a:lnTo>
                    <a:pt x="95" y="213"/>
                  </a:lnTo>
                  <a:lnTo>
                    <a:pt x="93" y="215"/>
                  </a:lnTo>
                  <a:lnTo>
                    <a:pt x="91" y="216"/>
                  </a:lnTo>
                  <a:lnTo>
                    <a:pt x="90" y="218"/>
                  </a:lnTo>
                  <a:lnTo>
                    <a:pt x="89" y="219"/>
                  </a:lnTo>
                  <a:lnTo>
                    <a:pt x="86" y="221"/>
                  </a:lnTo>
                  <a:lnTo>
                    <a:pt x="83" y="222"/>
                  </a:lnTo>
                  <a:lnTo>
                    <a:pt x="81" y="224"/>
                  </a:lnTo>
                  <a:lnTo>
                    <a:pt x="79" y="225"/>
                  </a:lnTo>
                  <a:lnTo>
                    <a:pt x="77" y="227"/>
                  </a:lnTo>
                  <a:lnTo>
                    <a:pt x="76" y="229"/>
                  </a:lnTo>
                  <a:lnTo>
                    <a:pt x="75" y="232"/>
                  </a:lnTo>
                  <a:lnTo>
                    <a:pt x="75" y="234"/>
                  </a:lnTo>
                  <a:lnTo>
                    <a:pt x="67" y="270"/>
                  </a:lnTo>
                  <a:lnTo>
                    <a:pt x="67" y="273"/>
                  </a:lnTo>
                  <a:lnTo>
                    <a:pt x="66" y="277"/>
                  </a:lnTo>
                  <a:lnTo>
                    <a:pt x="64" y="280"/>
                  </a:lnTo>
                  <a:lnTo>
                    <a:pt x="62" y="283"/>
                  </a:lnTo>
                  <a:lnTo>
                    <a:pt x="59" y="285"/>
                  </a:lnTo>
                  <a:lnTo>
                    <a:pt x="57" y="286"/>
                  </a:lnTo>
                  <a:lnTo>
                    <a:pt x="54" y="287"/>
                  </a:lnTo>
                  <a:lnTo>
                    <a:pt x="49" y="288"/>
                  </a:lnTo>
                  <a:lnTo>
                    <a:pt x="46" y="287"/>
                  </a:lnTo>
                  <a:lnTo>
                    <a:pt x="44" y="287"/>
                  </a:lnTo>
                  <a:lnTo>
                    <a:pt x="42" y="285"/>
                  </a:lnTo>
                  <a:lnTo>
                    <a:pt x="38" y="283"/>
                  </a:lnTo>
                  <a:lnTo>
                    <a:pt x="36" y="280"/>
                  </a:lnTo>
                  <a:lnTo>
                    <a:pt x="35" y="276"/>
                  </a:lnTo>
                  <a:lnTo>
                    <a:pt x="34" y="272"/>
                  </a:lnTo>
                  <a:lnTo>
                    <a:pt x="33" y="268"/>
                  </a:lnTo>
                  <a:lnTo>
                    <a:pt x="33" y="266"/>
                  </a:lnTo>
                  <a:lnTo>
                    <a:pt x="33" y="265"/>
                  </a:lnTo>
                  <a:lnTo>
                    <a:pt x="33" y="263"/>
                  </a:lnTo>
                  <a:lnTo>
                    <a:pt x="33" y="262"/>
                  </a:lnTo>
                  <a:lnTo>
                    <a:pt x="40" y="207"/>
                  </a:lnTo>
                </a:path>
              </a:pathLst>
            </a:custGeom>
            <a:noFill/>
            <a:ln w="12700" cap="rnd" cmpd="sng">
              <a:solidFill>
                <a:srgbClr val="FF66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7" name="Freeform 150">
              <a:extLst>
                <a:ext uri="{FF2B5EF4-FFF2-40B4-BE49-F238E27FC236}">
                  <a16:creationId xmlns:a16="http://schemas.microsoft.com/office/drawing/2014/main" id="{DC1C5429-B372-424B-95F2-A53E2A1E7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2118"/>
              <a:ext cx="1623" cy="1868"/>
            </a:xfrm>
            <a:custGeom>
              <a:avLst/>
              <a:gdLst>
                <a:gd name="T0" fmla="*/ 1465 w 1623"/>
                <a:gd name="T1" fmla="*/ 1296 h 1868"/>
                <a:gd name="T2" fmla="*/ 1622 w 1623"/>
                <a:gd name="T3" fmla="*/ 1042 h 1868"/>
                <a:gd name="T4" fmla="*/ 1562 w 1623"/>
                <a:gd name="T5" fmla="*/ 753 h 1868"/>
                <a:gd name="T6" fmla="*/ 1483 w 1623"/>
                <a:gd name="T7" fmla="*/ 629 h 1868"/>
                <a:gd name="T8" fmla="*/ 1507 w 1623"/>
                <a:gd name="T9" fmla="*/ 480 h 1868"/>
                <a:gd name="T10" fmla="*/ 1420 w 1623"/>
                <a:gd name="T11" fmla="*/ 352 h 1868"/>
                <a:gd name="T12" fmla="*/ 1349 w 1623"/>
                <a:gd name="T13" fmla="*/ 423 h 1868"/>
                <a:gd name="T14" fmla="*/ 1262 w 1623"/>
                <a:gd name="T15" fmla="*/ 349 h 1868"/>
                <a:gd name="T16" fmla="*/ 1204 w 1623"/>
                <a:gd name="T17" fmla="*/ 355 h 1868"/>
                <a:gd name="T18" fmla="*/ 1081 w 1623"/>
                <a:gd name="T19" fmla="*/ 350 h 1868"/>
                <a:gd name="T20" fmla="*/ 1078 w 1623"/>
                <a:gd name="T21" fmla="*/ 471 h 1868"/>
                <a:gd name="T22" fmla="*/ 1121 w 1623"/>
                <a:gd name="T23" fmla="*/ 632 h 1868"/>
                <a:gd name="T24" fmla="*/ 1111 w 1623"/>
                <a:gd name="T25" fmla="*/ 792 h 1868"/>
                <a:gd name="T26" fmla="*/ 1093 w 1623"/>
                <a:gd name="T27" fmla="*/ 909 h 1868"/>
                <a:gd name="T28" fmla="*/ 1097 w 1623"/>
                <a:gd name="T29" fmla="*/ 682 h 1868"/>
                <a:gd name="T30" fmla="*/ 997 w 1623"/>
                <a:gd name="T31" fmla="*/ 717 h 1868"/>
                <a:gd name="T32" fmla="*/ 992 w 1623"/>
                <a:gd name="T33" fmla="*/ 953 h 1868"/>
                <a:gd name="T34" fmla="*/ 942 w 1623"/>
                <a:gd name="T35" fmla="*/ 969 h 1868"/>
                <a:gd name="T36" fmla="*/ 869 w 1623"/>
                <a:gd name="T37" fmla="*/ 879 h 1868"/>
                <a:gd name="T38" fmla="*/ 847 w 1623"/>
                <a:gd name="T39" fmla="*/ 598 h 1868"/>
                <a:gd name="T40" fmla="*/ 821 w 1623"/>
                <a:gd name="T41" fmla="*/ 482 h 1868"/>
                <a:gd name="T42" fmla="*/ 798 w 1623"/>
                <a:gd name="T43" fmla="*/ 610 h 1868"/>
                <a:gd name="T44" fmla="*/ 658 w 1623"/>
                <a:gd name="T45" fmla="*/ 587 h 1868"/>
                <a:gd name="T46" fmla="*/ 633 w 1623"/>
                <a:gd name="T47" fmla="*/ 475 h 1868"/>
                <a:gd name="T48" fmla="*/ 624 w 1623"/>
                <a:gd name="T49" fmla="*/ 312 h 1868"/>
                <a:gd name="T50" fmla="*/ 615 w 1623"/>
                <a:gd name="T51" fmla="*/ 424 h 1868"/>
                <a:gd name="T52" fmla="*/ 582 w 1623"/>
                <a:gd name="T53" fmla="*/ 504 h 1868"/>
                <a:gd name="T54" fmla="*/ 526 w 1623"/>
                <a:gd name="T55" fmla="*/ 389 h 1868"/>
                <a:gd name="T56" fmla="*/ 409 w 1623"/>
                <a:gd name="T57" fmla="*/ 309 h 1868"/>
                <a:gd name="T58" fmla="*/ 325 w 1623"/>
                <a:gd name="T59" fmla="*/ 183 h 1868"/>
                <a:gd name="T60" fmla="*/ 265 w 1623"/>
                <a:gd name="T61" fmla="*/ 54 h 1868"/>
                <a:gd name="T62" fmla="*/ 213 w 1623"/>
                <a:gd name="T63" fmla="*/ 35 h 1868"/>
                <a:gd name="T64" fmla="*/ 105 w 1623"/>
                <a:gd name="T65" fmla="*/ 22 h 1868"/>
                <a:gd name="T66" fmla="*/ 34 w 1623"/>
                <a:gd name="T67" fmla="*/ 16 h 1868"/>
                <a:gd name="T68" fmla="*/ 159 w 1623"/>
                <a:gd name="T69" fmla="*/ 111 h 1868"/>
                <a:gd name="T70" fmla="*/ 158 w 1623"/>
                <a:gd name="T71" fmla="*/ 257 h 1868"/>
                <a:gd name="T72" fmla="*/ 179 w 1623"/>
                <a:gd name="T73" fmla="*/ 365 h 1868"/>
                <a:gd name="T74" fmla="*/ 246 w 1623"/>
                <a:gd name="T75" fmla="*/ 491 h 1868"/>
                <a:gd name="T76" fmla="*/ 259 w 1623"/>
                <a:gd name="T77" fmla="*/ 601 h 1868"/>
                <a:gd name="T78" fmla="*/ 356 w 1623"/>
                <a:gd name="T79" fmla="*/ 689 h 1868"/>
                <a:gd name="T80" fmla="*/ 279 w 1623"/>
                <a:gd name="T81" fmla="*/ 610 h 1868"/>
                <a:gd name="T82" fmla="*/ 268 w 1623"/>
                <a:gd name="T83" fmla="*/ 493 h 1868"/>
                <a:gd name="T84" fmla="*/ 225 w 1623"/>
                <a:gd name="T85" fmla="*/ 350 h 1868"/>
                <a:gd name="T86" fmla="*/ 211 w 1623"/>
                <a:gd name="T87" fmla="*/ 178 h 1868"/>
                <a:gd name="T88" fmla="*/ 258 w 1623"/>
                <a:gd name="T89" fmla="*/ 123 h 1868"/>
                <a:gd name="T90" fmla="*/ 305 w 1623"/>
                <a:gd name="T91" fmla="*/ 223 h 1868"/>
                <a:gd name="T92" fmla="*/ 348 w 1623"/>
                <a:gd name="T93" fmla="*/ 333 h 1868"/>
                <a:gd name="T94" fmla="*/ 463 w 1623"/>
                <a:gd name="T95" fmla="*/ 475 h 1868"/>
                <a:gd name="T96" fmla="*/ 586 w 1623"/>
                <a:gd name="T97" fmla="*/ 621 h 1868"/>
                <a:gd name="T98" fmla="*/ 718 w 1623"/>
                <a:gd name="T99" fmla="*/ 735 h 1868"/>
                <a:gd name="T100" fmla="*/ 885 w 1623"/>
                <a:gd name="T101" fmla="*/ 821 h 1868"/>
                <a:gd name="T102" fmla="*/ 795 w 1623"/>
                <a:gd name="T103" fmla="*/ 877 h 1868"/>
                <a:gd name="T104" fmla="*/ 693 w 1623"/>
                <a:gd name="T105" fmla="*/ 943 h 1868"/>
                <a:gd name="T106" fmla="*/ 571 w 1623"/>
                <a:gd name="T107" fmla="*/ 917 h 1868"/>
                <a:gd name="T108" fmla="*/ 450 w 1623"/>
                <a:gd name="T109" fmla="*/ 940 h 1868"/>
                <a:gd name="T110" fmla="*/ 295 w 1623"/>
                <a:gd name="T111" fmla="*/ 921 h 1868"/>
                <a:gd name="T112" fmla="*/ 436 w 1623"/>
                <a:gd name="T113" fmla="*/ 992 h 1868"/>
                <a:gd name="T114" fmla="*/ 569 w 1623"/>
                <a:gd name="T115" fmla="*/ 1126 h 1868"/>
                <a:gd name="T116" fmla="*/ 762 w 1623"/>
                <a:gd name="T117" fmla="*/ 1435 h 1868"/>
                <a:gd name="T118" fmla="*/ 979 w 1623"/>
                <a:gd name="T119" fmla="*/ 1694 h 1868"/>
                <a:gd name="T120" fmla="*/ 1110 w 1623"/>
                <a:gd name="T121" fmla="*/ 1830 h 1868"/>
                <a:gd name="T122" fmla="*/ 1292 w 1623"/>
                <a:gd name="T123" fmla="*/ 1667 h 1868"/>
                <a:gd name="T124" fmla="*/ 1469 w 1623"/>
                <a:gd name="T125" fmla="*/ 1503 h 18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23" h="1868">
                  <a:moveTo>
                    <a:pt x="1433" y="1665"/>
                  </a:moveTo>
                  <a:lnTo>
                    <a:pt x="1428" y="1661"/>
                  </a:lnTo>
                  <a:lnTo>
                    <a:pt x="1424" y="1654"/>
                  </a:lnTo>
                  <a:lnTo>
                    <a:pt x="1421" y="1645"/>
                  </a:lnTo>
                  <a:lnTo>
                    <a:pt x="1419" y="1632"/>
                  </a:lnTo>
                  <a:lnTo>
                    <a:pt x="1418" y="1617"/>
                  </a:lnTo>
                  <a:lnTo>
                    <a:pt x="1417" y="1600"/>
                  </a:lnTo>
                  <a:lnTo>
                    <a:pt x="1417" y="1581"/>
                  </a:lnTo>
                  <a:lnTo>
                    <a:pt x="1418" y="1560"/>
                  </a:lnTo>
                  <a:lnTo>
                    <a:pt x="1420" y="1537"/>
                  </a:lnTo>
                  <a:lnTo>
                    <a:pt x="1423" y="1513"/>
                  </a:lnTo>
                  <a:lnTo>
                    <a:pt x="1425" y="1488"/>
                  </a:lnTo>
                  <a:lnTo>
                    <a:pt x="1429" y="1461"/>
                  </a:lnTo>
                  <a:lnTo>
                    <a:pt x="1434" y="1434"/>
                  </a:lnTo>
                  <a:lnTo>
                    <a:pt x="1438" y="1407"/>
                  </a:lnTo>
                  <a:lnTo>
                    <a:pt x="1444" y="1380"/>
                  </a:lnTo>
                  <a:lnTo>
                    <a:pt x="1451" y="1352"/>
                  </a:lnTo>
                  <a:lnTo>
                    <a:pt x="1457" y="1324"/>
                  </a:lnTo>
                  <a:lnTo>
                    <a:pt x="1465" y="1296"/>
                  </a:lnTo>
                  <a:lnTo>
                    <a:pt x="1473" y="1269"/>
                  </a:lnTo>
                  <a:lnTo>
                    <a:pt x="1481" y="1242"/>
                  </a:lnTo>
                  <a:lnTo>
                    <a:pt x="1490" y="1217"/>
                  </a:lnTo>
                  <a:lnTo>
                    <a:pt x="1499" y="1192"/>
                  </a:lnTo>
                  <a:lnTo>
                    <a:pt x="1509" y="1170"/>
                  </a:lnTo>
                  <a:lnTo>
                    <a:pt x="1519" y="1148"/>
                  </a:lnTo>
                  <a:lnTo>
                    <a:pt x="1530" y="1129"/>
                  </a:lnTo>
                  <a:lnTo>
                    <a:pt x="1540" y="1112"/>
                  </a:lnTo>
                  <a:lnTo>
                    <a:pt x="1551" y="1097"/>
                  </a:lnTo>
                  <a:lnTo>
                    <a:pt x="1564" y="1086"/>
                  </a:lnTo>
                  <a:lnTo>
                    <a:pt x="1576" y="1076"/>
                  </a:lnTo>
                  <a:lnTo>
                    <a:pt x="1587" y="1069"/>
                  </a:lnTo>
                  <a:lnTo>
                    <a:pt x="1601" y="1065"/>
                  </a:lnTo>
                  <a:lnTo>
                    <a:pt x="1613" y="1065"/>
                  </a:lnTo>
                  <a:lnTo>
                    <a:pt x="1616" y="1064"/>
                  </a:lnTo>
                  <a:lnTo>
                    <a:pt x="1619" y="1061"/>
                  </a:lnTo>
                  <a:lnTo>
                    <a:pt x="1620" y="1057"/>
                  </a:lnTo>
                  <a:lnTo>
                    <a:pt x="1622" y="1050"/>
                  </a:lnTo>
                  <a:lnTo>
                    <a:pt x="1622" y="1042"/>
                  </a:lnTo>
                  <a:lnTo>
                    <a:pt x="1622" y="1032"/>
                  </a:lnTo>
                  <a:lnTo>
                    <a:pt x="1621" y="1021"/>
                  </a:lnTo>
                  <a:lnTo>
                    <a:pt x="1620" y="1009"/>
                  </a:lnTo>
                  <a:lnTo>
                    <a:pt x="1619" y="995"/>
                  </a:lnTo>
                  <a:lnTo>
                    <a:pt x="1616" y="981"/>
                  </a:lnTo>
                  <a:lnTo>
                    <a:pt x="1614" y="966"/>
                  </a:lnTo>
                  <a:lnTo>
                    <a:pt x="1612" y="950"/>
                  </a:lnTo>
                  <a:lnTo>
                    <a:pt x="1609" y="933"/>
                  </a:lnTo>
                  <a:lnTo>
                    <a:pt x="1605" y="916"/>
                  </a:lnTo>
                  <a:lnTo>
                    <a:pt x="1602" y="899"/>
                  </a:lnTo>
                  <a:lnTo>
                    <a:pt x="1597" y="881"/>
                  </a:lnTo>
                  <a:lnTo>
                    <a:pt x="1594" y="864"/>
                  </a:lnTo>
                  <a:lnTo>
                    <a:pt x="1590" y="846"/>
                  </a:lnTo>
                  <a:lnTo>
                    <a:pt x="1585" y="829"/>
                  </a:lnTo>
                  <a:lnTo>
                    <a:pt x="1581" y="813"/>
                  </a:lnTo>
                  <a:lnTo>
                    <a:pt x="1576" y="796"/>
                  </a:lnTo>
                  <a:lnTo>
                    <a:pt x="1570" y="780"/>
                  </a:lnTo>
                  <a:lnTo>
                    <a:pt x="1566" y="767"/>
                  </a:lnTo>
                  <a:lnTo>
                    <a:pt x="1562" y="753"/>
                  </a:lnTo>
                  <a:lnTo>
                    <a:pt x="1557" y="740"/>
                  </a:lnTo>
                  <a:lnTo>
                    <a:pt x="1553" y="729"/>
                  </a:lnTo>
                  <a:lnTo>
                    <a:pt x="1548" y="718"/>
                  </a:lnTo>
                  <a:lnTo>
                    <a:pt x="1544" y="709"/>
                  </a:lnTo>
                  <a:lnTo>
                    <a:pt x="1539" y="702"/>
                  </a:lnTo>
                  <a:lnTo>
                    <a:pt x="1535" y="697"/>
                  </a:lnTo>
                  <a:lnTo>
                    <a:pt x="1530" y="693"/>
                  </a:lnTo>
                  <a:lnTo>
                    <a:pt x="1527" y="692"/>
                  </a:lnTo>
                  <a:lnTo>
                    <a:pt x="1514" y="689"/>
                  </a:lnTo>
                  <a:lnTo>
                    <a:pt x="1506" y="683"/>
                  </a:lnTo>
                  <a:lnTo>
                    <a:pt x="1500" y="676"/>
                  </a:lnTo>
                  <a:lnTo>
                    <a:pt x="1497" y="669"/>
                  </a:lnTo>
                  <a:lnTo>
                    <a:pt x="1493" y="661"/>
                  </a:lnTo>
                  <a:lnTo>
                    <a:pt x="1492" y="653"/>
                  </a:lnTo>
                  <a:lnTo>
                    <a:pt x="1491" y="646"/>
                  </a:lnTo>
                  <a:lnTo>
                    <a:pt x="1488" y="640"/>
                  </a:lnTo>
                  <a:lnTo>
                    <a:pt x="1486" y="638"/>
                  </a:lnTo>
                  <a:lnTo>
                    <a:pt x="1484" y="634"/>
                  </a:lnTo>
                  <a:lnTo>
                    <a:pt x="1483" y="629"/>
                  </a:lnTo>
                  <a:lnTo>
                    <a:pt x="1482" y="624"/>
                  </a:lnTo>
                  <a:lnTo>
                    <a:pt x="1480" y="618"/>
                  </a:lnTo>
                  <a:lnTo>
                    <a:pt x="1477" y="612"/>
                  </a:lnTo>
                  <a:lnTo>
                    <a:pt x="1476" y="605"/>
                  </a:lnTo>
                  <a:lnTo>
                    <a:pt x="1475" y="598"/>
                  </a:lnTo>
                  <a:lnTo>
                    <a:pt x="1473" y="591"/>
                  </a:lnTo>
                  <a:lnTo>
                    <a:pt x="1471" y="584"/>
                  </a:lnTo>
                  <a:lnTo>
                    <a:pt x="1470" y="578"/>
                  </a:lnTo>
                  <a:lnTo>
                    <a:pt x="1467" y="572"/>
                  </a:lnTo>
                  <a:lnTo>
                    <a:pt x="1465" y="566"/>
                  </a:lnTo>
                  <a:lnTo>
                    <a:pt x="1462" y="560"/>
                  </a:lnTo>
                  <a:lnTo>
                    <a:pt x="1458" y="555"/>
                  </a:lnTo>
                  <a:lnTo>
                    <a:pt x="1455" y="552"/>
                  </a:lnTo>
                  <a:lnTo>
                    <a:pt x="1455" y="547"/>
                  </a:lnTo>
                  <a:lnTo>
                    <a:pt x="1460" y="538"/>
                  </a:lnTo>
                  <a:lnTo>
                    <a:pt x="1469" y="526"/>
                  </a:lnTo>
                  <a:lnTo>
                    <a:pt x="1480" y="513"/>
                  </a:lnTo>
                  <a:lnTo>
                    <a:pt x="1493" y="497"/>
                  </a:lnTo>
                  <a:lnTo>
                    <a:pt x="1507" y="480"/>
                  </a:lnTo>
                  <a:lnTo>
                    <a:pt x="1521" y="463"/>
                  </a:lnTo>
                  <a:lnTo>
                    <a:pt x="1534" y="444"/>
                  </a:lnTo>
                  <a:lnTo>
                    <a:pt x="1545" y="426"/>
                  </a:lnTo>
                  <a:lnTo>
                    <a:pt x="1551" y="409"/>
                  </a:lnTo>
                  <a:lnTo>
                    <a:pt x="1554" y="393"/>
                  </a:lnTo>
                  <a:lnTo>
                    <a:pt x="1551" y="379"/>
                  </a:lnTo>
                  <a:lnTo>
                    <a:pt x="1542" y="366"/>
                  </a:lnTo>
                  <a:lnTo>
                    <a:pt x="1526" y="357"/>
                  </a:lnTo>
                  <a:lnTo>
                    <a:pt x="1501" y="351"/>
                  </a:lnTo>
                  <a:lnTo>
                    <a:pt x="1466" y="349"/>
                  </a:lnTo>
                  <a:lnTo>
                    <a:pt x="1461" y="349"/>
                  </a:lnTo>
                  <a:lnTo>
                    <a:pt x="1454" y="349"/>
                  </a:lnTo>
                  <a:lnTo>
                    <a:pt x="1446" y="349"/>
                  </a:lnTo>
                  <a:lnTo>
                    <a:pt x="1439" y="349"/>
                  </a:lnTo>
                  <a:lnTo>
                    <a:pt x="1433" y="349"/>
                  </a:lnTo>
                  <a:lnTo>
                    <a:pt x="1427" y="349"/>
                  </a:lnTo>
                  <a:lnTo>
                    <a:pt x="1423" y="349"/>
                  </a:lnTo>
                  <a:lnTo>
                    <a:pt x="1421" y="349"/>
                  </a:lnTo>
                  <a:lnTo>
                    <a:pt x="1420" y="352"/>
                  </a:lnTo>
                  <a:lnTo>
                    <a:pt x="1417" y="359"/>
                  </a:lnTo>
                  <a:lnTo>
                    <a:pt x="1413" y="369"/>
                  </a:lnTo>
                  <a:lnTo>
                    <a:pt x="1407" y="381"/>
                  </a:lnTo>
                  <a:lnTo>
                    <a:pt x="1401" y="394"/>
                  </a:lnTo>
                  <a:lnTo>
                    <a:pt x="1397" y="406"/>
                  </a:lnTo>
                  <a:lnTo>
                    <a:pt x="1393" y="415"/>
                  </a:lnTo>
                  <a:lnTo>
                    <a:pt x="1392" y="421"/>
                  </a:lnTo>
                  <a:lnTo>
                    <a:pt x="1392" y="426"/>
                  </a:lnTo>
                  <a:lnTo>
                    <a:pt x="1392" y="434"/>
                  </a:lnTo>
                  <a:lnTo>
                    <a:pt x="1390" y="443"/>
                  </a:lnTo>
                  <a:lnTo>
                    <a:pt x="1388" y="451"/>
                  </a:lnTo>
                  <a:lnTo>
                    <a:pt x="1383" y="458"/>
                  </a:lnTo>
                  <a:lnTo>
                    <a:pt x="1379" y="462"/>
                  </a:lnTo>
                  <a:lnTo>
                    <a:pt x="1373" y="462"/>
                  </a:lnTo>
                  <a:lnTo>
                    <a:pt x="1367" y="455"/>
                  </a:lnTo>
                  <a:lnTo>
                    <a:pt x="1360" y="446"/>
                  </a:lnTo>
                  <a:lnTo>
                    <a:pt x="1355" y="438"/>
                  </a:lnTo>
                  <a:lnTo>
                    <a:pt x="1351" y="430"/>
                  </a:lnTo>
                  <a:lnTo>
                    <a:pt x="1349" y="423"/>
                  </a:lnTo>
                  <a:lnTo>
                    <a:pt x="1346" y="417"/>
                  </a:lnTo>
                  <a:lnTo>
                    <a:pt x="1345" y="410"/>
                  </a:lnTo>
                  <a:lnTo>
                    <a:pt x="1343" y="405"/>
                  </a:lnTo>
                  <a:lnTo>
                    <a:pt x="1341" y="400"/>
                  </a:lnTo>
                  <a:lnTo>
                    <a:pt x="1339" y="394"/>
                  </a:lnTo>
                  <a:lnTo>
                    <a:pt x="1337" y="388"/>
                  </a:lnTo>
                  <a:lnTo>
                    <a:pt x="1336" y="381"/>
                  </a:lnTo>
                  <a:lnTo>
                    <a:pt x="1335" y="373"/>
                  </a:lnTo>
                  <a:lnTo>
                    <a:pt x="1334" y="366"/>
                  </a:lnTo>
                  <a:lnTo>
                    <a:pt x="1332" y="360"/>
                  </a:lnTo>
                  <a:lnTo>
                    <a:pt x="1327" y="356"/>
                  </a:lnTo>
                  <a:lnTo>
                    <a:pt x="1323" y="353"/>
                  </a:lnTo>
                  <a:lnTo>
                    <a:pt x="1314" y="352"/>
                  </a:lnTo>
                  <a:lnTo>
                    <a:pt x="1305" y="352"/>
                  </a:lnTo>
                  <a:lnTo>
                    <a:pt x="1295" y="351"/>
                  </a:lnTo>
                  <a:lnTo>
                    <a:pt x="1285" y="350"/>
                  </a:lnTo>
                  <a:lnTo>
                    <a:pt x="1276" y="350"/>
                  </a:lnTo>
                  <a:lnTo>
                    <a:pt x="1268" y="350"/>
                  </a:lnTo>
                  <a:lnTo>
                    <a:pt x="1262" y="349"/>
                  </a:lnTo>
                  <a:lnTo>
                    <a:pt x="1261" y="349"/>
                  </a:lnTo>
                  <a:lnTo>
                    <a:pt x="1255" y="392"/>
                  </a:lnTo>
                  <a:lnTo>
                    <a:pt x="1255" y="394"/>
                  </a:lnTo>
                  <a:lnTo>
                    <a:pt x="1255" y="400"/>
                  </a:lnTo>
                  <a:lnTo>
                    <a:pt x="1253" y="409"/>
                  </a:lnTo>
                  <a:lnTo>
                    <a:pt x="1252" y="417"/>
                  </a:lnTo>
                  <a:lnTo>
                    <a:pt x="1250" y="424"/>
                  </a:lnTo>
                  <a:lnTo>
                    <a:pt x="1247" y="427"/>
                  </a:lnTo>
                  <a:lnTo>
                    <a:pt x="1241" y="426"/>
                  </a:lnTo>
                  <a:lnTo>
                    <a:pt x="1236" y="417"/>
                  </a:lnTo>
                  <a:lnTo>
                    <a:pt x="1230" y="405"/>
                  </a:lnTo>
                  <a:lnTo>
                    <a:pt x="1223" y="394"/>
                  </a:lnTo>
                  <a:lnTo>
                    <a:pt x="1219" y="384"/>
                  </a:lnTo>
                  <a:lnTo>
                    <a:pt x="1214" y="375"/>
                  </a:lnTo>
                  <a:lnTo>
                    <a:pt x="1211" y="368"/>
                  </a:lnTo>
                  <a:lnTo>
                    <a:pt x="1209" y="362"/>
                  </a:lnTo>
                  <a:lnTo>
                    <a:pt x="1208" y="358"/>
                  </a:lnTo>
                  <a:lnTo>
                    <a:pt x="1206" y="357"/>
                  </a:lnTo>
                  <a:lnTo>
                    <a:pt x="1204" y="355"/>
                  </a:lnTo>
                  <a:lnTo>
                    <a:pt x="1200" y="352"/>
                  </a:lnTo>
                  <a:lnTo>
                    <a:pt x="1196" y="349"/>
                  </a:lnTo>
                  <a:lnTo>
                    <a:pt x="1190" y="346"/>
                  </a:lnTo>
                  <a:lnTo>
                    <a:pt x="1184" y="343"/>
                  </a:lnTo>
                  <a:lnTo>
                    <a:pt x="1178" y="341"/>
                  </a:lnTo>
                  <a:lnTo>
                    <a:pt x="1172" y="341"/>
                  </a:lnTo>
                  <a:lnTo>
                    <a:pt x="1165" y="341"/>
                  </a:lnTo>
                  <a:lnTo>
                    <a:pt x="1157" y="342"/>
                  </a:lnTo>
                  <a:lnTo>
                    <a:pt x="1147" y="343"/>
                  </a:lnTo>
                  <a:lnTo>
                    <a:pt x="1138" y="344"/>
                  </a:lnTo>
                  <a:lnTo>
                    <a:pt x="1129" y="346"/>
                  </a:lnTo>
                  <a:lnTo>
                    <a:pt x="1120" y="346"/>
                  </a:lnTo>
                  <a:lnTo>
                    <a:pt x="1112" y="346"/>
                  </a:lnTo>
                  <a:lnTo>
                    <a:pt x="1107" y="345"/>
                  </a:lnTo>
                  <a:lnTo>
                    <a:pt x="1102" y="344"/>
                  </a:lnTo>
                  <a:lnTo>
                    <a:pt x="1097" y="344"/>
                  </a:lnTo>
                  <a:lnTo>
                    <a:pt x="1091" y="346"/>
                  </a:lnTo>
                  <a:lnTo>
                    <a:pt x="1087" y="348"/>
                  </a:lnTo>
                  <a:lnTo>
                    <a:pt x="1081" y="350"/>
                  </a:lnTo>
                  <a:lnTo>
                    <a:pt x="1078" y="351"/>
                  </a:lnTo>
                  <a:lnTo>
                    <a:pt x="1075" y="353"/>
                  </a:lnTo>
                  <a:lnTo>
                    <a:pt x="1074" y="353"/>
                  </a:lnTo>
                  <a:lnTo>
                    <a:pt x="1074" y="354"/>
                  </a:lnTo>
                  <a:lnTo>
                    <a:pt x="1073" y="357"/>
                  </a:lnTo>
                  <a:lnTo>
                    <a:pt x="1071" y="362"/>
                  </a:lnTo>
                  <a:lnTo>
                    <a:pt x="1068" y="368"/>
                  </a:lnTo>
                  <a:lnTo>
                    <a:pt x="1065" y="375"/>
                  </a:lnTo>
                  <a:lnTo>
                    <a:pt x="1064" y="381"/>
                  </a:lnTo>
                  <a:lnTo>
                    <a:pt x="1063" y="389"/>
                  </a:lnTo>
                  <a:lnTo>
                    <a:pt x="1063" y="396"/>
                  </a:lnTo>
                  <a:lnTo>
                    <a:pt x="1063" y="404"/>
                  </a:lnTo>
                  <a:lnTo>
                    <a:pt x="1064" y="414"/>
                  </a:lnTo>
                  <a:lnTo>
                    <a:pt x="1065" y="425"/>
                  </a:lnTo>
                  <a:lnTo>
                    <a:pt x="1066" y="436"/>
                  </a:lnTo>
                  <a:lnTo>
                    <a:pt x="1069" y="447"/>
                  </a:lnTo>
                  <a:lnTo>
                    <a:pt x="1072" y="457"/>
                  </a:lnTo>
                  <a:lnTo>
                    <a:pt x="1074" y="466"/>
                  </a:lnTo>
                  <a:lnTo>
                    <a:pt x="1078" y="471"/>
                  </a:lnTo>
                  <a:lnTo>
                    <a:pt x="1082" y="476"/>
                  </a:lnTo>
                  <a:lnTo>
                    <a:pt x="1087" y="481"/>
                  </a:lnTo>
                  <a:lnTo>
                    <a:pt x="1090" y="488"/>
                  </a:lnTo>
                  <a:lnTo>
                    <a:pt x="1094" y="495"/>
                  </a:lnTo>
                  <a:lnTo>
                    <a:pt x="1099" y="504"/>
                  </a:lnTo>
                  <a:lnTo>
                    <a:pt x="1103" y="514"/>
                  </a:lnTo>
                  <a:lnTo>
                    <a:pt x="1107" y="527"/>
                  </a:lnTo>
                  <a:lnTo>
                    <a:pt x="1110" y="542"/>
                  </a:lnTo>
                  <a:lnTo>
                    <a:pt x="1112" y="550"/>
                  </a:lnTo>
                  <a:lnTo>
                    <a:pt x="1113" y="559"/>
                  </a:lnTo>
                  <a:lnTo>
                    <a:pt x="1115" y="567"/>
                  </a:lnTo>
                  <a:lnTo>
                    <a:pt x="1116" y="576"/>
                  </a:lnTo>
                  <a:lnTo>
                    <a:pt x="1116" y="584"/>
                  </a:lnTo>
                  <a:lnTo>
                    <a:pt x="1117" y="592"/>
                  </a:lnTo>
                  <a:lnTo>
                    <a:pt x="1118" y="601"/>
                  </a:lnTo>
                  <a:lnTo>
                    <a:pt x="1119" y="608"/>
                  </a:lnTo>
                  <a:lnTo>
                    <a:pt x="1119" y="616"/>
                  </a:lnTo>
                  <a:lnTo>
                    <a:pt x="1120" y="624"/>
                  </a:lnTo>
                  <a:lnTo>
                    <a:pt x="1121" y="632"/>
                  </a:lnTo>
                  <a:lnTo>
                    <a:pt x="1121" y="639"/>
                  </a:lnTo>
                  <a:lnTo>
                    <a:pt x="1122" y="647"/>
                  </a:lnTo>
                  <a:lnTo>
                    <a:pt x="1124" y="654"/>
                  </a:lnTo>
                  <a:lnTo>
                    <a:pt x="1125" y="661"/>
                  </a:lnTo>
                  <a:lnTo>
                    <a:pt x="1127" y="667"/>
                  </a:lnTo>
                  <a:lnTo>
                    <a:pt x="1128" y="675"/>
                  </a:lnTo>
                  <a:lnTo>
                    <a:pt x="1128" y="683"/>
                  </a:lnTo>
                  <a:lnTo>
                    <a:pt x="1128" y="692"/>
                  </a:lnTo>
                  <a:lnTo>
                    <a:pt x="1127" y="702"/>
                  </a:lnTo>
                  <a:lnTo>
                    <a:pt x="1126" y="711"/>
                  </a:lnTo>
                  <a:lnTo>
                    <a:pt x="1124" y="721"/>
                  </a:lnTo>
                  <a:lnTo>
                    <a:pt x="1122" y="732"/>
                  </a:lnTo>
                  <a:lnTo>
                    <a:pt x="1120" y="741"/>
                  </a:lnTo>
                  <a:lnTo>
                    <a:pt x="1118" y="752"/>
                  </a:lnTo>
                  <a:lnTo>
                    <a:pt x="1116" y="761"/>
                  </a:lnTo>
                  <a:lnTo>
                    <a:pt x="1115" y="771"/>
                  </a:lnTo>
                  <a:lnTo>
                    <a:pt x="1112" y="778"/>
                  </a:lnTo>
                  <a:lnTo>
                    <a:pt x="1112" y="786"/>
                  </a:lnTo>
                  <a:lnTo>
                    <a:pt x="1111" y="792"/>
                  </a:lnTo>
                  <a:lnTo>
                    <a:pt x="1112" y="798"/>
                  </a:lnTo>
                  <a:lnTo>
                    <a:pt x="1113" y="802"/>
                  </a:lnTo>
                  <a:lnTo>
                    <a:pt x="1115" y="806"/>
                  </a:lnTo>
                  <a:lnTo>
                    <a:pt x="1116" y="812"/>
                  </a:lnTo>
                  <a:lnTo>
                    <a:pt x="1117" y="819"/>
                  </a:lnTo>
                  <a:lnTo>
                    <a:pt x="1118" y="826"/>
                  </a:lnTo>
                  <a:lnTo>
                    <a:pt x="1118" y="834"/>
                  </a:lnTo>
                  <a:lnTo>
                    <a:pt x="1118" y="843"/>
                  </a:lnTo>
                  <a:lnTo>
                    <a:pt x="1117" y="851"/>
                  </a:lnTo>
                  <a:lnTo>
                    <a:pt x="1116" y="860"/>
                  </a:lnTo>
                  <a:lnTo>
                    <a:pt x="1115" y="869"/>
                  </a:lnTo>
                  <a:lnTo>
                    <a:pt x="1113" y="877"/>
                  </a:lnTo>
                  <a:lnTo>
                    <a:pt x="1111" y="886"/>
                  </a:lnTo>
                  <a:lnTo>
                    <a:pt x="1110" y="893"/>
                  </a:lnTo>
                  <a:lnTo>
                    <a:pt x="1107" y="899"/>
                  </a:lnTo>
                  <a:lnTo>
                    <a:pt x="1104" y="904"/>
                  </a:lnTo>
                  <a:lnTo>
                    <a:pt x="1100" y="908"/>
                  </a:lnTo>
                  <a:lnTo>
                    <a:pt x="1097" y="911"/>
                  </a:lnTo>
                  <a:lnTo>
                    <a:pt x="1093" y="909"/>
                  </a:lnTo>
                  <a:lnTo>
                    <a:pt x="1091" y="902"/>
                  </a:lnTo>
                  <a:lnTo>
                    <a:pt x="1090" y="888"/>
                  </a:lnTo>
                  <a:lnTo>
                    <a:pt x="1090" y="871"/>
                  </a:lnTo>
                  <a:lnTo>
                    <a:pt x="1090" y="850"/>
                  </a:lnTo>
                  <a:lnTo>
                    <a:pt x="1090" y="826"/>
                  </a:lnTo>
                  <a:lnTo>
                    <a:pt x="1091" y="801"/>
                  </a:lnTo>
                  <a:lnTo>
                    <a:pt x="1092" y="775"/>
                  </a:lnTo>
                  <a:lnTo>
                    <a:pt x="1093" y="749"/>
                  </a:lnTo>
                  <a:lnTo>
                    <a:pt x="1096" y="724"/>
                  </a:lnTo>
                  <a:lnTo>
                    <a:pt x="1097" y="701"/>
                  </a:lnTo>
                  <a:lnTo>
                    <a:pt x="1098" y="681"/>
                  </a:lnTo>
                  <a:lnTo>
                    <a:pt x="1099" y="664"/>
                  </a:lnTo>
                  <a:lnTo>
                    <a:pt x="1100" y="652"/>
                  </a:lnTo>
                  <a:lnTo>
                    <a:pt x="1100" y="646"/>
                  </a:lnTo>
                  <a:lnTo>
                    <a:pt x="1100" y="653"/>
                  </a:lnTo>
                  <a:lnTo>
                    <a:pt x="1100" y="661"/>
                  </a:lnTo>
                  <a:lnTo>
                    <a:pt x="1100" y="669"/>
                  </a:lnTo>
                  <a:lnTo>
                    <a:pt x="1099" y="676"/>
                  </a:lnTo>
                  <a:lnTo>
                    <a:pt x="1097" y="682"/>
                  </a:lnTo>
                  <a:lnTo>
                    <a:pt x="1092" y="687"/>
                  </a:lnTo>
                  <a:lnTo>
                    <a:pt x="1085" y="691"/>
                  </a:lnTo>
                  <a:lnTo>
                    <a:pt x="1075" y="692"/>
                  </a:lnTo>
                  <a:lnTo>
                    <a:pt x="1063" y="692"/>
                  </a:lnTo>
                  <a:lnTo>
                    <a:pt x="1050" y="691"/>
                  </a:lnTo>
                  <a:lnTo>
                    <a:pt x="1036" y="691"/>
                  </a:lnTo>
                  <a:lnTo>
                    <a:pt x="1025" y="690"/>
                  </a:lnTo>
                  <a:lnTo>
                    <a:pt x="1014" y="688"/>
                  </a:lnTo>
                  <a:lnTo>
                    <a:pt x="1005" y="684"/>
                  </a:lnTo>
                  <a:lnTo>
                    <a:pt x="999" y="680"/>
                  </a:lnTo>
                  <a:lnTo>
                    <a:pt x="998" y="675"/>
                  </a:lnTo>
                  <a:lnTo>
                    <a:pt x="998" y="674"/>
                  </a:lnTo>
                  <a:lnTo>
                    <a:pt x="998" y="676"/>
                  </a:lnTo>
                  <a:lnTo>
                    <a:pt x="998" y="679"/>
                  </a:lnTo>
                  <a:lnTo>
                    <a:pt x="997" y="683"/>
                  </a:lnTo>
                  <a:lnTo>
                    <a:pt x="997" y="690"/>
                  </a:lnTo>
                  <a:lnTo>
                    <a:pt x="997" y="698"/>
                  </a:lnTo>
                  <a:lnTo>
                    <a:pt x="997" y="707"/>
                  </a:lnTo>
                  <a:lnTo>
                    <a:pt x="997" y="717"/>
                  </a:lnTo>
                  <a:lnTo>
                    <a:pt x="996" y="729"/>
                  </a:lnTo>
                  <a:lnTo>
                    <a:pt x="996" y="740"/>
                  </a:lnTo>
                  <a:lnTo>
                    <a:pt x="996" y="753"/>
                  </a:lnTo>
                  <a:lnTo>
                    <a:pt x="995" y="767"/>
                  </a:lnTo>
                  <a:lnTo>
                    <a:pt x="995" y="780"/>
                  </a:lnTo>
                  <a:lnTo>
                    <a:pt x="995" y="794"/>
                  </a:lnTo>
                  <a:lnTo>
                    <a:pt x="994" y="809"/>
                  </a:lnTo>
                  <a:lnTo>
                    <a:pt x="994" y="824"/>
                  </a:lnTo>
                  <a:lnTo>
                    <a:pt x="994" y="838"/>
                  </a:lnTo>
                  <a:lnTo>
                    <a:pt x="994" y="853"/>
                  </a:lnTo>
                  <a:lnTo>
                    <a:pt x="992" y="867"/>
                  </a:lnTo>
                  <a:lnTo>
                    <a:pt x="992" y="881"/>
                  </a:lnTo>
                  <a:lnTo>
                    <a:pt x="992" y="894"/>
                  </a:lnTo>
                  <a:lnTo>
                    <a:pt x="992" y="906"/>
                  </a:lnTo>
                  <a:lnTo>
                    <a:pt x="992" y="918"/>
                  </a:lnTo>
                  <a:lnTo>
                    <a:pt x="992" y="929"/>
                  </a:lnTo>
                  <a:lnTo>
                    <a:pt x="992" y="938"/>
                  </a:lnTo>
                  <a:lnTo>
                    <a:pt x="992" y="946"/>
                  </a:lnTo>
                  <a:lnTo>
                    <a:pt x="992" y="953"/>
                  </a:lnTo>
                  <a:lnTo>
                    <a:pt x="992" y="958"/>
                  </a:lnTo>
                  <a:lnTo>
                    <a:pt x="994" y="962"/>
                  </a:lnTo>
                  <a:lnTo>
                    <a:pt x="994" y="964"/>
                  </a:lnTo>
                  <a:lnTo>
                    <a:pt x="995" y="962"/>
                  </a:lnTo>
                  <a:lnTo>
                    <a:pt x="997" y="949"/>
                  </a:lnTo>
                  <a:lnTo>
                    <a:pt x="999" y="938"/>
                  </a:lnTo>
                  <a:lnTo>
                    <a:pt x="1001" y="929"/>
                  </a:lnTo>
                  <a:lnTo>
                    <a:pt x="1003" y="922"/>
                  </a:lnTo>
                  <a:lnTo>
                    <a:pt x="1003" y="917"/>
                  </a:lnTo>
                  <a:lnTo>
                    <a:pt x="1000" y="916"/>
                  </a:lnTo>
                  <a:lnTo>
                    <a:pt x="997" y="918"/>
                  </a:lnTo>
                  <a:lnTo>
                    <a:pt x="991" y="923"/>
                  </a:lnTo>
                  <a:lnTo>
                    <a:pt x="984" y="932"/>
                  </a:lnTo>
                  <a:lnTo>
                    <a:pt x="977" y="939"/>
                  </a:lnTo>
                  <a:lnTo>
                    <a:pt x="969" y="947"/>
                  </a:lnTo>
                  <a:lnTo>
                    <a:pt x="961" y="955"/>
                  </a:lnTo>
                  <a:lnTo>
                    <a:pt x="954" y="961"/>
                  </a:lnTo>
                  <a:lnTo>
                    <a:pt x="948" y="966"/>
                  </a:lnTo>
                  <a:lnTo>
                    <a:pt x="942" y="969"/>
                  </a:lnTo>
                  <a:lnTo>
                    <a:pt x="938" y="970"/>
                  </a:lnTo>
                  <a:lnTo>
                    <a:pt x="932" y="969"/>
                  </a:lnTo>
                  <a:lnTo>
                    <a:pt x="925" y="967"/>
                  </a:lnTo>
                  <a:lnTo>
                    <a:pt x="920" y="964"/>
                  </a:lnTo>
                  <a:lnTo>
                    <a:pt x="913" y="961"/>
                  </a:lnTo>
                  <a:lnTo>
                    <a:pt x="905" y="958"/>
                  </a:lnTo>
                  <a:lnTo>
                    <a:pt x="898" y="956"/>
                  </a:lnTo>
                  <a:lnTo>
                    <a:pt x="892" y="956"/>
                  </a:lnTo>
                  <a:lnTo>
                    <a:pt x="885" y="958"/>
                  </a:lnTo>
                  <a:lnTo>
                    <a:pt x="884" y="957"/>
                  </a:lnTo>
                  <a:lnTo>
                    <a:pt x="883" y="955"/>
                  </a:lnTo>
                  <a:lnTo>
                    <a:pt x="880" y="951"/>
                  </a:lnTo>
                  <a:lnTo>
                    <a:pt x="878" y="945"/>
                  </a:lnTo>
                  <a:lnTo>
                    <a:pt x="877" y="937"/>
                  </a:lnTo>
                  <a:lnTo>
                    <a:pt x="876" y="928"/>
                  </a:lnTo>
                  <a:lnTo>
                    <a:pt x="874" y="918"/>
                  </a:lnTo>
                  <a:lnTo>
                    <a:pt x="873" y="906"/>
                  </a:lnTo>
                  <a:lnTo>
                    <a:pt x="870" y="893"/>
                  </a:lnTo>
                  <a:lnTo>
                    <a:pt x="869" y="879"/>
                  </a:lnTo>
                  <a:lnTo>
                    <a:pt x="868" y="865"/>
                  </a:lnTo>
                  <a:lnTo>
                    <a:pt x="866" y="849"/>
                  </a:lnTo>
                  <a:lnTo>
                    <a:pt x="864" y="833"/>
                  </a:lnTo>
                  <a:lnTo>
                    <a:pt x="863" y="817"/>
                  </a:lnTo>
                  <a:lnTo>
                    <a:pt x="861" y="800"/>
                  </a:lnTo>
                  <a:lnTo>
                    <a:pt x="860" y="783"/>
                  </a:lnTo>
                  <a:lnTo>
                    <a:pt x="858" y="766"/>
                  </a:lnTo>
                  <a:lnTo>
                    <a:pt x="857" y="749"/>
                  </a:lnTo>
                  <a:lnTo>
                    <a:pt x="856" y="732"/>
                  </a:lnTo>
                  <a:lnTo>
                    <a:pt x="855" y="716"/>
                  </a:lnTo>
                  <a:lnTo>
                    <a:pt x="854" y="699"/>
                  </a:lnTo>
                  <a:lnTo>
                    <a:pt x="852" y="683"/>
                  </a:lnTo>
                  <a:lnTo>
                    <a:pt x="851" y="668"/>
                  </a:lnTo>
                  <a:lnTo>
                    <a:pt x="850" y="654"/>
                  </a:lnTo>
                  <a:lnTo>
                    <a:pt x="850" y="640"/>
                  </a:lnTo>
                  <a:lnTo>
                    <a:pt x="849" y="628"/>
                  </a:lnTo>
                  <a:lnTo>
                    <a:pt x="848" y="617"/>
                  </a:lnTo>
                  <a:lnTo>
                    <a:pt x="847" y="607"/>
                  </a:lnTo>
                  <a:lnTo>
                    <a:pt x="847" y="598"/>
                  </a:lnTo>
                  <a:lnTo>
                    <a:pt x="847" y="592"/>
                  </a:lnTo>
                  <a:lnTo>
                    <a:pt x="846" y="587"/>
                  </a:lnTo>
                  <a:lnTo>
                    <a:pt x="846" y="583"/>
                  </a:lnTo>
                  <a:lnTo>
                    <a:pt x="846" y="574"/>
                  </a:lnTo>
                  <a:lnTo>
                    <a:pt x="845" y="565"/>
                  </a:lnTo>
                  <a:lnTo>
                    <a:pt x="842" y="557"/>
                  </a:lnTo>
                  <a:lnTo>
                    <a:pt x="841" y="549"/>
                  </a:lnTo>
                  <a:lnTo>
                    <a:pt x="839" y="541"/>
                  </a:lnTo>
                  <a:lnTo>
                    <a:pt x="838" y="532"/>
                  </a:lnTo>
                  <a:lnTo>
                    <a:pt x="836" y="522"/>
                  </a:lnTo>
                  <a:lnTo>
                    <a:pt x="835" y="511"/>
                  </a:lnTo>
                  <a:lnTo>
                    <a:pt x="833" y="498"/>
                  </a:lnTo>
                  <a:lnTo>
                    <a:pt x="832" y="485"/>
                  </a:lnTo>
                  <a:lnTo>
                    <a:pt x="830" y="474"/>
                  </a:lnTo>
                  <a:lnTo>
                    <a:pt x="828" y="465"/>
                  </a:lnTo>
                  <a:lnTo>
                    <a:pt x="827" y="461"/>
                  </a:lnTo>
                  <a:lnTo>
                    <a:pt x="824" y="461"/>
                  </a:lnTo>
                  <a:lnTo>
                    <a:pt x="823" y="467"/>
                  </a:lnTo>
                  <a:lnTo>
                    <a:pt x="821" y="482"/>
                  </a:lnTo>
                  <a:lnTo>
                    <a:pt x="821" y="501"/>
                  </a:lnTo>
                  <a:lnTo>
                    <a:pt x="820" y="516"/>
                  </a:lnTo>
                  <a:lnTo>
                    <a:pt x="819" y="528"/>
                  </a:lnTo>
                  <a:lnTo>
                    <a:pt x="819" y="537"/>
                  </a:lnTo>
                  <a:lnTo>
                    <a:pt x="818" y="545"/>
                  </a:lnTo>
                  <a:lnTo>
                    <a:pt x="819" y="551"/>
                  </a:lnTo>
                  <a:lnTo>
                    <a:pt x="820" y="557"/>
                  </a:lnTo>
                  <a:lnTo>
                    <a:pt x="821" y="562"/>
                  </a:lnTo>
                  <a:lnTo>
                    <a:pt x="823" y="567"/>
                  </a:lnTo>
                  <a:lnTo>
                    <a:pt x="826" y="575"/>
                  </a:lnTo>
                  <a:lnTo>
                    <a:pt x="828" y="584"/>
                  </a:lnTo>
                  <a:lnTo>
                    <a:pt x="828" y="593"/>
                  </a:lnTo>
                  <a:lnTo>
                    <a:pt x="828" y="601"/>
                  </a:lnTo>
                  <a:lnTo>
                    <a:pt x="826" y="607"/>
                  </a:lnTo>
                  <a:lnTo>
                    <a:pt x="823" y="611"/>
                  </a:lnTo>
                  <a:lnTo>
                    <a:pt x="819" y="612"/>
                  </a:lnTo>
                  <a:lnTo>
                    <a:pt x="812" y="611"/>
                  </a:lnTo>
                  <a:lnTo>
                    <a:pt x="805" y="610"/>
                  </a:lnTo>
                  <a:lnTo>
                    <a:pt x="798" y="610"/>
                  </a:lnTo>
                  <a:lnTo>
                    <a:pt x="790" y="609"/>
                  </a:lnTo>
                  <a:lnTo>
                    <a:pt x="781" y="609"/>
                  </a:lnTo>
                  <a:lnTo>
                    <a:pt x="773" y="608"/>
                  </a:lnTo>
                  <a:lnTo>
                    <a:pt x="764" y="608"/>
                  </a:lnTo>
                  <a:lnTo>
                    <a:pt x="757" y="608"/>
                  </a:lnTo>
                  <a:lnTo>
                    <a:pt x="749" y="608"/>
                  </a:lnTo>
                  <a:lnTo>
                    <a:pt x="743" y="607"/>
                  </a:lnTo>
                  <a:lnTo>
                    <a:pt x="736" y="606"/>
                  </a:lnTo>
                  <a:lnTo>
                    <a:pt x="730" y="605"/>
                  </a:lnTo>
                  <a:lnTo>
                    <a:pt x="725" y="603"/>
                  </a:lnTo>
                  <a:lnTo>
                    <a:pt x="718" y="601"/>
                  </a:lnTo>
                  <a:lnTo>
                    <a:pt x="714" y="598"/>
                  </a:lnTo>
                  <a:lnTo>
                    <a:pt x="709" y="595"/>
                  </a:lnTo>
                  <a:lnTo>
                    <a:pt x="703" y="593"/>
                  </a:lnTo>
                  <a:lnTo>
                    <a:pt x="695" y="591"/>
                  </a:lnTo>
                  <a:lnTo>
                    <a:pt x="686" y="589"/>
                  </a:lnTo>
                  <a:lnTo>
                    <a:pt x="675" y="588"/>
                  </a:lnTo>
                  <a:lnTo>
                    <a:pt x="665" y="588"/>
                  </a:lnTo>
                  <a:lnTo>
                    <a:pt x="658" y="587"/>
                  </a:lnTo>
                  <a:lnTo>
                    <a:pt x="652" y="587"/>
                  </a:lnTo>
                  <a:lnTo>
                    <a:pt x="651" y="587"/>
                  </a:lnTo>
                  <a:lnTo>
                    <a:pt x="650" y="586"/>
                  </a:lnTo>
                  <a:lnTo>
                    <a:pt x="647" y="583"/>
                  </a:lnTo>
                  <a:lnTo>
                    <a:pt x="644" y="578"/>
                  </a:lnTo>
                  <a:lnTo>
                    <a:pt x="640" y="573"/>
                  </a:lnTo>
                  <a:lnTo>
                    <a:pt x="635" y="566"/>
                  </a:lnTo>
                  <a:lnTo>
                    <a:pt x="632" y="560"/>
                  </a:lnTo>
                  <a:lnTo>
                    <a:pt x="630" y="554"/>
                  </a:lnTo>
                  <a:lnTo>
                    <a:pt x="628" y="549"/>
                  </a:lnTo>
                  <a:lnTo>
                    <a:pt x="628" y="543"/>
                  </a:lnTo>
                  <a:lnTo>
                    <a:pt x="628" y="536"/>
                  </a:lnTo>
                  <a:lnTo>
                    <a:pt x="627" y="527"/>
                  </a:lnTo>
                  <a:lnTo>
                    <a:pt x="627" y="518"/>
                  </a:lnTo>
                  <a:lnTo>
                    <a:pt x="627" y="509"/>
                  </a:lnTo>
                  <a:lnTo>
                    <a:pt x="628" y="499"/>
                  </a:lnTo>
                  <a:lnTo>
                    <a:pt x="630" y="490"/>
                  </a:lnTo>
                  <a:lnTo>
                    <a:pt x="631" y="482"/>
                  </a:lnTo>
                  <a:lnTo>
                    <a:pt x="633" y="475"/>
                  </a:lnTo>
                  <a:lnTo>
                    <a:pt x="634" y="468"/>
                  </a:lnTo>
                  <a:lnTo>
                    <a:pt x="634" y="461"/>
                  </a:lnTo>
                  <a:lnTo>
                    <a:pt x="634" y="453"/>
                  </a:lnTo>
                  <a:lnTo>
                    <a:pt x="633" y="444"/>
                  </a:lnTo>
                  <a:lnTo>
                    <a:pt x="632" y="436"/>
                  </a:lnTo>
                  <a:lnTo>
                    <a:pt x="631" y="426"/>
                  </a:lnTo>
                  <a:lnTo>
                    <a:pt x="631" y="415"/>
                  </a:lnTo>
                  <a:lnTo>
                    <a:pt x="631" y="409"/>
                  </a:lnTo>
                  <a:lnTo>
                    <a:pt x="631" y="401"/>
                  </a:lnTo>
                  <a:lnTo>
                    <a:pt x="631" y="392"/>
                  </a:lnTo>
                  <a:lnTo>
                    <a:pt x="630" y="382"/>
                  </a:lnTo>
                  <a:lnTo>
                    <a:pt x="630" y="371"/>
                  </a:lnTo>
                  <a:lnTo>
                    <a:pt x="628" y="361"/>
                  </a:lnTo>
                  <a:lnTo>
                    <a:pt x="627" y="350"/>
                  </a:lnTo>
                  <a:lnTo>
                    <a:pt x="626" y="340"/>
                  </a:lnTo>
                  <a:lnTo>
                    <a:pt x="626" y="331"/>
                  </a:lnTo>
                  <a:lnTo>
                    <a:pt x="625" y="323"/>
                  </a:lnTo>
                  <a:lnTo>
                    <a:pt x="624" y="316"/>
                  </a:lnTo>
                  <a:lnTo>
                    <a:pt x="624" y="312"/>
                  </a:lnTo>
                  <a:lnTo>
                    <a:pt x="623" y="309"/>
                  </a:lnTo>
                  <a:lnTo>
                    <a:pt x="622" y="312"/>
                  </a:lnTo>
                  <a:lnTo>
                    <a:pt x="622" y="318"/>
                  </a:lnTo>
                  <a:lnTo>
                    <a:pt x="621" y="326"/>
                  </a:lnTo>
                  <a:lnTo>
                    <a:pt x="621" y="334"/>
                  </a:lnTo>
                  <a:lnTo>
                    <a:pt x="619" y="341"/>
                  </a:lnTo>
                  <a:lnTo>
                    <a:pt x="618" y="349"/>
                  </a:lnTo>
                  <a:lnTo>
                    <a:pt x="618" y="357"/>
                  </a:lnTo>
                  <a:lnTo>
                    <a:pt x="617" y="364"/>
                  </a:lnTo>
                  <a:lnTo>
                    <a:pt x="617" y="372"/>
                  </a:lnTo>
                  <a:lnTo>
                    <a:pt x="616" y="379"/>
                  </a:lnTo>
                  <a:lnTo>
                    <a:pt x="616" y="386"/>
                  </a:lnTo>
                  <a:lnTo>
                    <a:pt x="615" y="393"/>
                  </a:lnTo>
                  <a:lnTo>
                    <a:pt x="615" y="399"/>
                  </a:lnTo>
                  <a:lnTo>
                    <a:pt x="615" y="405"/>
                  </a:lnTo>
                  <a:lnTo>
                    <a:pt x="615" y="410"/>
                  </a:lnTo>
                  <a:lnTo>
                    <a:pt x="615" y="415"/>
                  </a:lnTo>
                  <a:lnTo>
                    <a:pt x="615" y="420"/>
                  </a:lnTo>
                  <a:lnTo>
                    <a:pt x="615" y="424"/>
                  </a:lnTo>
                  <a:lnTo>
                    <a:pt x="616" y="432"/>
                  </a:lnTo>
                  <a:lnTo>
                    <a:pt x="616" y="441"/>
                  </a:lnTo>
                  <a:lnTo>
                    <a:pt x="615" y="450"/>
                  </a:lnTo>
                  <a:lnTo>
                    <a:pt x="615" y="459"/>
                  </a:lnTo>
                  <a:lnTo>
                    <a:pt x="614" y="467"/>
                  </a:lnTo>
                  <a:lnTo>
                    <a:pt x="614" y="476"/>
                  </a:lnTo>
                  <a:lnTo>
                    <a:pt x="613" y="483"/>
                  </a:lnTo>
                  <a:lnTo>
                    <a:pt x="612" y="490"/>
                  </a:lnTo>
                  <a:lnTo>
                    <a:pt x="610" y="495"/>
                  </a:lnTo>
                  <a:lnTo>
                    <a:pt x="610" y="501"/>
                  </a:lnTo>
                  <a:lnTo>
                    <a:pt x="610" y="505"/>
                  </a:lnTo>
                  <a:lnTo>
                    <a:pt x="612" y="509"/>
                  </a:lnTo>
                  <a:lnTo>
                    <a:pt x="610" y="512"/>
                  </a:lnTo>
                  <a:lnTo>
                    <a:pt x="609" y="513"/>
                  </a:lnTo>
                  <a:lnTo>
                    <a:pt x="607" y="513"/>
                  </a:lnTo>
                  <a:lnTo>
                    <a:pt x="602" y="511"/>
                  </a:lnTo>
                  <a:lnTo>
                    <a:pt x="595" y="508"/>
                  </a:lnTo>
                  <a:lnTo>
                    <a:pt x="588" y="506"/>
                  </a:lnTo>
                  <a:lnTo>
                    <a:pt x="582" y="504"/>
                  </a:lnTo>
                  <a:lnTo>
                    <a:pt x="575" y="501"/>
                  </a:lnTo>
                  <a:lnTo>
                    <a:pt x="569" y="496"/>
                  </a:lnTo>
                  <a:lnTo>
                    <a:pt x="562" y="490"/>
                  </a:lnTo>
                  <a:lnTo>
                    <a:pt x="558" y="482"/>
                  </a:lnTo>
                  <a:lnTo>
                    <a:pt x="554" y="470"/>
                  </a:lnTo>
                  <a:lnTo>
                    <a:pt x="552" y="464"/>
                  </a:lnTo>
                  <a:lnTo>
                    <a:pt x="551" y="457"/>
                  </a:lnTo>
                  <a:lnTo>
                    <a:pt x="549" y="450"/>
                  </a:lnTo>
                  <a:lnTo>
                    <a:pt x="547" y="442"/>
                  </a:lnTo>
                  <a:lnTo>
                    <a:pt x="546" y="436"/>
                  </a:lnTo>
                  <a:lnTo>
                    <a:pt x="543" y="428"/>
                  </a:lnTo>
                  <a:lnTo>
                    <a:pt x="542" y="422"/>
                  </a:lnTo>
                  <a:lnTo>
                    <a:pt x="540" y="415"/>
                  </a:lnTo>
                  <a:lnTo>
                    <a:pt x="538" y="410"/>
                  </a:lnTo>
                  <a:lnTo>
                    <a:pt x="537" y="404"/>
                  </a:lnTo>
                  <a:lnTo>
                    <a:pt x="534" y="399"/>
                  </a:lnTo>
                  <a:lnTo>
                    <a:pt x="531" y="395"/>
                  </a:lnTo>
                  <a:lnTo>
                    <a:pt x="529" y="392"/>
                  </a:lnTo>
                  <a:lnTo>
                    <a:pt x="526" y="389"/>
                  </a:lnTo>
                  <a:lnTo>
                    <a:pt x="524" y="387"/>
                  </a:lnTo>
                  <a:lnTo>
                    <a:pt x="522" y="386"/>
                  </a:lnTo>
                  <a:lnTo>
                    <a:pt x="515" y="385"/>
                  </a:lnTo>
                  <a:lnTo>
                    <a:pt x="507" y="384"/>
                  </a:lnTo>
                  <a:lnTo>
                    <a:pt x="498" y="382"/>
                  </a:lnTo>
                  <a:lnTo>
                    <a:pt x="490" y="380"/>
                  </a:lnTo>
                  <a:lnTo>
                    <a:pt x="481" y="376"/>
                  </a:lnTo>
                  <a:lnTo>
                    <a:pt x="473" y="371"/>
                  </a:lnTo>
                  <a:lnTo>
                    <a:pt x="466" y="365"/>
                  </a:lnTo>
                  <a:lnTo>
                    <a:pt x="460" y="356"/>
                  </a:lnTo>
                  <a:lnTo>
                    <a:pt x="456" y="348"/>
                  </a:lnTo>
                  <a:lnTo>
                    <a:pt x="450" y="340"/>
                  </a:lnTo>
                  <a:lnTo>
                    <a:pt x="446" y="333"/>
                  </a:lnTo>
                  <a:lnTo>
                    <a:pt x="440" y="327"/>
                  </a:lnTo>
                  <a:lnTo>
                    <a:pt x="435" y="322"/>
                  </a:lnTo>
                  <a:lnTo>
                    <a:pt x="429" y="318"/>
                  </a:lnTo>
                  <a:lnTo>
                    <a:pt x="422" y="314"/>
                  </a:lnTo>
                  <a:lnTo>
                    <a:pt x="416" y="311"/>
                  </a:lnTo>
                  <a:lnTo>
                    <a:pt x="409" y="309"/>
                  </a:lnTo>
                  <a:lnTo>
                    <a:pt x="403" y="306"/>
                  </a:lnTo>
                  <a:lnTo>
                    <a:pt x="399" y="304"/>
                  </a:lnTo>
                  <a:lnTo>
                    <a:pt x="394" y="301"/>
                  </a:lnTo>
                  <a:lnTo>
                    <a:pt x="391" y="298"/>
                  </a:lnTo>
                  <a:lnTo>
                    <a:pt x="388" y="295"/>
                  </a:lnTo>
                  <a:lnTo>
                    <a:pt x="385" y="291"/>
                  </a:lnTo>
                  <a:lnTo>
                    <a:pt x="383" y="285"/>
                  </a:lnTo>
                  <a:lnTo>
                    <a:pt x="381" y="278"/>
                  </a:lnTo>
                  <a:lnTo>
                    <a:pt x="379" y="267"/>
                  </a:lnTo>
                  <a:lnTo>
                    <a:pt x="375" y="255"/>
                  </a:lnTo>
                  <a:lnTo>
                    <a:pt x="371" y="242"/>
                  </a:lnTo>
                  <a:lnTo>
                    <a:pt x="367" y="230"/>
                  </a:lnTo>
                  <a:lnTo>
                    <a:pt x="362" y="219"/>
                  </a:lnTo>
                  <a:lnTo>
                    <a:pt x="356" y="210"/>
                  </a:lnTo>
                  <a:lnTo>
                    <a:pt x="351" y="205"/>
                  </a:lnTo>
                  <a:lnTo>
                    <a:pt x="345" y="201"/>
                  </a:lnTo>
                  <a:lnTo>
                    <a:pt x="338" y="196"/>
                  </a:lnTo>
                  <a:lnTo>
                    <a:pt x="332" y="190"/>
                  </a:lnTo>
                  <a:lnTo>
                    <a:pt x="325" y="183"/>
                  </a:lnTo>
                  <a:lnTo>
                    <a:pt x="320" y="176"/>
                  </a:lnTo>
                  <a:lnTo>
                    <a:pt x="316" y="169"/>
                  </a:lnTo>
                  <a:lnTo>
                    <a:pt x="311" y="164"/>
                  </a:lnTo>
                  <a:lnTo>
                    <a:pt x="309" y="158"/>
                  </a:lnTo>
                  <a:lnTo>
                    <a:pt x="309" y="154"/>
                  </a:lnTo>
                  <a:lnTo>
                    <a:pt x="311" y="147"/>
                  </a:lnTo>
                  <a:lnTo>
                    <a:pt x="314" y="139"/>
                  </a:lnTo>
                  <a:lnTo>
                    <a:pt x="316" y="129"/>
                  </a:lnTo>
                  <a:lnTo>
                    <a:pt x="317" y="120"/>
                  </a:lnTo>
                  <a:lnTo>
                    <a:pt x="316" y="110"/>
                  </a:lnTo>
                  <a:lnTo>
                    <a:pt x="314" y="101"/>
                  </a:lnTo>
                  <a:lnTo>
                    <a:pt x="307" y="93"/>
                  </a:lnTo>
                  <a:lnTo>
                    <a:pt x="299" y="86"/>
                  </a:lnTo>
                  <a:lnTo>
                    <a:pt x="292" y="80"/>
                  </a:lnTo>
                  <a:lnTo>
                    <a:pt x="286" y="74"/>
                  </a:lnTo>
                  <a:lnTo>
                    <a:pt x="280" y="70"/>
                  </a:lnTo>
                  <a:lnTo>
                    <a:pt x="276" y="65"/>
                  </a:lnTo>
                  <a:lnTo>
                    <a:pt x="271" y="60"/>
                  </a:lnTo>
                  <a:lnTo>
                    <a:pt x="265" y="54"/>
                  </a:lnTo>
                  <a:lnTo>
                    <a:pt x="261" y="46"/>
                  </a:lnTo>
                  <a:lnTo>
                    <a:pt x="258" y="38"/>
                  </a:lnTo>
                  <a:lnTo>
                    <a:pt x="255" y="30"/>
                  </a:lnTo>
                  <a:lnTo>
                    <a:pt x="255" y="23"/>
                  </a:lnTo>
                  <a:lnTo>
                    <a:pt x="257" y="15"/>
                  </a:lnTo>
                  <a:lnTo>
                    <a:pt x="258" y="9"/>
                  </a:lnTo>
                  <a:lnTo>
                    <a:pt x="259" y="4"/>
                  </a:lnTo>
                  <a:lnTo>
                    <a:pt x="260" y="1"/>
                  </a:lnTo>
                  <a:lnTo>
                    <a:pt x="261" y="0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53" y="3"/>
                  </a:lnTo>
                  <a:lnTo>
                    <a:pt x="162" y="6"/>
                  </a:lnTo>
                  <a:lnTo>
                    <a:pt x="174" y="10"/>
                  </a:lnTo>
                  <a:lnTo>
                    <a:pt x="185" y="14"/>
                  </a:lnTo>
                  <a:lnTo>
                    <a:pt x="195" y="19"/>
                  </a:lnTo>
                  <a:lnTo>
                    <a:pt x="204" y="25"/>
                  </a:lnTo>
                  <a:lnTo>
                    <a:pt x="209" y="29"/>
                  </a:lnTo>
                  <a:lnTo>
                    <a:pt x="213" y="35"/>
                  </a:lnTo>
                  <a:lnTo>
                    <a:pt x="216" y="41"/>
                  </a:lnTo>
                  <a:lnTo>
                    <a:pt x="221" y="47"/>
                  </a:lnTo>
                  <a:lnTo>
                    <a:pt x="223" y="53"/>
                  </a:lnTo>
                  <a:lnTo>
                    <a:pt x="224" y="58"/>
                  </a:lnTo>
                  <a:lnTo>
                    <a:pt x="223" y="62"/>
                  </a:lnTo>
                  <a:lnTo>
                    <a:pt x="220" y="64"/>
                  </a:lnTo>
                  <a:lnTo>
                    <a:pt x="213" y="64"/>
                  </a:lnTo>
                  <a:lnTo>
                    <a:pt x="205" y="63"/>
                  </a:lnTo>
                  <a:lnTo>
                    <a:pt x="196" y="64"/>
                  </a:lnTo>
                  <a:lnTo>
                    <a:pt x="188" y="65"/>
                  </a:lnTo>
                  <a:lnTo>
                    <a:pt x="179" y="66"/>
                  </a:lnTo>
                  <a:lnTo>
                    <a:pt x="171" y="66"/>
                  </a:lnTo>
                  <a:lnTo>
                    <a:pt x="162" y="65"/>
                  </a:lnTo>
                  <a:lnTo>
                    <a:pt x="153" y="61"/>
                  </a:lnTo>
                  <a:lnTo>
                    <a:pt x="146" y="55"/>
                  </a:lnTo>
                  <a:lnTo>
                    <a:pt x="137" y="46"/>
                  </a:lnTo>
                  <a:lnTo>
                    <a:pt x="127" y="38"/>
                  </a:lnTo>
                  <a:lnTo>
                    <a:pt x="116" y="29"/>
                  </a:lnTo>
                  <a:lnTo>
                    <a:pt x="105" y="22"/>
                  </a:lnTo>
                  <a:lnTo>
                    <a:pt x="95" y="14"/>
                  </a:lnTo>
                  <a:lnTo>
                    <a:pt x="84" y="9"/>
                  </a:lnTo>
                  <a:lnTo>
                    <a:pt x="73" y="5"/>
                  </a:lnTo>
                  <a:lnTo>
                    <a:pt x="63" y="4"/>
                  </a:lnTo>
                  <a:lnTo>
                    <a:pt x="52" y="4"/>
                  </a:lnTo>
                  <a:lnTo>
                    <a:pt x="40" y="4"/>
                  </a:lnTo>
                  <a:lnTo>
                    <a:pt x="30" y="4"/>
                  </a:lnTo>
                  <a:lnTo>
                    <a:pt x="20" y="4"/>
                  </a:lnTo>
                  <a:lnTo>
                    <a:pt x="11" y="4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5"/>
                  </a:lnTo>
                  <a:lnTo>
                    <a:pt x="8" y="7"/>
                  </a:lnTo>
                  <a:lnTo>
                    <a:pt x="13" y="8"/>
                  </a:lnTo>
                  <a:lnTo>
                    <a:pt x="19" y="11"/>
                  </a:lnTo>
                  <a:lnTo>
                    <a:pt x="26" y="13"/>
                  </a:lnTo>
                  <a:lnTo>
                    <a:pt x="34" y="16"/>
                  </a:lnTo>
                  <a:lnTo>
                    <a:pt x="43" y="20"/>
                  </a:lnTo>
                  <a:lnTo>
                    <a:pt x="52" y="24"/>
                  </a:lnTo>
                  <a:lnTo>
                    <a:pt x="60" y="27"/>
                  </a:lnTo>
                  <a:lnTo>
                    <a:pt x="68" y="32"/>
                  </a:lnTo>
                  <a:lnTo>
                    <a:pt x="77" y="36"/>
                  </a:lnTo>
                  <a:lnTo>
                    <a:pt x="86" y="41"/>
                  </a:lnTo>
                  <a:lnTo>
                    <a:pt x="94" y="45"/>
                  </a:lnTo>
                  <a:lnTo>
                    <a:pt x="101" y="50"/>
                  </a:lnTo>
                  <a:lnTo>
                    <a:pt x="106" y="55"/>
                  </a:lnTo>
                  <a:lnTo>
                    <a:pt x="116" y="64"/>
                  </a:lnTo>
                  <a:lnTo>
                    <a:pt x="125" y="72"/>
                  </a:lnTo>
                  <a:lnTo>
                    <a:pt x="133" y="80"/>
                  </a:lnTo>
                  <a:lnTo>
                    <a:pt x="140" y="86"/>
                  </a:lnTo>
                  <a:lnTo>
                    <a:pt x="145" y="92"/>
                  </a:lnTo>
                  <a:lnTo>
                    <a:pt x="149" y="97"/>
                  </a:lnTo>
                  <a:lnTo>
                    <a:pt x="152" y="100"/>
                  </a:lnTo>
                  <a:lnTo>
                    <a:pt x="156" y="101"/>
                  </a:lnTo>
                  <a:lnTo>
                    <a:pt x="157" y="104"/>
                  </a:lnTo>
                  <a:lnTo>
                    <a:pt x="159" y="111"/>
                  </a:lnTo>
                  <a:lnTo>
                    <a:pt x="160" y="120"/>
                  </a:lnTo>
                  <a:lnTo>
                    <a:pt x="162" y="130"/>
                  </a:lnTo>
                  <a:lnTo>
                    <a:pt x="162" y="142"/>
                  </a:lnTo>
                  <a:lnTo>
                    <a:pt x="162" y="153"/>
                  </a:lnTo>
                  <a:lnTo>
                    <a:pt x="160" y="163"/>
                  </a:lnTo>
                  <a:lnTo>
                    <a:pt x="158" y="171"/>
                  </a:lnTo>
                  <a:lnTo>
                    <a:pt x="157" y="176"/>
                  </a:lnTo>
                  <a:lnTo>
                    <a:pt x="156" y="181"/>
                  </a:lnTo>
                  <a:lnTo>
                    <a:pt x="155" y="186"/>
                  </a:lnTo>
                  <a:lnTo>
                    <a:pt x="153" y="193"/>
                  </a:lnTo>
                  <a:lnTo>
                    <a:pt x="153" y="199"/>
                  </a:lnTo>
                  <a:lnTo>
                    <a:pt x="153" y="207"/>
                  </a:lnTo>
                  <a:lnTo>
                    <a:pt x="153" y="214"/>
                  </a:lnTo>
                  <a:lnTo>
                    <a:pt x="153" y="222"/>
                  </a:lnTo>
                  <a:lnTo>
                    <a:pt x="155" y="229"/>
                  </a:lnTo>
                  <a:lnTo>
                    <a:pt x="156" y="237"/>
                  </a:lnTo>
                  <a:lnTo>
                    <a:pt x="157" y="244"/>
                  </a:lnTo>
                  <a:lnTo>
                    <a:pt x="157" y="251"/>
                  </a:lnTo>
                  <a:lnTo>
                    <a:pt x="158" y="257"/>
                  </a:lnTo>
                  <a:lnTo>
                    <a:pt x="159" y="263"/>
                  </a:lnTo>
                  <a:lnTo>
                    <a:pt x="160" y="268"/>
                  </a:lnTo>
                  <a:lnTo>
                    <a:pt x="161" y="273"/>
                  </a:lnTo>
                  <a:lnTo>
                    <a:pt x="162" y="281"/>
                  </a:lnTo>
                  <a:lnTo>
                    <a:pt x="161" y="287"/>
                  </a:lnTo>
                  <a:lnTo>
                    <a:pt x="158" y="294"/>
                  </a:lnTo>
                  <a:lnTo>
                    <a:pt x="156" y="299"/>
                  </a:lnTo>
                  <a:lnTo>
                    <a:pt x="152" y="305"/>
                  </a:lnTo>
                  <a:lnTo>
                    <a:pt x="150" y="309"/>
                  </a:lnTo>
                  <a:lnTo>
                    <a:pt x="151" y="314"/>
                  </a:lnTo>
                  <a:lnTo>
                    <a:pt x="156" y="318"/>
                  </a:lnTo>
                  <a:lnTo>
                    <a:pt x="158" y="321"/>
                  </a:lnTo>
                  <a:lnTo>
                    <a:pt x="161" y="325"/>
                  </a:lnTo>
                  <a:lnTo>
                    <a:pt x="165" y="330"/>
                  </a:lnTo>
                  <a:lnTo>
                    <a:pt x="167" y="336"/>
                  </a:lnTo>
                  <a:lnTo>
                    <a:pt x="170" y="342"/>
                  </a:lnTo>
                  <a:lnTo>
                    <a:pt x="174" y="350"/>
                  </a:lnTo>
                  <a:lnTo>
                    <a:pt x="177" y="357"/>
                  </a:lnTo>
                  <a:lnTo>
                    <a:pt x="179" y="365"/>
                  </a:lnTo>
                  <a:lnTo>
                    <a:pt x="181" y="372"/>
                  </a:lnTo>
                  <a:lnTo>
                    <a:pt x="185" y="380"/>
                  </a:lnTo>
                  <a:lnTo>
                    <a:pt x="187" y="387"/>
                  </a:lnTo>
                  <a:lnTo>
                    <a:pt x="190" y="394"/>
                  </a:lnTo>
                  <a:lnTo>
                    <a:pt x="193" y="400"/>
                  </a:lnTo>
                  <a:lnTo>
                    <a:pt x="194" y="406"/>
                  </a:lnTo>
                  <a:lnTo>
                    <a:pt x="196" y="410"/>
                  </a:lnTo>
                  <a:lnTo>
                    <a:pt x="198" y="413"/>
                  </a:lnTo>
                  <a:lnTo>
                    <a:pt x="203" y="419"/>
                  </a:lnTo>
                  <a:lnTo>
                    <a:pt x="209" y="426"/>
                  </a:lnTo>
                  <a:lnTo>
                    <a:pt x="216" y="434"/>
                  </a:lnTo>
                  <a:lnTo>
                    <a:pt x="225" y="443"/>
                  </a:lnTo>
                  <a:lnTo>
                    <a:pt x="232" y="453"/>
                  </a:lnTo>
                  <a:lnTo>
                    <a:pt x="239" y="462"/>
                  </a:lnTo>
                  <a:lnTo>
                    <a:pt x="243" y="470"/>
                  </a:lnTo>
                  <a:lnTo>
                    <a:pt x="245" y="478"/>
                  </a:lnTo>
                  <a:lnTo>
                    <a:pt x="245" y="480"/>
                  </a:lnTo>
                  <a:lnTo>
                    <a:pt x="245" y="484"/>
                  </a:lnTo>
                  <a:lnTo>
                    <a:pt x="246" y="491"/>
                  </a:lnTo>
                  <a:lnTo>
                    <a:pt x="246" y="498"/>
                  </a:lnTo>
                  <a:lnTo>
                    <a:pt x="248" y="505"/>
                  </a:lnTo>
                  <a:lnTo>
                    <a:pt x="249" y="512"/>
                  </a:lnTo>
                  <a:lnTo>
                    <a:pt x="250" y="517"/>
                  </a:lnTo>
                  <a:lnTo>
                    <a:pt x="252" y="519"/>
                  </a:lnTo>
                  <a:lnTo>
                    <a:pt x="254" y="521"/>
                  </a:lnTo>
                  <a:lnTo>
                    <a:pt x="255" y="526"/>
                  </a:lnTo>
                  <a:lnTo>
                    <a:pt x="257" y="532"/>
                  </a:lnTo>
                  <a:lnTo>
                    <a:pt x="257" y="538"/>
                  </a:lnTo>
                  <a:lnTo>
                    <a:pt x="257" y="545"/>
                  </a:lnTo>
                  <a:lnTo>
                    <a:pt x="257" y="552"/>
                  </a:lnTo>
                  <a:lnTo>
                    <a:pt x="255" y="558"/>
                  </a:lnTo>
                  <a:lnTo>
                    <a:pt x="255" y="563"/>
                  </a:lnTo>
                  <a:lnTo>
                    <a:pt x="255" y="567"/>
                  </a:lnTo>
                  <a:lnTo>
                    <a:pt x="255" y="573"/>
                  </a:lnTo>
                  <a:lnTo>
                    <a:pt x="255" y="579"/>
                  </a:lnTo>
                  <a:lnTo>
                    <a:pt x="257" y="587"/>
                  </a:lnTo>
                  <a:lnTo>
                    <a:pt x="258" y="594"/>
                  </a:lnTo>
                  <a:lnTo>
                    <a:pt x="259" y="601"/>
                  </a:lnTo>
                  <a:lnTo>
                    <a:pt x="262" y="608"/>
                  </a:lnTo>
                  <a:lnTo>
                    <a:pt x="265" y="614"/>
                  </a:lnTo>
                  <a:lnTo>
                    <a:pt x="270" y="621"/>
                  </a:lnTo>
                  <a:lnTo>
                    <a:pt x="273" y="627"/>
                  </a:lnTo>
                  <a:lnTo>
                    <a:pt x="279" y="633"/>
                  </a:lnTo>
                  <a:lnTo>
                    <a:pt x="283" y="638"/>
                  </a:lnTo>
                  <a:lnTo>
                    <a:pt x="289" y="643"/>
                  </a:lnTo>
                  <a:lnTo>
                    <a:pt x="295" y="647"/>
                  </a:lnTo>
                  <a:lnTo>
                    <a:pt x="301" y="649"/>
                  </a:lnTo>
                  <a:lnTo>
                    <a:pt x="307" y="650"/>
                  </a:lnTo>
                  <a:lnTo>
                    <a:pt x="315" y="652"/>
                  </a:lnTo>
                  <a:lnTo>
                    <a:pt x="323" y="657"/>
                  </a:lnTo>
                  <a:lnTo>
                    <a:pt x="330" y="664"/>
                  </a:lnTo>
                  <a:lnTo>
                    <a:pt x="338" y="671"/>
                  </a:lnTo>
                  <a:lnTo>
                    <a:pt x="346" y="678"/>
                  </a:lnTo>
                  <a:lnTo>
                    <a:pt x="352" y="684"/>
                  </a:lnTo>
                  <a:lnTo>
                    <a:pt x="356" y="689"/>
                  </a:lnTo>
                  <a:lnTo>
                    <a:pt x="357" y="690"/>
                  </a:lnTo>
                  <a:lnTo>
                    <a:pt x="356" y="689"/>
                  </a:lnTo>
                  <a:lnTo>
                    <a:pt x="355" y="686"/>
                  </a:lnTo>
                  <a:lnTo>
                    <a:pt x="353" y="681"/>
                  </a:lnTo>
                  <a:lnTo>
                    <a:pt x="349" y="676"/>
                  </a:lnTo>
                  <a:lnTo>
                    <a:pt x="345" y="669"/>
                  </a:lnTo>
                  <a:lnTo>
                    <a:pt x="339" y="663"/>
                  </a:lnTo>
                  <a:lnTo>
                    <a:pt x="334" y="656"/>
                  </a:lnTo>
                  <a:lnTo>
                    <a:pt x="327" y="650"/>
                  </a:lnTo>
                  <a:lnTo>
                    <a:pt x="319" y="646"/>
                  </a:lnTo>
                  <a:lnTo>
                    <a:pt x="313" y="641"/>
                  </a:lnTo>
                  <a:lnTo>
                    <a:pt x="306" y="637"/>
                  </a:lnTo>
                  <a:lnTo>
                    <a:pt x="299" y="634"/>
                  </a:lnTo>
                  <a:lnTo>
                    <a:pt x="293" y="631"/>
                  </a:lnTo>
                  <a:lnTo>
                    <a:pt x="289" y="628"/>
                  </a:lnTo>
                  <a:lnTo>
                    <a:pt x="286" y="625"/>
                  </a:lnTo>
                  <a:lnTo>
                    <a:pt x="283" y="622"/>
                  </a:lnTo>
                  <a:lnTo>
                    <a:pt x="281" y="619"/>
                  </a:lnTo>
                  <a:lnTo>
                    <a:pt x="280" y="616"/>
                  </a:lnTo>
                  <a:lnTo>
                    <a:pt x="279" y="613"/>
                  </a:lnTo>
                  <a:lnTo>
                    <a:pt x="279" y="610"/>
                  </a:lnTo>
                  <a:lnTo>
                    <a:pt x="278" y="607"/>
                  </a:lnTo>
                  <a:lnTo>
                    <a:pt x="277" y="604"/>
                  </a:lnTo>
                  <a:lnTo>
                    <a:pt x="277" y="599"/>
                  </a:lnTo>
                  <a:lnTo>
                    <a:pt x="276" y="594"/>
                  </a:lnTo>
                  <a:lnTo>
                    <a:pt x="274" y="588"/>
                  </a:lnTo>
                  <a:lnTo>
                    <a:pt x="273" y="582"/>
                  </a:lnTo>
                  <a:lnTo>
                    <a:pt x="272" y="578"/>
                  </a:lnTo>
                  <a:lnTo>
                    <a:pt x="271" y="573"/>
                  </a:lnTo>
                  <a:lnTo>
                    <a:pt x="271" y="568"/>
                  </a:lnTo>
                  <a:lnTo>
                    <a:pt x="270" y="562"/>
                  </a:lnTo>
                  <a:lnTo>
                    <a:pt x="270" y="556"/>
                  </a:lnTo>
                  <a:lnTo>
                    <a:pt x="271" y="550"/>
                  </a:lnTo>
                  <a:lnTo>
                    <a:pt x="271" y="542"/>
                  </a:lnTo>
                  <a:lnTo>
                    <a:pt x="271" y="533"/>
                  </a:lnTo>
                  <a:lnTo>
                    <a:pt x="271" y="523"/>
                  </a:lnTo>
                  <a:lnTo>
                    <a:pt x="270" y="513"/>
                  </a:lnTo>
                  <a:lnTo>
                    <a:pt x="270" y="505"/>
                  </a:lnTo>
                  <a:lnTo>
                    <a:pt x="269" y="497"/>
                  </a:lnTo>
                  <a:lnTo>
                    <a:pt x="268" y="493"/>
                  </a:lnTo>
                  <a:lnTo>
                    <a:pt x="268" y="491"/>
                  </a:lnTo>
                  <a:lnTo>
                    <a:pt x="268" y="488"/>
                  </a:lnTo>
                  <a:lnTo>
                    <a:pt x="268" y="482"/>
                  </a:lnTo>
                  <a:lnTo>
                    <a:pt x="268" y="473"/>
                  </a:lnTo>
                  <a:lnTo>
                    <a:pt x="267" y="463"/>
                  </a:lnTo>
                  <a:lnTo>
                    <a:pt x="263" y="453"/>
                  </a:lnTo>
                  <a:lnTo>
                    <a:pt x="261" y="443"/>
                  </a:lnTo>
                  <a:lnTo>
                    <a:pt x="258" y="437"/>
                  </a:lnTo>
                  <a:lnTo>
                    <a:pt x="252" y="434"/>
                  </a:lnTo>
                  <a:lnTo>
                    <a:pt x="246" y="431"/>
                  </a:lnTo>
                  <a:lnTo>
                    <a:pt x="242" y="424"/>
                  </a:lnTo>
                  <a:lnTo>
                    <a:pt x="237" y="414"/>
                  </a:lnTo>
                  <a:lnTo>
                    <a:pt x="234" y="403"/>
                  </a:lnTo>
                  <a:lnTo>
                    <a:pt x="231" y="391"/>
                  </a:lnTo>
                  <a:lnTo>
                    <a:pt x="229" y="379"/>
                  </a:lnTo>
                  <a:lnTo>
                    <a:pt x="226" y="368"/>
                  </a:lnTo>
                  <a:lnTo>
                    <a:pt x="225" y="361"/>
                  </a:lnTo>
                  <a:lnTo>
                    <a:pt x="225" y="356"/>
                  </a:lnTo>
                  <a:lnTo>
                    <a:pt x="225" y="350"/>
                  </a:lnTo>
                  <a:lnTo>
                    <a:pt x="225" y="342"/>
                  </a:lnTo>
                  <a:lnTo>
                    <a:pt x="225" y="333"/>
                  </a:lnTo>
                  <a:lnTo>
                    <a:pt x="226" y="322"/>
                  </a:lnTo>
                  <a:lnTo>
                    <a:pt x="226" y="311"/>
                  </a:lnTo>
                  <a:lnTo>
                    <a:pt x="226" y="299"/>
                  </a:lnTo>
                  <a:lnTo>
                    <a:pt x="227" y="286"/>
                  </a:lnTo>
                  <a:lnTo>
                    <a:pt x="227" y="274"/>
                  </a:lnTo>
                  <a:lnTo>
                    <a:pt x="227" y="262"/>
                  </a:lnTo>
                  <a:lnTo>
                    <a:pt x="227" y="250"/>
                  </a:lnTo>
                  <a:lnTo>
                    <a:pt x="227" y="239"/>
                  </a:lnTo>
                  <a:lnTo>
                    <a:pt x="227" y="229"/>
                  </a:lnTo>
                  <a:lnTo>
                    <a:pt x="226" y="221"/>
                  </a:lnTo>
                  <a:lnTo>
                    <a:pt x="224" y="214"/>
                  </a:lnTo>
                  <a:lnTo>
                    <a:pt x="222" y="209"/>
                  </a:lnTo>
                  <a:lnTo>
                    <a:pt x="220" y="205"/>
                  </a:lnTo>
                  <a:lnTo>
                    <a:pt x="217" y="199"/>
                  </a:lnTo>
                  <a:lnTo>
                    <a:pt x="214" y="193"/>
                  </a:lnTo>
                  <a:lnTo>
                    <a:pt x="212" y="185"/>
                  </a:lnTo>
                  <a:lnTo>
                    <a:pt x="211" y="178"/>
                  </a:lnTo>
                  <a:lnTo>
                    <a:pt x="208" y="170"/>
                  </a:lnTo>
                  <a:lnTo>
                    <a:pt x="206" y="162"/>
                  </a:lnTo>
                  <a:lnTo>
                    <a:pt x="205" y="155"/>
                  </a:lnTo>
                  <a:lnTo>
                    <a:pt x="203" y="147"/>
                  </a:lnTo>
                  <a:lnTo>
                    <a:pt x="202" y="140"/>
                  </a:lnTo>
                  <a:lnTo>
                    <a:pt x="201" y="134"/>
                  </a:lnTo>
                  <a:lnTo>
                    <a:pt x="201" y="127"/>
                  </a:lnTo>
                  <a:lnTo>
                    <a:pt x="201" y="122"/>
                  </a:lnTo>
                  <a:lnTo>
                    <a:pt x="201" y="118"/>
                  </a:lnTo>
                  <a:lnTo>
                    <a:pt x="202" y="115"/>
                  </a:lnTo>
                  <a:lnTo>
                    <a:pt x="203" y="114"/>
                  </a:lnTo>
                  <a:lnTo>
                    <a:pt x="207" y="113"/>
                  </a:lnTo>
                  <a:lnTo>
                    <a:pt x="212" y="111"/>
                  </a:lnTo>
                  <a:lnTo>
                    <a:pt x="218" y="110"/>
                  </a:lnTo>
                  <a:lnTo>
                    <a:pt x="225" y="109"/>
                  </a:lnTo>
                  <a:lnTo>
                    <a:pt x="233" y="110"/>
                  </a:lnTo>
                  <a:lnTo>
                    <a:pt x="241" y="112"/>
                  </a:lnTo>
                  <a:lnTo>
                    <a:pt x="250" y="116"/>
                  </a:lnTo>
                  <a:lnTo>
                    <a:pt x="258" y="123"/>
                  </a:lnTo>
                  <a:lnTo>
                    <a:pt x="262" y="127"/>
                  </a:lnTo>
                  <a:lnTo>
                    <a:pt x="264" y="131"/>
                  </a:lnTo>
                  <a:lnTo>
                    <a:pt x="268" y="137"/>
                  </a:lnTo>
                  <a:lnTo>
                    <a:pt x="270" y="142"/>
                  </a:lnTo>
                  <a:lnTo>
                    <a:pt x="272" y="147"/>
                  </a:lnTo>
                  <a:lnTo>
                    <a:pt x="273" y="153"/>
                  </a:lnTo>
                  <a:lnTo>
                    <a:pt x="274" y="157"/>
                  </a:lnTo>
                  <a:lnTo>
                    <a:pt x="276" y="163"/>
                  </a:lnTo>
                  <a:lnTo>
                    <a:pt x="277" y="169"/>
                  </a:lnTo>
                  <a:lnTo>
                    <a:pt x="278" y="175"/>
                  </a:lnTo>
                  <a:lnTo>
                    <a:pt x="279" y="181"/>
                  </a:lnTo>
                  <a:lnTo>
                    <a:pt x="280" y="186"/>
                  </a:lnTo>
                  <a:lnTo>
                    <a:pt x="282" y="191"/>
                  </a:lnTo>
                  <a:lnTo>
                    <a:pt x="283" y="196"/>
                  </a:lnTo>
                  <a:lnTo>
                    <a:pt x="285" y="201"/>
                  </a:lnTo>
                  <a:lnTo>
                    <a:pt x="287" y="205"/>
                  </a:lnTo>
                  <a:lnTo>
                    <a:pt x="292" y="212"/>
                  </a:lnTo>
                  <a:lnTo>
                    <a:pt x="298" y="218"/>
                  </a:lnTo>
                  <a:lnTo>
                    <a:pt x="305" y="223"/>
                  </a:lnTo>
                  <a:lnTo>
                    <a:pt x="310" y="227"/>
                  </a:lnTo>
                  <a:lnTo>
                    <a:pt x="317" y="232"/>
                  </a:lnTo>
                  <a:lnTo>
                    <a:pt x="323" y="237"/>
                  </a:lnTo>
                  <a:lnTo>
                    <a:pt x="327" y="244"/>
                  </a:lnTo>
                  <a:lnTo>
                    <a:pt x="332" y="252"/>
                  </a:lnTo>
                  <a:lnTo>
                    <a:pt x="333" y="257"/>
                  </a:lnTo>
                  <a:lnTo>
                    <a:pt x="334" y="262"/>
                  </a:lnTo>
                  <a:lnTo>
                    <a:pt x="335" y="267"/>
                  </a:lnTo>
                  <a:lnTo>
                    <a:pt x="336" y="273"/>
                  </a:lnTo>
                  <a:lnTo>
                    <a:pt x="336" y="279"/>
                  </a:lnTo>
                  <a:lnTo>
                    <a:pt x="337" y="285"/>
                  </a:lnTo>
                  <a:lnTo>
                    <a:pt x="338" y="292"/>
                  </a:lnTo>
                  <a:lnTo>
                    <a:pt x="338" y="297"/>
                  </a:lnTo>
                  <a:lnTo>
                    <a:pt x="339" y="304"/>
                  </a:lnTo>
                  <a:lnTo>
                    <a:pt x="341" y="310"/>
                  </a:lnTo>
                  <a:lnTo>
                    <a:pt x="342" y="316"/>
                  </a:lnTo>
                  <a:lnTo>
                    <a:pt x="344" y="322"/>
                  </a:lnTo>
                  <a:lnTo>
                    <a:pt x="346" y="328"/>
                  </a:lnTo>
                  <a:lnTo>
                    <a:pt x="348" y="333"/>
                  </a:lnTo>
                  <a:lnTo>
                    <a:pt x="351" y="338"/>
                  </a:lnTo>
                  <a:lnTo>
                    <a:pt x="354" y="343"/>
                  </a:lnTo>
                  <a:lnTo>
                    <a:pt x="361" y="354"/>
                  </a:lnTo>
                  <a:lnTo>
                    <a:pt x="366" y="365"/>
                  </a:lnTo>
                  <a:lnTo>
                    <a:pt x="370" y="377"/>
                  </a:lnTo>
                  <a:lnTo>
                    <a:pt x="374" y="389"/>
                  </a:lnTo>
                  <a:lnTo>
                    <a:pt x="377" y="400"/>
                  </a:lnTo>
                  <a:lnTo>
                    <a:pt x="382" y="410"/>
                  </a:lnTo>
                  <a:lnTo>
                    <a:pt x="386" y="419"/>
                  </a:lnTo>
                  <a:lnTo>
                    <a:pt x="393" y="424"/>
                  </a:lnTo>
                  <a:lnTo>
                    <a:pt x="401" y="428"/>
                  </a:lnTo>
                  <a:lnTo>
                    <a:pt x="409" y="432"/>
                  </a:lnTo>
                  <a:lnTo>
                    <a:pt x="417" y="436"/>
                  </a:lnTo>
                  <a:lnTo>
                    <a:pt x="427" y="440"/>
                  </a:lnTo>
                  <a:lnTo>
                    <a:pt x="435" y="446"/>
                  </a:lnTo>
                  <a:lnTo>
                    <a:pt x="444" y="451"/>
                  </a:lnTo>
                  <a:lnTo>
                    <a:pt x="450" y="458"/>
                  </a:lnTo>
                  <a:lnTo>
                    <a:pt x="457" y="466"/>
                  </a:lnTo>
                  <a:lnTo>
                    <a:pt x="463" y="475"/>
                  </a:lnTo>
                  <a:lnTo>
                    <a:pt x="469" y="487"/>
                  </a:lnTo>
                  <a:lnTo>
                    <a:pt x="477" y="499"/>
                  </a:lnTo>
                  <a:lnTo>
                    <a:pt x="484" y="511"/>
                  </a:lnTo>
                  <a:lnTo>
                    <a:pt x="492" y="522"/>
                  </a:lnTo>
                  <a:lnTo>
                    <a:pt x="498" y="532"/>
                  </a:lnTo>
                  <a:lnTo>
                    <a:pt x="506" y="540"/>
                  </a:lnTo>
                  <a:lnTo>
                    <a:pt x="512" y="545"/>
                  </a:lnTo>
                  <a:lnTo>
                    <a:pt x="520" y="549"/>
                  </a:lnTo>
                  <a:lnTo>
                    <a:pt x="529" y="555"/>
                  </a:lnTo>
                  <a:lnTo>
                    <a:pt x="539" y="563"/>
                  </a:lnTo>
                  <a:lnTo>
                    <a:pt x="550" y="571"/>
                  </a:lnTo>
                  <a:lnTo>
                    <a:pt x="559" y="580"/>
                  </a:lnTo>
                  <a:lnTo>
                    <a:pt x="568" y="589"/>
                  </a:lnTo>
                  <a:lnTo>
                    <a:pt x="574" y="597"/>
                  </a:lnTo>
                  <a:lnTo>
                    <a:pt x="577" y="604"/>
                  </a:lnTo>
                  <a:lnTo>
                    <a:pt x="578" y="608"/>
                  </a:lnTo>
                  <a:lnTo>
                    <a:pt x="579" y="611"/>
                  </a:lnTo>
                  <a:lnTo>
                    <a:pt x="582" y="616"/>
                  </a:lnTo>
                  <a:lnTo>
                    <a:pt x="586" y="621"/>
                  </a:lnTo>
                  <a:lnTo>
                    <a:pt x="590" y="625"/>
                  </a:lnTo>
                  <a:lnTo>
                    <a:pt x="595" y="631"/>
                  </a:lnTo>
                  <a:lnTo>
                    <a:pt x="599" y="637"/>
                  </a:lnTo>
                  <a:lnTo>
                    <a:pt x="605" y="643"/>
                  </a:lnTo>
                  <a:lnTo>
                    <a:pt x="610" y="648"/>
                  </a:lnTo>
                  <a:lnTo>
                    <a:pt x="616" y="654"/>
                  </a:lnTo>
                  <a:lnTo>
                    <a:pt x="622" y="660"/>
                  </a:lnTo>
                  <a:lnTo>
                    <a:pt x="626" y="666"/>
                  </a:lnTo>
                  <a:lnTo>
                    <a:pt x="633" y="672"/>
                  </a:lnTo>
                  <a:lnTo>
                    <a:pt x="637" y="677"/>
                  </a:lnTo>
                  <a:lnTo>
                    <a:pt x="642" y="682"/>
                  </a:lnTo>
                  <a:lnTo>
                    <a:pt x="647" y="687"/>
                  </a:lnTo>
                  <a:lnTo>
                    <a:pt x="655" y="696"/>
                  </a:lnTo>
                  <a:lnTo>
                    <a:pt x="665" y="705"/>
                  </a:lnTo>
                  <a:lnTo>
                    <a:pt x="674" y="712"/>
                  </a:lnTo>
                  <a:lnTo>
                    <a:pt x="684" y="719"/>
                  </a:lnTo>
                  <a:lnTo>
                    <a:pt x="696" y="725"/>
                  </a:lnTo>
                  <a:lnTo>
                    <a:pt x="706" y="731"/>
                  </a:lnTo>
                  <a:lnTo>
                    <a:pt x="718" y="735"/>
                  </a:lnTo>
                  <a:lnTo>
                    <a:pt x="730" y="738"/>
                  </a:lnTo>
                  <a:lnTo>
                    <a:pt x="744" y="741"/>
                  </a:lnTo>
                  <a:lnTo>
                    <a:pt x="757" y="745"/>
                  </a:lnTo>
                  <a:lnTo>
                    <a:pt x="772" y="748"/>
                  </a:lnTo>
                  <a:lnTo>
                    <a:pt x="784" y="752"/>
                  </a:lnTo>
                  <a:lnTo>
                    <a:pt x="796" y="757"/>
                  </a:lnTo>
                  <a:lnTo>
                    <a:pt x="807" y="761"/>
                  </a:lnTo>
                  <a:lnTo>
                    <a:pt x="815" y="766"/>
                  </a:lnTo>
                  <a:lnTo>
                    <a:pt x="821" y="772"/>
                  </a:lnTo>
                  <a:lnTo>
                    <a:pt x="827" y="778"/>
                  </a:lnTo>
                  <a:lnTo>
                    <a:pt x="833" y="782"/>
                  </a:lnTo>
                  <a:lnTo>
                    <a:pt x="839" y="787"/>
                  </a:lnTo>
                  <a:lnTo>
                    <a:pt x="847" y="791"/>
                  </a:lnTo>
                  <a:lnTo>
                    <a:pt x="854" y="796"/>
                  </a:lnTo>
                  <a:lnTo>
                    <a:pt x="860" y="800"/>
                  </a:lnTo>
                  <a:lnTo>
                    <a:pt x="867" y="805"/>
                  </a:lnTo>
                  <a:lnTo>
                    <a:pt x="873" y="809"/>
                  </a:lnTo>
                  <a:lnTo>
                    <a:pt x="878" y="815"/>
                  </a:lnTo>
                  <a:lnTo>
                    <a:pt x="885" y="821"/>
                  </a:lnTo>
                  <a:lnTo>
                    <a:pt x="892" y="828"/>
                  </a:lnTo>
                  <a:lnTo>
                    <a:pt x="898" y="835"/>
                  </a:lnTo>
                  <a:lnTo>
                    <a:pt x="903" y="843"/>
                  </a:lnTo>
                  <a:lnTo>
                    <a:pt x="904" y="849"/>
                  </a:lnTo>
                  <a:lnTo>
                    <a:pt x="901" y="855"/>
                  </a:lnTo>
                  <a:lnTo>
                    <a:pt x="892" y="859"/>
                  </a:lnTo>
                  <a:lnTo>
                    <a:pt x="885" y="860"/>
                  </a:lnTo>
                  <a:lnTo>
                    <a:pt x="878" y="862"/>
                  </a:lnTo>
                  <a:lnTo>
                    <a:pt x="871" y="863"/>
                  </a:lnTo>
                  <a:lnTo>
                    <a:pt x="865" y="865"/>
                  </a:lnTo>
                  <a:lnTo>
                    <a:pt x="857" y="867"/>
                  </a:lnTo>
                  <a:lnTo>
                    <a:pt x="850" y="869"/>
                  </a:lnTo>
                  <a:lnTo>
                    <a:pt x="841" y="871"/>
                  </a:lnTo>
                  <a:lnTo>
                    <a:pt x="835" y="873"/>
                  </a:lnTo>
                  <a:lnTo>
                    <a:pt x="826" y="874"/>
                  </a:lnTo>
                  <a:lnTo>
                    <a:pt x="818" y="875"/>
                  </a:lnTo>
                  <a:lnTo>
                    <a:pt x="810" y="876"/>
                  </a:lnTo>
                  <a:lnTo>
                    <a:pt x="803" y="877"/>
                  </a:lnTo>
                  <a:lnTo>
                    <a:pt x="795" y="877"/>
                  </a:lnTo>
                  <a:lnTo>
                    <a:pt x="789" y="877"/>
                  </a:lnTo>
                  <a:lnTo>
                    <a:pt x="782" y="877"/>
                  </a:lnTo>
                  <a:lnTo>
                    <a:pt x="776" y="876"/>
                  </a:lnTo>
                  <a:lnTo>
                    <a:pt x="765" y="874"/>
                  </a:lnTo>
                  <a:lnTo>
                    <a:pt x="755" y="874"/>
                  </a:lnTo>
                  <a:lnTo>
                    <a:pt x="746" y="875"/>
                  </a:lnTo>
                  <a:lnTo>
                    <a:pt x="738" y="877"/>
                  </a:lnTo>
                  <a:lnTo>
                    <a:pt x="733" y="879"/>
                  </a:lnTo>
                  <a:lnTo>
                    <a:pt x="728" y="882"/>
                  </a:lnTo>
                  <a:lnTo>
                    <a:pt x="726" y="884"/>
                  </a:lnTo>
                  <a:lnTo>
                    <a:pt x="725" y="884"/>
                  </a:lnTo>
                  <a:lnTo>
                    <a:pt x="725" y="887"/>
                  </a:lnTo>
                  <a:lnTo>
                    <a:pt x="725" y="894"/>
                  </a:lnTo>
                  <a:lnTo>
                    <a:pt x="725" y="905"/>
                  </a:lnTo>
                  <a:lnTo>
                    <a:pt x="723" y="916"/>
                  </a:lnTo>
                  <a:lnTo>
                    <a:pt x="719" y="928"/>
                  </a:lnTo>
                  <a:lnTo>
                    <a:pt x="714" y="937"/>
                  </a:lnTo>
                  <a:lnTo>
                    <a:pt x="705" y="943"/>
                  </a:lnTo>
                  <a:lnTo>
                    <a:pt x="693" y="943"/>
                  </a:lnTo>
                  <a:lnTo>
                    <a:pt x="686" y="942"/>
                  </a:lnTo>
                  <a:lnTo>
                    <a:pt x="679" y="939"/>
                  </a:lnTo>
                  <a:lnTo>
                    <a:pt x="672" y="938"/>
                  </a:lnTo>
                  <a:lnTo>
                    <a:pt x="665" y="936"/>
                  </a:lnTo>
                  <a:lnTo>
                    <a:pt x="659" y="934"/>
                  </a:lnTo>
                  <a:lnTo>
                    <a:pt x="652" y="931"/>
                  </a:lnTo>
                  <a:lnTo>
                    <a:pt x="646" y="929"/>
                  </a:lnTo>
                  <a:lnTo>
                    <a:pt x="640" y="927"/>
                  </a:lnTo>
                  <a:lnTo>
                    <a:pt x="634" y="926"/>
                  </a:lnTo>
                  <a:lnTo>
                    <a:pt x="628" y="923"/>
                  </a:lnTo>
                  <a:lnTo>
                    <a:pt x="622" y="922"/>
                  </a:lnTo>
                  <a:lnTo>
                    <a:pt x="616" y="920"/>
                  </a:lnTo>
                  <a:lnTo>
                    <a:pt x="610" y="919"/>
                  </a:lnTo>
                  <a:lnTo>
                    <a:pt x="605" y="918"/>
                  </a:lnTo>
                  <a:lnTo>
                    <a:pt x="600" y="918"/>
                  </a:lnTo>
                  <a:lnTo>
                    <a:pt x="595" y="918"/>
                  </a:lnTo>
                  <a:lnTo>
                    <a:pt x="587" y="917"/>
                  </a:lnTo>
                  <a:lnTo>
                    <a:pt x="578" y="917"/>
                  </a:lnTo>
                  <a:lnTo>
                    <a:pt x="571" y="917"/>
                  </a:lnTo>
                  <a:lnTo>
                    <a:pt x="563" y="917"/>
                  </a:lnTo>
                  <a:lnTo>
                    <a:pt x="557" y="918"/>
                  </a:lnTo>
                  <a:lnTo>
                    <a:pt x="549" y="921"/>
                  </a:lnTo>
                  <a:lnTo>
                    <a:pt x="541" y="927"/>
                  </a:lnTo>
                  <a:lnTo>
                    <a:pt x="531" y="935"/>
                  </a:lnTo>
                  <a:lnTo>
                    <a:pt x="526" y="939"/>
                  </a:lnTo>
                  <a:lnTo>
                    <a:pt x="522" y="942"/>
                  </a:lnTo>
                  <a:lnTo>
                    <a:pt x="516" y="945"/>
                  </a:lnTo>
                  <a:lnTo>
                    <a:pt x="512" y="947"/>
                  </a:lnTo>
                  <a:lnTo>
                    <a:pt x="506" y="948"/>
                  </a:lnTo>
                  <a:lnTo>
                    <a:pt x="501" y="949"/>
                  </a:lnTo>
                  <a:lnTo>
                    <a:pt x="496" y="950"/>
                  </a:lnTo>
                  <a:lnTo>
                    <a:pt x="491" y="949"/>
                  </a:lnTo>
                  <a:lnTo>
                    <a:pt x="484" y="949"/>
                  </a:lnTo>
                  <a:lnTo>
                    <a:pt x="478" y="948"/>
                  </a:lnTo>
                  <a:lnTo>
                    <a:pt x="473" y="947"/>
                  </a:lnTo>
                  <a:lnTo>
                    <a:pt x="465" y="945"/>
                  </a:lnTo>
                  <a:lnTo>
                    <a:pt x="458" y="943"/>
                  </a:lnTo>
                  <a:lnTo>
                    <a:pt x="450" y="940"/>
                  </a:lnTo>
                  <a:lnTo>
                    <a:pt x="444" y="937"/>
                  </a:lnTo>
                  <a:lnTo>
                    <a:pt x="435" y="935"/>
                  </a:lnTo>
                  <a:lnTo>
                    <a:pt x="426" y="932"/>
                  </a:lnTo>
                  <a:lnTo>
                    <a:pt x="414" y="929"/>
                  </a:lnTo>
                  <a:lnTo>
                    <a:pt x="401" y="926"/>
                  </a:lnTo>
                  <a:lnTo>
                    <a:pt x="386" y="922"/>
                  </a:lnTo>
                  <a:lnTo>
                    <a:pt x="372" y="920"/>
                  </a:lnTo>
                  <a:lnTo>
                    <a:pt x="357" y="918"/>
                  </a:lnTo>
                  <a:lnTo>
                    <a:pt x="342" y="916"/>
                  </a:lnTo>
                  <a:lnTo>
                    <a:pt x="328" y="914"/>
                  </a:lnTo>
                  <a:lnTo>
                    <a:pt x="315" y="912"/>
                  </a:lnTo>
                  <a:lnTo>
                    <a:pt x="302" y="912"/>
                  </a:lnTo>
                  <a:lnTo>
                    <a:pt x="292" y="911"/>
                  </a:lnTo>
                  <a:lnTo>
                    <a:pt x="286" y="911"/>
                  </a:lnTo>
                  <a:lnTo>
                    <a:pt x="280" y="912"/>
                  </a:lnTo>
                  <a:lnTo>
                    <a:pt x="279" y="913"/>
                  </a:lnTo>
                  <a:lnTo>
                    <a:pt x="281" y="915"/>
                  </a:lnTo>
                  <a:lnTo>
                    <a:pt x="287" y="918"/>
                  </a:lnTo>
                  <a:lnTo>
                    <a:pt x="295" y="921"/>
                  </a:lnTo>
                  <a:lnTo>
                    <a:pt x="301" y="924"/>
                  </a:lnTo>
                  <a:lnTo>
                    <a:pt x="306" y="927"/>
                  </a:lnTo>
                  <a:lnTo>
                    <a:pt x="310" y="930"/>
                  </a:lnTo>
                  <a:lnTo>
                    <a:pt x="315" y="934"/>
                  </a:lnTo>
                  <a:lnTo>
                    <a:pt x="318" y="937"/>
                  </a:lnTo>
                  <a:lnTo>
                    <a:pt x="321" y="941"/>
                  </a:lnTo>
                  <a:lnTo>
                    <a:pt x="325" y="944"/>
                  </a:lnTo>
                  <a:lnTo>
                    <a:pt x="329" y="948"/>
                  </a:lnTo>
                  <a:lnTo>
                    <a:pt x="334" y="952"/>
                  </a:lnTo>
                  <a:lnTo>
                    <a:pt x="338" y="956"/>
                  </a:lnTo>
                  <a:lnTo>
                    <a:pt x="345" y="960"/>
                  </a:lnTo>
                  <a:lnTo>
                    <a:pt x="352" y="964"/>
                  </a:lnTo>
                  <a:lnTo>
                    <a:pt x="361" y="969"/>
                  </a:lnTo>
                  <a:lnTo>
                    <a:pt x="371" y="973"/>
                  </a:lnTo>
                  <a:lnTo>
                    <a:pt x="383" y="977"/>
                  </a:lnTo>
                  <a:lnTo>
                    <a:pt x="397" y="981"/>
                  </a:lnTo>
                  <a:lnTo>
                    <a:pt x="410" y="985"/>
                  </a:lnTo>
                  <a:lnTo>
                    <a:pt x="423" y="989"/>
                  </a:lnTo>
                  <a:lnTo>
                    <a:pt x="436" y="992"/>
                  </a:lnTo>
                  <a:lnTo>
                    <a:pt x="448" y="995"/>
                  </a:lnTo>
                  <a:lnTo>
                    <a:pt x="460" y="998"/>
                  </a:lnTo>
                  <a:lnTo>
                    <a:pt x="472" y="1000"/>
                  </a:lnTo>
                  <a:lnTo>
                    <a:pt x="483" y="1003"/>
                  </a:lnTo>
                  <a:lnTo>
                    <a:pt x="493" y="1006"/>
                  </a:lnTo>
                  <a:lnTo>
                    <a:pt x="503" y="1009"/>
                  </a:lnTo>
                  <a:lnTo>
                    <a:pt x="511" y="1012"/>
                  </a:lnTo>
                  <a:lnTo>
                    <a:pt x="519" y="1016"/>
                  </a:lnTo>
                  <a:lnTo>
                    <a:pt x="525" y="1020"/>
                  </a:lnTo>
                  <a:lnTo>
                    <a:pt x="531" y="1024"/>
                  </a:lnTo>
                  <a:lnTo>
                    <a:pt x="535" y="1030"/>
                  </a:lnTo>
                  <a:lnTo>
                    <a:pt x="538" y="1035"/>
                  </a:lnTo>
                  <a:lnTo>
                    <a:pt x="541" y="1043"/>
                  </a:lnTo>
                  <a:lnTo>
                    <a:pt x="543" y="1052"/>
                  </a:lnTo>
                  <a:lnTo>
                    <a:pt x="548" y="1064"/>
                  </a:lnTo>
                  <a:lnTo>
                    <a:pt x="552" y="1078"/>
                  </a:lnTo>
                  <a:lnTo>
                    <a:pt x="558" y="1092"/>
                  </a:lnTo>
                  <a:lnTo>
                    <a:pt x="563" y="1108"/>
                  </a:lnTo>
                  <a:lnTo>
                    <a:pt x="569" y="1126"/>
                  </a:lnTo>
                  <a:lnTo>
                    <a:pt x="576" y="1143"/>
                  </a:lnTo>
                  <a:lnTo>
                    <a:pt x="582" y="1159"/>
                  </a:lnTo>
                  <a:lnTo>
                    <a:pt x="589" y="1176"/>
                  </a:lnTo>
                  <a:lnTo>
                    <a:pt x="595" y="1191"/>
                  </a:lnTo>
                  <a:lnTo>
                    <a:pt x="603" y="1206"/>
                  </a:lnTo>
                  <a:lnTo>
                    <a:pt x="608" y="1219"/>
                  </a:lnTo>
                  <a:lnTo>
                    <a:pt x="616" y="1230"/>
                  </a:lnTo>
                  <a:lnTo>
                    <a:pt x="622" y="1239"/>
                  </a:lnTo>
                  <a:lnTo>
                    <a:pt x="628" y="1245"/>
                  </a:lnTo>
                  <a:lnTo>
                    <a:pt x="635" y="1252"/>
                  </a:lnTo>
                  <a:lnTo>
                    <a:pt x="644" y="1262"/>
                  </a:lnTo>
                  <a:lnTo>
                    <a:pt x="654" y="1277"/>
                  </a:lnTo>
                  <a:lnTo>
                    <a:pt x="666" y="1295"/>
                  </a:lnTo>
                  <a:lnTo>
                    <a:pt x="680" y="1315"/>
                  </a:lnTo>
                  <a:lnTo>
                    <a:pt x="695" y="1338"/>
                  </a:lnTo>
                  <a:lnTo>
                    <a:pt x="711" y="1362"/>
                  </a:lnTo>
                  <a:lnTo>
                    <a:pt x="727" y="1386"/>
                  </a:lnTo>
                  <a:lnTo>
                    <a:pt x="745" y="1410"/>
                  </a:lnTo>
                  <a:lnTo>
                    <a:pt x="762" y="1435"/>
                  </a:lnTo>
                  <a:lnTo>
                    <a:pt x="780" y="1459"/>
                  </a:lnTo>
                  <a:lnTo>
                    <a:pt x="798" y="1481"/>
                  </a:lnTo>
                  <a:lnTo>
                    <a:pt x="815" y="1502"/>
                  </a:lnTo>
                  <a:lnTo>
                    <a:pt x="833" y="1520"/>
                  </a:lnTo>
                  <a:lnTo>
                    <a:pt x="850" y="1535"/>
                  </a:lnTo>
                  <a:lnTo>
                    <a:pt x="866" y="1546"/>
                  </a:lnTo>
                  <a:lnTo>
                    <a:pt x="882" y="1556"/>
                  </a:lnTo>
                  <a:lnTo>
                    <a:pt x="894" y="1567"/>
                  </a:lnTo>
                  <a:lnTo>
                    <a:pt x="907" y="1578"/>
                  </a:lnTo>
                  <a:lnTo>
                    <a:pt x="919" y="1590"/>
                  </a:lnTo>
                  <a:lnTo>
                    <a:pt x="929" y="1602"/>
                  </a:lnTo>
                  <a:lnTo>
                    <a:pt x="938" y="1615"/>
                  </a:lnTo>
                  <a:lnTo>
                    <a:pt x="947" y="1627"/>
                  </a:lnTo>
                  <a:lnTo>
                    <a:pt x="953" y="1639"/>
                  </a:lnTo>
                  <a:lnTo>
                    <a:pt x="960" y="1652"/>
                  </a:lnTo>
                  <a:lnTo>
                    <a:pt x="966" y="1663"/>
                  </a:lnTo>
                  <a:lnTo>
                    <a:pt x="970" y="1674"/>
                  </a:lnTo>
                  <a:lnTo>
                    <a:pt x="976" y="1684"/>
                  </a:lnTo>
                  <a:lnTo>
                    <a:pt x="979" y="1694"/>
                  </a:lnTo>
                  <a:lnTo>
                    <a:pt x="982" y="1702"/>
                  </a:lnTo>
                  <a:lnTo>
                    <a:pt x="986" y="1709"/>
                  </a:lnTo>
                  <a:lnTo>
                    <a:pt x="988" y="1713"/>
                  </a:lnTo>
                  <a:lnTo>
                    <a:pt x="991" y="1719"/>
                  </a:lnTo>
                  <a:lnTo>
                    <a:pt x="996" y="1724"/>
                  </a:lnTo>
                  <a:lnTo>
                    <a:pt x="1000" y="1730"/>
                  </a:lnTo>
                  <a:lnTo>
                    <a:pt x="1007" y="1737"/>
                  </a:lnTo>
                  <a:lnTo>
                    <a:pt x="1014" y="1743"/>
                  </a:lnTo>
                  <a:lnTo>
                    <a:pt x="1020" y="1751"/>
                  </a:lnTo>
                  <a:lnTo>
                    <a:pt x="1029" y="1758"/>
                  </a:lnTo>
                  <a:lnTo>
                    <a:pt x="1038" y="1766"/>
                  </a:lnTo>
                  <a:lnTo>
                    <a:pt x="1046" y="1774"/>
                  </a:lnTo>
                  <a:lnTo>
                    <a:pt x="1056" y="1782"/>
                  </a:lnTo>
                  <a:lnTo>
                    <a:pt x="1065" y="1790"/>
                  </a:lnTo>
                  <a:lnTo>
                    <a:pt x="1075" y="1798"/>
                  </a:lnTo>
                  <a:lnTo>
                    <a:pt x="1084" y="1807"/>
                  </a:lnTo>
                  <a:lnTo>
                    <a:pt x="1093" y="1815"/>
                  </a:lnTo>
                  <a:lnTo>
                    <a:pt x="1102" y="1823"/>
                  </a:lnTo>
                  <a:lnTo>
                    <a:pt x="1110" y="1830"/>
                  </a:lnTo>
                  <a:lnTo>
                    <a:pt x="1126" y="1844"/>
                  </a:lnTo>
                  <a:lnTo>
                    <a:pt x="1140" y="1855"/>
                  </a:lnTo>
                  <a:lnTo>
                    <a:pt x="1153" y="1862"/>
                  </a:lnTo>
                  <a:lnTo>
                    <a:pt x="1163" y="1866"/>
                  </a:lnTo>
                  <a:lnTo>
                    <a:pt x="1173" y="1867"/>
                  </a:lnTo>
                  <a:lnTo>
                    <a:pt x="1183" y="1864"/>
                  </a:lnTo>
                  <a:lnTo>
                    <a:pt x="1192" y="1857"/>
                  </a:lnTo>
                  <a:lnTo>
                    <a:pt x="1201" y="1847"/>
                  </a:lnTo>
                  <a:lnTo>
                    <a:pt x="1206" y="1839"/>
                  </a:lnTo>
                  <a:lnTo>
                    <a:pt x="1212" y="1829"/>
                  </a:lnTo>
                  <a:lnTo>
                    <a:pt x="1219" y="1815"/>
                  </a:lnTo>
                  <a:lnTo>
                    <a:pt x="1225" y="1800"/>
                  </a:lnTo>
                  <a:lnTo>
                    <a:pt x="1233" y="1783"/>
                  </a:lnTo>
                  <a:lnTo>
                    <a:pt x="1241" y="1765"/>
                  </a:lnTo>
                  <a:lnTo>
                    <a:pt x="1251" y="1745"/>
                  </a:lnTo>
                  <a:lnTo>
                    <a:pt x="1260" y="1725"/>
                  </a:lnTo>
                  <a:lnTo>
                    <a:pt x="1270" y="1706"/>
                  </a:lnTo>
                  <a:lnTo>
                    <a:pt x="1280" y="1686"/>
                  </a:lnTo>
                  <a:lnTo>
                    <a:pt x="1292" y="1667"/>
                  </a:lnTo>
                  <a:lnTo>
                    <a:pt x="1302" y="1650"/>
                  </a:lnTo>
                  <a:lnTo>
                    <a:pt x="1313" y="1633"/>
                  </a:lnTo>
                  <a:lnTo>
                    <a:pt x="1325" y="1618"/>
                  </a:lnTo>
                  <a:lnTo>
                    <a:pt x="1336" y="1606"/>
                  </a:lnTo>
                  <a:lnTo>
                    <a:pt x="1349" y="1597"/>
                  </a:lnTo>
                  <a:lnTo>
                    <a:pt x="1360" y="1589"/>
                  </a:lnTo>
                  <a:lnTo>
                    <a:pt x="1370" y="1583"/>
                  </a:lnTo>
                  <a:lnTo>
                    <a:pt x="1380" y="1576"/>
                  </a:lnTo>
                  <a:lnTo>
                    <a:pt x="1389" y="1571"/>
                  </a:lnTo>
                  <a:lnTo>
                    <a:pt x="1397" y="1566"/>
                  </a:lnTo>
                  <a:lnTo>
                    <a:pt x="1405" y="1560"/>
                  </a:lnTo>
                  <a:lnTo>
                    <a:pt x="1411" y="1555"/>
                  </a:lnTo>
                  <a:lnTo>
                    <a:pt x="1419" y="1550"/>
                  </a:lnTo>
                  <a:lnTo>
                    <a:pt x="1427" y="1543"/>
                  </a:lnTo>
                  <a:lnTo>
                    <a:pt x="1435" y="1537"/>
                  </a:lnTo>
                  <a:lnTo>
                    <a:pt x="1442" y="1530"/>
                  </a:lnTo>
                  <a:lnTo>
                    <a:pt x="1451" y="1523"/>
                  </a:lnTo>
                  <a:lnTo>
                    <a:pt x="1458" y="1514"/>
                  </a:lnTo>
                  <a:lnTo>
                    <a:pt x="1469" y="1503"/>
                  </a:lnTo>
                  <a:lnTo>
                    <a:pt x="1477" y="1493"/>
                  </a:lnTo>
                  <a:lnTo>
                    <a:pt x="1489" y="1480"/>
                  </a:lnTo>
                  <a:lnTo>
                    <a:pt x="1499" y="1470"/>
                  </a:lnTo>
                  <a:lnTo>
                    <a:pt x="1504" y="1467"/>
                  </a:lnTo>
                  <a:lnTo>
                    <a:pt x="1507" y="1469"/>
                  </a:lnTo>
                  <a:lnTo>
                    <a:pt x="1507" y="1478"/>
                  </a:lnTo>
                  <a:lnTo>
                    <a:pt x="1503" y="1490"/>
                  </a:lnTo>
                  <a:lnTo>
                    <a:pt x="1499" y="1506"/>
                  </a:lnTo>
                  <a:lnTo>
                    <a:pt x="1492" y="1524"/>
                  </a:lnTo>
                  <a:lnTo>
                    <a:pt x="1484" y="1544"/>
                  </a:lnTo>
                  <a:lnTo>
                    <a:pt x="1475" y="1566"/>
                  </a:lnTo>
                  <a:lnTo>
                    <a:pt x="1467" y="1587"/>
                  </a:lnTo>
                  <a:lnTo>
                    <a:pt x="1458" y="1607"/>
                  </a:lnTo>
                  <a:lnTo>
                    <a:pt x="1451" y="1625"/>
                  </a:lnTo>
                  <a:lnTo>
                    <a:pt x="1443" y="1641"/>
                  </a:lnTo>
                  <a:lnTo>
                    <a:pt x="1438" y="1654"/>
                  </a:lnTo>
                  <a:lnTo>
                    <a:pt x="1434" y="1661"/>
                  </a:lnTo>
                  <a:lnTo>
                    <a:pt x="1433" y="1665"/>
                  </a:lnTo>
                </a:path>
              </a:pathLst>
            </a:custGeom>
            <a:solidFill>
              <a:srgbClr val="3A6D5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8" name="Freeform 151">
              <a:extLst>
                <a:ext uri="{FF2B5EF4-FFF2-40B4-BE49-F238E27FC236}">
                  <a16:creationId xmlns:a16="http://schemas.microsoft.com/office/drawing/2014/main" id="{6C4B5917-84E9-4EF5-A052-D633249E5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635"/>
              <a:ext cx="21" cy="17"/>
            </a:xfrm>
            <a:custGeom>
              <a:avLst/>
              <a:gdLst>
                <a:gd name="T0" fmla="*/ 20 w 21"/>
                <a:gd name="T1" fmla="*/ 16 h 17"/>
                <a:gd name="T2" fmla="*/ 18 w 21"/>
                <a:gd name="T3" fmla="*/ 10 h 17"/>
                <a:gd name="T4" fmla="*/ 17 w 21"/>
                <a:gd name="T5" fmla="*/ 5 h 17"/>
                <a:gd name="T6" fmla="*/ 13 w 21"/>
                <a:gd name="T7" fmla="*/ 2 h 17"/>
                <a:gd name="T8" fmla="*/ 10 w 21"/>
                <a:gd name="T9" fmla="*/ 0 h 17"/>
                <a:gd name="T10" fmla="*/ 6 w 21"/>
                <a:gd name="T11" fmla="*/ 2 h 17"/>
                <a:gd name="T12" fmla="*/ 3 w 21"/>
                <a:gd name="T13" fmla="*/ 2 h 17"/>
                <a:gd name="T14" fmla="*/ 1 w 21"/>
                <a:gd name="T15" fmla="*/ 8 h 17"/>
                <a:gd name="T16" fmla="*/ 0 w 21"/>
                <a:gd name="T17" fmla="*/ 16 h 17"/>
                <a:gd name="T18" fmla="*/ 20 w 21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17">
                  <a:moveTo>
                    <a:pt x="20" y="16"/>
                  </a:moveTo>
                  <a:lnTo>
                    <a:pt x="18" y="10"/>
                  </a:lnTo>
                  <a:lnTo>
                    <a:pt x="17" y="5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6" y="2"/>
                  </a:lnTo>
                  <a:lnTo>
                    <a:pt x="3" y="2"/>
                  </a:lnTo>
                  <a:lnTo>
                    <a:pt x="1" y="8"/>
                  </a:lnTo>
                  <a:lnTo>
                    <a:pt x="0" y="16"/>
                  </a:lnTo>
                  <a:lnTo>
                    <a:pt x="2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9" name="Freeform 152">
              <a:extLst>
                <a:ext uri="{FF2B5EF4-FFF2-40B4-BE49-F238E27FC236}">
                  <a16:creationId xmlns:a16="http://schemas.microsoft.com/office/drawing/2014/main" id="{DD88534D-183F-44CE-A28F-A12738533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646"/>
              <a:ext cx="26" cy="94"/>
            </a:xfrm>
            <a:custGeom>
              <a:avLst/>
              <a:gdLst>
                <a:gd name="T0" fmla="*/ 12 w 26"/>
                <a:gd name="T1" fmla="*/ 93 h 94"/>
                <a:gd name="T2" fmla="*/ 21 w 26"/>
                <a:gd name="T3" fmla="*/ 82 h 94"/>
                <a:gd name="T4" fmla="*/ 25 w 26"/>
                <a:gd name="T5" fmla="*/ 1 h 94"/>
                <a:gd name="T6" fmla="*/ 4 w 26"/>
                <a:gd name="T7" fmla="*/ 0 h 94"/>
                <a:gd name="T8" fmla="*/ 0 w 26"/>
                <a:gd name="T9" fmla="*/ 81 h 94"/>
                <a:gd name="T10" fmla="*/ 10 w 26"/>
                <a:gd name="T11" fmla="*/ 70 h 94"/>
                <a:gd name="T12" fmla="*/ 0 w 26"/>
                <a:gd name="T13" fmla="*/ 81 h 94"/>
                <a:gd name="T14" fmla="*/ 1 w 26"/>
                <a:gd name="T15" fmla="*/ 85 h 94"/>
                <a:gd name="T16" fmla="*/ 4 w 26"/>
                <a:gd name="T17" fmla="*/ 89 h 94"/>
                <a:gd name="T18" fmla="*/ 6 w 26"/>
                <a:gd name="T19" fmla="*/ 92 h 94"/>
                <a:gd name="T20" fmla="*/ 10 w 26"/>
                <a:gd name="T21" fmla="*/ 92 h 94"/>
                <a:gd name="T22" fmla="*/ 14 w 26"/>
                <a:gd name="T23" fmla="*/ 92 h 94"/>
                <a:gd name="T24" fmla="*/ 18 w 26"/>
                <a:gd name="T25" fmla="*/ 90 h 94"/>
                <a:gd name="T26" fmla="*/ 21 w 26"/>
                <a:gd name="T27" fmla="*/ 86 h 94"/>
                <a:gd name="T28" fmla="*/ 21 w 26"/>
                <a:gd name="T29" fmla="*/ 82 h 94"/>
                <a:gd name="T30" fmla="*/ 12 w 26"/>
                <a:gd name="T31" fmla="*/ 93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" h="94">
                  <a:moveTo>
                    <a:pt x="12" y="93"/>
                  </a:moveTo>
                  <a:lnTo>
                    <a:pt x="21" y="82"/>
                  </a:lnTo>
                  <a:lnTo>
                    <a:pt x="25" y="1"/>
                  </a:lnTo>
                  <a:lnTo>
                    <a:pt x="4" y="0"/>
                  </a:lnTo>
                  <a:lnTo>
                    <a:pt x="0" y="81"/>
                  </a:lnTo>
                  <a:lnTo>
                    <a:pt x="10" y="70"/>
                  </a:lnTo>
                  <a:lnTo>
                    <a:pt x="0" y="81"/>
                  </a:lnTo>
                  <a:lnTo>
                    <a:pt x="1" y="85"/>
                  </a:lnTo>
                  <a:lnTo>
                    <a:pt x="4" y="89"/>
                  </a:lnTo>
                  <a:lnTo>
                    <a:pt x="6" y="92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1" y="86"/>
                  </a:lnTo>
                  <a:lnTo>
                    <a:pt x="21" y="82"/>
                  </a:lnTo>
                  <a:lnTo>
                    <a:pt x="12" y="9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" name="Freeform 153">
              <a:extLst>
                <a:ext uri="{FF2B5EF4-FFF2-40B4-BE49-F238E27FC236}">
                  <a16:creationId xmlns:a16="http://schemas.microsoft.com/office/drawing/2014/main" id="{55D308A4-FDAD-4A69-9A60-3A1400BDC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1721"/>
              <a:ext cx="35" cy="97"/>
            </a:xfrm>
            <a:custGeom>
              <a:avLst/>
              <a:gdLst>
                <a:gd name="T0" fmla="*/ 12 w 35"/>
                <a:gd name="T1" fmla="*/ 74 h 97"/>
                <a:gd name="T2" fmla="*/ 24 w 35"/>
                <a:gd name="T3" fmla="*/ 86 h 97"/>
                <a:gd name="T4" fmla="*/ 23 w 35"/>
                <a:gd name="T5" fmla="*/ 67 h 97"/>
                <a:gd name="T6" fmla="*/ 23 w 35"/>
                <a:gd name="T7" fmla="*/ 52 h 97"/>
                <a:gd name="T8" fmla="*/ 24 w 35"/>
                <a:gd name="T9" fmla="*/ 40 h 97"/>
                <a:gd name="T10" fmla="*/ 25 w 35"/>
                <a:gd name="T11" fmla="*/ 31 h 97"/>
                <a:gd name="T12" fmla="*/ 26 w 35"/>
                <a:gd name="T13" fmla="*/ 26 h 97"/>
                <a:gd name="T14" fmla="*/ 27 w 35"/>
                <a:gd name="T15" fmla="*/ 24 h 97"/>
                <a:gd name="T16" fmla="*/ 29 w 35"/>
                <a:gd name="T17" fmla="*/ 24 h 97"/>
                <a:gd name="T18" fmla="*/ 34 w 35"/>
                <a:gd name="T19" fmla="*/ 23 h 97"/>
                <a:gd name="T20" fmla="*/ 32 w 35"/>
                <a:gd name="T21" fmla="*/ 0 h 97"/>
                <a:gd name="T22" fmla="*/ 20 w 35"/>
                <a:gd name="T23" fmla="*/ 2 h 97"/>
                <a:gd name="T24" fmla="*/ 11 w 35"/>
                <a:gd name="T25" fmla="*/ 8 h 97"/>
                <a:gd name="T26" fmla="*/ 5 w 35"/>
                <a:gd name="T27" fmla="*/ 17 h 97"/>
                <a:gd name="T28" fmla="*/ 2 w 35"/>
                <a:gd name="T29" fmla="*/ 27 h 97"/>
                <a:gd name="T30" fmla="*/ 1 w 35"/>
                <a:gd name="T31" fmla="*/ 39 h 97"/>
                <a:gd name="T32" fmla="*/ 0 w 35"/>
                <a:gd name="T33" fmla="*/ 52 h 97"/>
                <a:gd name="T34" fmla="*/ 0 w 35"/>
                <a:gd name="T35" fmla="*/ 67 h 97"/>
                <a:gd name="T36" fmla="*/ 1 w 35"/>
                <a:gd name="T37" fmla="*/ 86 h 97"/>
                <a:gd name="T38" fmla="*/ 11 w 35"/>
                <a:gd name="T39" fmla="*/ 96 h 97"/>
                <a:gd name="T40" fmla="*/ 1 w 35"/>
                <a:gd name="T41" fmla="*/ 86 h 97"/>
                <a:gd name="T42" fmla="*/ 2 w 35"/>
                <a:gd name="T43" fmla="*/ 90 h 97"/>
                <a:gd name="T44" fmla="*/ 4 w 35"/>
                <a:gd name="T45" fmla="*/ 93 h 97"/>
                <a:gd name="T46" fmla="*/ 9 w 35"/>
                <a:gd name="T47" fmla="*/ 95 h 97"/>
                <a:gd name="T48" fmla="*/ 12 w 35"/>
                <a:gd name="T49" fmla="*/ 96 h 97"/>
                <a:gd name="T50" fmla="*/ 16 w 35"/>
                <a:gd name="T51" fmla="*/ 95 h 97"/>
                <a:gd name="T52" fmla="*/ 20 w 35"/>
                <a:gd name="T53" fmla="*/ 93 h 97"/>
                <a:gd name="T54" fmla="*/ 23 w 35"/>
                <a:gd name="T55" fmla="*/ 90 h 97"/>
                <a:gd name="T56" fmla="*/ 24 w 35"/>
                <a:gd name="T57" fmla="*/ 86 h 97"/>
                <a:gd name="T58" fmla="*/ 12 w 35"/>
                <a:gd name="T59" fmla="*/ 74 h 9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5" h="97">
                  <a:moveTo>
                    <a:pt x="12" y="74"/>
                  </a:moveTo>
                  <a:lnTo>
                    <a:pt x="24" y="86"/>
                  </a:lnTo>
                  <a:lnTo>
                    <a:pt x="23" y="67"/>
                  </a:lnTo>
                  <a:lnTo>
                    <a:pt x="23" y="52"/>
                  </a:lnTo>
                  <a:lnTo>
                    <a:pt x="24" y="40"/>
                  </a:lnTo>
                  <a:lnTo>
                    <a:pt x="25" y="31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9" y="24"/>
                  </a:lnTo>
                  <a:lnTo>
                    <a:pt x="34" y="23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1" y="8"/>
                  </a:lnTo>
                  <a:lnTo>
                    <a:pt x="5" y="17"/>
                  </a:lnTo>
                  <a:lnTo>
                    <a:pt x="2" y="27"/>
                  </a:lnTo>
                  <a:lnTo>
                    <a:pt x="1" y="39"/>
                  </a:lnTo>
                  <a:lnTo>
                    <a:pt x="0" y="52"/>
                  </a:lnTo>
                  <a:lnTo>
                    <a:pt x="0" y="67"/>
                  </a:lnTo>
                  <a:lnTo>
                    <a:pt x="1" y="86"/>
                  </a:lnTo>
                  <a:lnTo>
                    <a:pt x="11" y="96"/>
                  </a:lnTo>
                  <a:lnTo>
                    <a:pt x="1" y="86"/>
                  </a:lnTo>
                  <a:lnTo>
                    <a:pt x="2" y="90"/>
                  </a:lnTo>
                  <a:lnTo>
                    <a:pt x="4" y="93"/>
                  </a:lnTo>
                  <a:lnTo>
                    <a:pt x="9" y="95"/>
                  </a:lnTo>
                  <a:lnTo>
                    <a:pt x="12" y="96"/>
                  </a:lnTo>
                  <a:lnTo>
                    <a:pt x="16" y="95"/>
                  </a:lnTo>
                  <a:lnTo>
                    <a:pt x="20" y="93"/>
                  </a:lnTo>
                  <a:lnTo>
                    <a:pt x="23" y="90"/>
                  </a:lnTo>
                  <a:lnTo>
                    <a:pt x="24" y="86"/>
                  </a:lnTo>
                  <a:lnTo>
                    <a:pt x="12" y="7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1" name="Freeform 154">
              <a:extLst>
                <a:ext uri="{FF2B5EF4-FFF2-40B4-BE49-F238E27FC236}">
                  <a16:creationId xmlns:a16="http://schemas.microsoft.com/office/drawing/2014/main" id="{51173E0F-A4D7-4E5D-949D-71D03755B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" y="1800"/>
              <a:ext cx="17" cy="19"/>
            </a:xfrm>
            <a:custGeom>
              <a:avLst/>
              <a:gdLst>
                <a:gd name="T0" fmla="*/ 16 w 17"/>
                <a:gd name="T1" fmla="*/ 9 h 19"/>
                <a:gd name="T2" fmla="*/ 16 w 17"/>
                <a:gd name="T3" fmla="*/ 0 h 19"/>
                <a:gd name="T4" fmla="*/ 0 w 17"/>
                <a:gd name="T5" fmla="*/ 0 h 19"/>
                <a:gd name="T6" fmla="*/ 0 w 17"/>
                <a:gd name="T7" fmla="*/ 17 h 19"/>
                <a:gd name="T8" fmla="*/ 16 w 17"/>
                <a:gd name="T9" fmla="*/ 18 h 19"/>
                <a:gd name="T10" fmla="*/ 16 w 17"/>
                <a:gd name="T11" fmla="*/ 9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9">
                  <a:moveTo>
                    <a:pt x="16" y="9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6" y="18"/>
                  </a:lnTo>
                  <a:lnTo>
                    <a:pt x="16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2" name="Freeform 155">
              <a:extLst>
                <a:ext uri="{FF2B5EF4-FFF2-40B4-BE49-F238E27FC236}">
                  <a16:creationId xmlns:a16="http://schemas.microsoft.com/office/drawing/2014/main" id="{7F20E3B8-1DAE-4B05-B18A-F4AC24DB7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800"/>
              <a:ext cx="17" cy="19"/>
            </a:xfrm>
            <a:custGeom>
              <a:avLst/>
              <a:gdLst>
                <a:gd name="T0" fmla="*/ 0 w 17"/>
                <a:gd name="T1" fmla="*/ 18 h 19"/>
                <a:gd name="T2" fmla="*/ 6 w 17"/>
                <a:gd name="T3" fmla="*/ 17 h 19"/>
                <a:gd name="T4" fmla="*/ 11 w 17"/>
                <a:gd name="T5" fmla="*/ 15 h 19"/>
                <a:gd name="T6" fmla="*/ 13 w 17"/>
                <a:gd name="T7" fmla="*/ 13 h 19"/>
                <a:gd name="T8" fmla="*/ 16 w 17"/>
                <a:gd name="T9" fmla="*/ 10 h 19"/>
                <a:gd name="T10" fmla="*/ 13 w 17"/>
                <a:gd name="T11" fmla="*/ 6 h 19"/>
                <a:gd name="T12" fmla="*/ 13 w 17"/>
                <a:gd name="T13" fmla="*/ 3 h 19"/>
                <a:gd name="T14" fmla="*/ 9 w 17"/>
                <a:gd name="T15" fmla="*/ 1 h 19"/>
                <a:gd name="T16" fmla="*/ 2 w 17"/>
                <a:gd name="T17" fmla="*/ 0 h 19"/>
                <a:gd name="T18" fmla="*/ 0 w 17"/>
                <a:gd name="T19" fmla="*/ 18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9">
                  <a:moveTo>
                    <a:pt x="0" y="18"/>
                  </a:moveTo>
                  <a:lnTo>
                    <a:pt x="6" y="17"/>
                  </a:lnTo>
                  <a:lnTo>
                    <a:pt x="11" y="15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9" y="1"/>
                  </a:lnTo>
                  <a:lnTo>
                    <a:pt x="2" y="0"/>
                  </a:lnTo>
                  <a:lnTo>
                    <a:pt x="0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3" name="Freeform 156">
              <a:extLst>
                <a:ext uri="{FF2B5EF4-FFF2-40B4-BE49-F238E27FC236}">
                  <a16:creationId xmlns:a16="http://schemas.microsoft.com/office/drawing/2014/main" id="{A25748E9-7304-4F05-91D1-FAFE9C110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1634"/>
              <a:ext cx="20" cy="17"/>
            </a:xfrm>
            <a:custGeom>
              <a:avLst/>
              <a:gdLst>
                <a:gd name="T0" fmla="*/ 18 w 20"/>
                <a:gd name="T1" fmla="*/ 16 h 17"/>
                <a:gd name="T2" fmla="*/ 19 w 20"/>
                <a:gd name="T3" fmla="*/ 11 h 17"/>
                <a:gd name="T4" fmla="*/ 19 w 20"/>
                <a:gd name="T5" fmla="*/ 7 h 17"/>
                <a:gd name="T6" fmla="*/ 17 w 20"/>
                <a:gd name="T7" fmla="*/ 2 h 17"/>
                <a:gd name="T8" fmla="*/ 13 w 20"/>
                <a:gd name="T9" fmla="*/ 1 h 17"/>
                <a:gd name="T10" fmla="*/ 10 w 20"/>
                <a:gd name="T11" fmla="*/ 0 h 17"/>
                <a:gd name="T12" fmla="*/ 7 w 20"/>
                <a:gd name="T13" fmla="*/ 0 h 17"/>
                <a:gd name="T14" fmla="*/ 2 w 20"/>
                <a:gd name="T15" fmla="*/ 1 h 17"/>
                <a:gd name="T16" fmla="*/ 0 w 20"/>
                <a:gd name="T17" fmla="*/ 5 h 17"/>
                <a:gd name="T18" fmla="*/ 18 w 20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17">
                  <a:moveTo>
                    <a:pt x="18" y="16"/>
                  </a:moveTo>
                  <a:lnTo>
                    <a:pt x="19" y="11"/>
                  </a:lnTo>
                  <a:lnTo>
                    <a:pt x="19" y="7"/>
                  </a:lnTo>
                  <a:lnTo>
                    <a:pt x="17" y="2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18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4" name="Freeform 157">
              <a:extLst>
                <a:ext uri="{FF2B5EF4-FFF2-40B4-BE49-F238E27FC236}">
                  <a16:creationId xmlns:a16="http://schemas.microsoft.com/office/drawing/2014/main" id="{0C4CA6D7-52E6-4864-968B-1857DE21E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1640"/>
              <a:ext cx="51" cy="68"/>
            </a:xfrm>
            <a:custGeom>
              <a:avLst/>
              <a:gdLst>
                <a:gd name="T0" fmla="*/ 18 w 51"/>
                <a:gd name="T1" fmla="*/ 47 h 68"/>
                <a:gd name="T2" fmla="*/ 23 w 51"/>
                <a:gd name="T3" fmla="*/ 61 h 68"/>
                <a:gd name="T4" fmla="*/ 50 w 51"/>
                <a:gd name="T5" fmla="*/ 10 h 68"/>
                <a:gd name="T6" fmla="*/ 28 w 51"/>
                <a:gd name="T7" fmla="*/ 0 h 68"/>
                <a:gd name="T8" fmla="*/ 1 w 51"/>
                <a:gd name="T9" fmla="*/ 51 h 68"/>
                <a:gd name="T10" fmla="*/ 6 w 51"/>
                <a:gd name="T11" fmla="*/ 65 h 68"/>
                <a:gd name="T12" fmla="*/ 1 w 51"/>
                <a:gd name="T13" fmla="*/ 51 h 68"/>
                <a:gd name="T14" fmla="*/ 0 w 51"/>
                <a:gd name="T15" fmla="*/ 56 h 68"/>
                <a:gd name="T16" fmla="*/ 1 w 51"/>
                <a:gd name="T17" fmla="*/ 61 h 68"/>
                <a:gd name="T18" fmla="*/ 3 w 51"/>
                <a:gd name="T19" fmla="*/ 63 h 68"/>
                <a:gd name="T20" fmla="*/ 7 w 51"/>
                <a:gd name="T21" fmla="*/ 66 h 68"/>
                <a:gd name="T22" fmla="*/ 12 w 51"/>
                <a:gd name="T23" fmla="*/ 67 h 68"/>
                <a:gd name="T24" fmla="*/ 16 w 51"/>
                <a:gd name="T25" fmla="*/ 67 h 68"/>
                <a:gd name="T26" fmla="*/ 20 w 51"/>
                <a:gd name="T27" fmla="*/ 64 h 68"/>
                <a:gd name="T28" fmla="*/ 23 w 51"/>
                <a:gd name="T29" fmla="*/ 61 h 68"/>
                <a:gd name="T30" fmla="*/ 18 w 51"/>
                <a:gd name="T31" fmla="*/ 47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1" h="68">
                  <a:moveTo>
                    <a:pt x="18" y="47"/>
                  </a:moveTo>
                  <a:lnTo>
                    <a:pt x="23" y="61"/>
                  </a:lnTo>
                  <a:lnTo>
                    <a:pt x="50" y="10"/>
                  </a:lnTo>
                  <a:lnTo>
                    <a:pt x="28" y="0"/>
                  </a:lnTo>
                  <a:lnTo>
                    <a:pt x="1" y="51"/>
                  </a:lnTo>
                  <a:lnTo>
                    <a:pt x="6" y="65"/>
                  </a:lnTo>
                  <a:lnTo>
                    <a:pt x="1" y="51"/>
                  </a:lnTo>
                  <a:lnTo>
                    <a:pt x="0" y="56"/>
                  </a:lnTo>
                  <a:lnTo>
                    <a:pt x="1" y="61"/>
                  </a:lnTo>
                  <a:lnTo>
                    <a:pt x="3" y="63"/>
                  </a:lnTo>
                  <a:lnTo>
                    <a:pt x="7" y="66"/>
                  </a:lnTo>
                  <a:lnTo>
                    <a:pt x="12" y="67"/>
                  </a:lnTo>
                  <a:lnTo>
                    <a:pt x="16" y="67"/>
                  </a:lnTo>
                  <a:lnTo>
                    <a:pt x="20" y="64"/>
                  </a:lnTo>
                  <a:lnTo>
                    <a:pt x="23" y="61"/>
                  </a:lnTo>
                  <a:lnTo>
                    <a:pt x="18" y="4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5" name="Freeform 158">
              <a:extLst>
                <a:ext uri="{FF2B5EF4-FFF2-40B4-BE49-F238E27FC236}">
                  <a16:creationId xmlns:a16="http://schemas.microsoft.com/office/drawing/2014/main" id="{A2FAFE04-8DDD-4A09-B447-5CEF8DD9F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8" y="1691"/>
              <a:ext cx="62" cy="46"/>
            </a:xfrm>
            <a:custGeom>
              <a:avLst/>
              <a:gdLst>
                <a:gd name="T0" fmla="*/ 55 w 62"/>
                <a:gd name="T1" fmla="*/ 36 h 46"/>
                <a:gd name="T2" fmla="*/ 61 w 62"/>
                <a:gd name="T3" fmla="*/ 26 h 46"/>
                <a:gd name="T4" fmla="*/ 12 w 62"/>
                <a:gd name="T5" fmla="*/ 0 h 46"/>
                <a:gd name="T6" fmla="*/ 0 w 62"/>
                <a:gd name="T7" fmla="*/ 18 h 46"/>
                <a:gd name="T8" fmla="*/ 49 w 62"/>
                <a:gd name="T9" fmla="*/ 45 h 46"/>
                <a:gd name="T10" fmla="*/ 55 w 62"/>
                <a:gd name="T11" fmla="*/ 36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46">
                  <a:moveTo>
                    <a:pt x="55" y="36"/>
                  </a:moveTo>
                  <a:lnTo>
                    <a:pt x="61" y="26"/>
                  </a:lnTo>
                  <a:lnTo>
                    <a:pt x="12" y="0"/>
                  </a:lnTo>
                  <a:lnTo>
                    <a:pt x="0" y="18"/>
                  </a:lnTo>
                  <a:lnTo>
                    <a:pt x="49" y="45"/>
                  </a:lnTo>
                  <a:lnTo>
                    <a:pt x="55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6" name="Freeform 159">
              <a:extLst>
                <a:ext uri="{FF2B5EF4-FFF2-40B4-BE49-F238E27FC236}">
                  <a16:creationId xmlns:a16="http://schemas.microsoft.com/office/drawing/2014/main" id="{5AFBD0B2-0F10-47F9-9132-3EFE7A58B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21"/>
              <a:ext cx="17" cy="18"/>
            </a:xfrm>
            <a:custGeom>
              <a:avLst/>
              <a:gdLst>
                <a:gd name="T0" fmla="*/ 0 w 17"/>
                <a:gd name="T1" fmla="*/ 16 h 18"/>
                <a:gd name="T2" fmla="*/ 4 w 17"/>
                <a:gd name="T3" fmla="*/ 17 h 18"/>
                <a:gd name="T4" fmla="*/ 8 w 17"/>
                <a:gd name="T5" fmla="*/ 17 h 18"/>
                <a:gd name="T6" fmla="*/ 11 w 17"/>
                <a:gd name="T7" fmla="*/ 16 h 18"/>
                <a:gd name="T8" fmla="*/ 14 w 17"/>
                <a:gd name="T9" fmla="*/ 13 h 18"/>
                <a:gd name="T10" fmla="*/ 16 w 17"/>
                <a:gd name="T11" fmla="*/ 10 h 18"/>
                <a:gd name="T12" fmla="*/ 16 w 17"/>
                <a:gd name="T13" fmla="*/ 7 h 18"/>
                <a:gd name="T14" fmla="*/ 14 w 17"/>
                <a:gd name="T15" fmla="*/ 3 h 18"/>
                <a:gd name="T16" fmla="*/ 11 w 17"/>
                <a:gd name="T17" fmla="*/ 0 h 18"/>
                <a:gd name="T18" fmla="*/ 0 w 17"/>
                <a:gd name="T19" fmla="*/ 16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8">
                  <a:moveTo>
                    <a:pt x="0" y="16"/>
                  </a:moveTo>
                  <a:lnTo>
                    <a:pt x="4" y="17"/>
                  </a:lnTo>
                  <a:lnTo>
                    <a:pt x="8" y="17"/>
                  </a:lnTo>
                  <a:lnTo>
                    <a:pt x="11" y="16"/>
                  </a:lnTo>
                  <a:lnTo>
                    <a:pt x="14" y="13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4" y="3"/>
                  </a:lnTo>
                  <a:lnTo>
                    <a:pt x="11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7" name="Freeform 160">
              <a:extLst>
                <a:ext uri="{FF2B5EF4-FFF2-40B4-BE49-F238E27FC236}">
                  <a16:creationId xmlns:a16="http://schemas.microsoft.com/office/drawing/2014/main" id="{F4772917-98F7-4737-BB79-F1E4D0CE4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646"/>
              <a:ext cx="42" cy="80"/>
            </a:xfrm>
            <a:custGeom>
              <a:avLst/>
              <a:gdLst>
                <a:gd name="T0" fmla="*/ 30 w 42"/>
                <a:gd name="T1" fmla="*/ 0 h 80"/>
                <a:gd name="T2" fmla="*/ 0 w 42"/>
                <a:gd name="T3" fmla="*/ 55 h 80"/>
                <a:gd name="T4" fmla="*/ 41 w 42"/>
                <a:gd name="T5" fmla="*/ 79 h 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80">
                  <a:moveTo>
                    <a:pt x="30" y="0"/>
                  </a:moveTo>
                  <a:lnTo>
                    <a:pt x="0" y="55"/>
                  </a:lnTo>
                  <a:lnTo>
                    <a:pt x="41" y="79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8" name="Freeform 161">
              <a:extLst>
                <a:ext uri="{FF2B5EF4-FFF2-40B4-BE49-F238E27FC236}">
                  <a16:creationId xmlns:a16="http://schemas.microsoft.com/office/drawing/2014/main" id="{4E08FA41-DD4B-4D14-B676-C49B781E7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" y="645"/>
              <a:ext cx="2036" cy="1005"/>
            </a:xfrm>
            <a:custGeom>
              <a:avLst/>
              <a:gdLst>
                <a:gd name="T0" fmla="*/ 997 w 2036"/>
                <a:gd name="T1" fmla="*/ 805 h 1005"/>
                <a:gd name="T2" fmla="*/ 1060 w 2036"/>
                <a:gd name="T3" fmla="*/ 828 h 1005"/>
                <a:gd name="T4" fmla="*/ 1123 w 2036"/>
                <a:gd name="T5" fmla="*/ 850 h 1005"/>
                <a:gd name="T6" fmla="*/ 1186 w 2036"/>
                <a:gd name="T7" fmla="*/ 870 h 1005"/>
                <a:gd name="T8" fmla="*/ 1250 w 2036"/>
                <a:gd name="T9" fmla="*/ 889 h 1005"/>
                <a:gd name="T10" fmla="*/ 1314 w 2036"/>
                <a:gd name="T11" fmla="*/ 908 h 1005"/>
                <a:gd name="T12" fmla="*/ 1378 w 2036"/>
                <a:gd name="T13" fmla="*/ 925 h 1005"/>
                <a:gd name="T14" fmla="*/ 1443 w 2036"/>
                <a:gd name="T15" fmla="*/ 942 h 1005"/>
                <a:gd name="T16" fmla="*/ 1507 w 2036"/>
                <a:gd name="T17" fmla="*/ 959 h 1005"/>
                <a:gd name="T18" fmla="*/ 1571 w 2036"/>
                <a:gd name="T19" fmla="*/ 975 h 1005"/>
                <a:gd name="T20" fmla="*/ 1636 w 2036"/>
                <a:gd name="T21" fmla="*/ 991 h 1005"/>
                <a:gd name="T22" fmla="*/ 1719 w 2036"/>
                <a:gd name="T23" fmla="*/ 1004 h 1005"/>
                <a:gd name="T24" fmla="*/ 1809 w 2036"/>
                <a:gd name="T25" fmla="*/ 997 h 1005"/>
                <a:gd name="T26" fmla="*/ 1891 w 2036"/>
                <a:gd name="T27" fmla="*/ 969 h 1005"/>
                <a:gd name="T28" fmla="*/ 1960 w 2036"/>
                <a:gd name="T29" fmla="*/ 925 h 1005"/>
                <a:gd name="T30" fmla="*/ 2013 w 2036"/>
                <a:gd name="T31" fmla="*/ 867 h 1005"/>
                <a:gd name="T32" fmla="*/ 2035 w 2036"/>
                <a:gd name="T33" fmla="*/ 813 h 1005"/>
                <a:gd name="T34" fmla="*/ 2027 w 2036"/>
                <a:gd name="T35" fmla="*/ 788 h 1005"/>
                <a:gd name="T36" fmla="*/ 2004 w 2036"/>
                <a:gd name="T37" fmla="*/ 770 h 1005"/>
                <a:gd name="T38" fmla="*/ 1959 w 2036"/>
                <a:gd name="T39" fmla="*/ 753 h 1005"/>
                <a:gd name="T40" fmla="*/ 1906 w 2036"/>
                <a:gd name="T41" fmla="*/ 733 h 1005"/>
                <a:gd name="T42" fmla="*/ 1851 w 2036"/>
                <a:gd name="T43" fmla="*/ 714 h 1005"/>
                <a:gd name="T44" fmla="*/ 1797 w 2036"/>
                <a:gd name="T45" fmla="*/ 693 h 1005"/>
                <a:gd name="T46" fmla="*/ 1742 w 2036"/>
                <a:gd name="T47" fmla="*/ 673 h 1005"/>
                <a:gd name="T48" fmla="*/ 1701 w 2036"/>
                <a:gd name="T49" fmla="*/ 648 h 1005"/>
                <a:gd name="T50" fmla="*/ 1684 w 2036"/>
                <a:gd name="T51" fmla="*/ 616 h 1005"/>
                <a:gd name="T52" fmla="*/ 1665 w 2036"/>
                <a:gd name="T53" fmla="*/ 589 h 1005"/>
                <a:gd name="T54" fmla="*/ 1641 w 2036"/>
                <a:gd name="T55" fmla="*/ 565 h 1005"/>
                <a:gd name="T56" fmla="*/ 1615 w 2036"/>
                <a:gd name="T57" fmla="*/ 543 h 1005"/>
                <a:gd name="T58" fmla="*/ 1583 w 2036"/>
                <a:gd name="T59" fmla="*/ 520 h 1005"/>
                <a:gd name="T60" fmla="*/ 1427 w 2036"/>
                <a:gd name="T61" fmla="*/ 498 h 1005"/>
                <a:gd name="T62" fmla="*/ 1413 w 2036"/>
                <a:gd name="T63" fmla="*/ 517 h 1005"/>
                <a:gd name="T64" fmla="*/ 1387 w 2036"/>
                <a:gd name="T65" fmla="*/ 520 h 1005"/>
                <a:gd name="T66" fmla="*/ 974 w 2036"/>
                <a:gd name="T67" fmla="*/ 451 h 1005"/>
                <a:gd name="T68" fmla="*/ 938 w 2036"/>
                <a:gd name="T69" fmla="*/ 456 h 1005"/>
                <a:gd name="T70" fmla="*/ 904 w 2036"/>
                <a:gd name="T71" fmla="*/ 463 h 1005"/>
                <a:gd name="T72" fmla="*/ 872 w 2036"/>
                <a:gd name="T73" fmla="*/ 473 h 1005"/>
                <a:gd name="T74" fmla="*/ 842 w 2036"/>
                <a:gd name="T75" fmla="*/ 486 h 1005"/>
                <a:gd name="T76" fmla="*/ 506 w 2036"/>
                <a:gd name="T77" fmla="*/ 438 h 1005"/>
                <a:gd name="T78" fmla="*/ 465 w 2036"/>
                <a:gd name="T79" fmla="*/ 418 h 1005"/>
                <a:gd name="T80" fmla="*/ 427 w 2036"/>
                <a:gd name="T81" fmla="*/ 400 h 1005"/>
                <a:gd name="T82" fmla="*/ 390 w 2036"/>
                <a:gd name="T83" fmla="*/ 384 h 1005"/>
                <a:gd name="T84" fmla="*/ 353 w 2036"/>
                <a:gd name="T85" fmla="*/ 370 h 1005"/>
                <a:gd name="T86" fmla="*/ 315 w 2036"/>
                <a:gd name="T87" fmla="*/ 359 h 1005"/>
                <a:gd name="T88" fmla="*/ 146 w 2036"/>
                <a:gd name="T89" fmla="*/ 50 h 1005"/>
                <a:gd name="T90" fmla="*/ 140 w 2036"/>
                <a:gd name="T91" fmla="*/ 38 h 1005"/>
                <a:gd name="T92" fmla="*/ 131 w 2036"/>
                <a:gd name="T93" fmla="*/ 29 h 1005"/>
                <a:gd name="T94" fmla="*/ 73 w 2036"/>
                <a:gd name="T95" fmla="*/ 13 h 1005"/>
                <a:gd name="T96" fmla="*/ 31 w 2036"/>
                <a:gd name="T97" fmla="*/ 4 h 1005"/>
                <a:gd name="T98" fmla="*/ 2 w 2036"/>
                <a:gd name="T99" fmla="*/ 1 h 1005"/>
                <a:gd name="T100" fmla="*/ 21 w 2036"/>
                <a:gd name="T101" fmla="*/ 405 h 1005"/>
                <a:gd name="T102" fmla="*/ 25 w 2036"/>
                <a:gd name="T103" fmla="*/ 420 h 1005"/>
                <a:gd name="T104" fmla="*/ 30 w 2036"/>
                <a:gd name="T105" fmla="*/ 431 h 10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036" h="1005">
                  <a:moveTo>
                    <a:pt x="33" y="433"/>
                  </a:moveTo>
                  <a:lnTo>
                    <a:pt x="977" y="798"/>
                  </a:lnTo>
                  <a:lnTo>
                    <a:pt x="997" y="805"/>
                  </a:lnTo>
                  <a:lnTo>
                    <a:pt x="1018" y="813"/>
                  </a:lnTo>
                  <a:lnTo>
                    <a:pt x="1039" y="821"/>
                  </a:lnTo>
                  <a:lnTo>
                    <a:pt x="1060" y="828"/>
                  </a:lnTo>
                  <a:lnTo>
                    <a:pt x="1082" y="835"/>
                  </a:lnTo>
                  <a:lnTo>
                    <a:pt x="1102" y="842"/>
                  </a:lnTo>
                  <a:lnTo>
                    <a:pt x="1123" y="850"/>
                  </a:lnTo>
                  <a:lnTo>
                    <a:pt x="1145" y="856"/>
                  </a:lnTo>
                  <a:lnTo>
                    <a:pt x="1166" y="863"/>
                  </a:lnTo>
                  <a:lnTo>
                    <a:pt x="1186" y="870"/>
                  </a:lnTo>
                  <a:lnTo>
                    <a:pt x="1208" y="876"/>
                  </a:lnTo>
                  <a:lnTo>
                    <a:pt x="1229" y="883"/>
                  </a:lnTo>
                  <a:lnTo>
                    <a:pt x="1250" y="889"/>
                  </a:lnTo>
                  <a:lnTo>
                    <a:pt x="1271" y="896"/>
                  </a:lnTo>
                  <a:lnTo>
                    <a:pt x="1293" y="902"/>
                  </a:lnTo>
                  <a:lnTo>
                    <a:pt x="1314" y="908"/>
                  </a:lnTo>
                  <a:lnTo>
                    <a:pt x="1335" y="914"/>
                  </a:lnTo>
                  <a:lnTo>
                    <a:pt x="1357" y="920"/>
                  </a:lnTo>
                  <a:lnTo>
                    <a:pt x="1378" y="925"/>
                  </a:lnTo>
                  <a:lnTo>
                    <a:pt x="1399" y="931"/>
                  </a:lnTo>
                  <a:lnTo>
                    <a:pt x="1421" y="937"/>
                  </a:lnTo>
                  <a:lnTo>
                    <a:pt x="1443" y="942"/>
                  </a:lnTo>
                  <a:lnTo>
                    <a:pt x="1463" y="948"/>
                  </a:lnTo>
                  <a:lnTo>
                    <a:pt x="1484" y="953"/>
                  </a:lnTo>
                  <a:lnTo>
                    <a:pt x="1507" y="959"/>
                  </a:lnTo>
                  <a:lnTo>
                    <a:pt x="1528" y="965"/>
                  </a:lnTo>
                  <a:lnTo>
                    <a:pt x="1550" y="970"/>
                  </a:lnTo>
                  <a:lnTo>
                    <a:pt x="1571" y="975"/>
                  </a:lnTo>
                  <a:lnTo>
                    <a:pt x="1593" y="981"/>
                  </a:lnTo>
                  <a:lnTo>
                    <a:pt x="1615" y="986"/>
                  </a:lnTo>
                  <a:lnTo>
                    <a:pt x="1636" y="991"/>
                  </a:lnTo>
                  <a:lnTo>
                    <a:pt x="1657" y="996"/>
                  </a:lnTo>
                  <a:lnTo>
                    <a:pt x="1689" y="1001"/>
                  </a:lnTo>
                  <a:lnTo>
                    <a:pt x="1719" y="1004"/>
                  </a:lnTo>
                  <a:lnTo>
                    <a:pt x="1749" y="1004"/>
                  </a:lnTo>
                  <a:lnTo>
                    <a:pt x="1779" y="1001"/>
                  </a:lnTo>
                  <a:lnTo>
                    <a:pt x="1809" y="997"/>
                  </a:lnTo>
                  <a:lnTo>
                    <a:pt x="1838" y="989"/>
                  </a:lnTo>
                  <a:lnTo>
                    <a:pt x="1865" y="981"/>
                  </a:lnTo>
                  <a:lnTo>
                    <a:pt x="1891" y="969"/>
                  </a:lnTo>
                  <a:lnTo>
                    <a:pt x="1916" y="956"/>
                  </a:lnTo>
                  <a:lnTo>
                    <a:pt x="1939" y="941"/>
                  </a:lnTo>
                  <a:lnTo>
                    <a:pt x="1960" y="925"/>
                  </a:lnTo>
                  <a:lnTo>
                    <a:pt x="1980" y="908"/>
                  </a:lnTo>
                  <a:lnTo>
                    <a:pt x="1997" y="888"/>
                  </a:lnTo>
                  <a:lnTo>
                    <a:pt x="2013" y="867"/>
                  </a:lnTo>
                  <a:lnTo>
                    <a:pt x="2024" y="845"/>
                  </a:lnTo>
                  <a:lnTo>
                    <a:pt x="2034" y="822"/>
                  </a:lnTo>
                  <a:lnTo>
                    <a:pt x="2035" y="813"/>
                  </a:lnTo>
                  <a:lnTo>
                    <a:pt x="2035" y="803"/>
                  </a:lnTo>
                  <a:lnTo>
                    <a:pt x="2032" y="796"/>
                  </a:lnTo>
                  <a:lnTo>
                    <a:pt x="2027" y="788"/>
                  </a:lnTo>
                  <a:lnTo>
                    <a:pt x="2020" y="781"/>
                  </a:lnTo>
                  <a:lnTo>
                    <a:pt x="2014" y="775"/>
                  </a:lnTo>
                  <a:lnTo>
                    <a:pt x="2004" y="770"/>
                  </a:lnTo>
                  <a:lnTo>
                    <a:pt x="1994" y="766"/>
                  </a:lnTo>
                  <a:lnTo>
                    <a:pt x="1977" y="759"/>
                  </a:lnTo>
                  <a:lnTo>
                    <a:pt x="1959" y="753"/>
                  </a:lnTo>
                  <a:lnTo>
                    <a:pt x="1942" y="747"/>
                  </a:lnTo>
                  <a:lnTo>
                    <a:pt x="1924" y="740"/>
                  </a:lnTo>
                  <a:lnTo>
                    <a:pt x="1906" y="733"/>
                  </a:lnTo>
                  <a:lnTo>
                    <a:pt x="1888" y="727"/>
                  </a:lnTo>
                  <a:lnTo>
                    <a:pt x="1870" y="720"/>
                  </a:lnTo>
                  <a:lnTo>
                    <a:pt x="1851" y="714"/>
                  </a:lnTo>
                  <a:lnTo>
                    <a:pt x="1833" y="707"/>
                  </a:lnTo>
                  <a:lnTo>
                    <a:pt x="1815" y="700"/>
                  </a:lnTo>
                  <a:lnTo>
                    <a:pt x="1797" y="693"/>
                  </a:lnTo>
                  <a:lnTo>
                    <a:pt x="1779" y="686"/>
                  </a:lnTo>
                  <a:lnTo>
                    <a:pt x="1761" y="680"/>
                  </a:lnTo>
                  <a:lnTo>
                    <a:pt x="1742" y="673"/>
                  </a:lnTo>
                  <a:lnTo>
                    <a:pt x="1724" y="666"/>
                  </a:lnTo>
                  <a:lnTo>
                    <a:pt x="1705" y="659"/>
                  </a:lnTo>
                  <a:lnTo>
                    <a:pt x="1701" y="648"/>
                  </a:lnTo>
                  <a:lnTo>
                    <a:pt x="1695" y="636"/>
                  </a:lnTo>
                  <a:lnTo>
                    <a:pt x="1690" y="626"/>
                  </a:lnTo>
                  <a:lnTo>
                    <a:pt x="1684" y="616"/>
                  </a:lnTo>
                  <a:lnTo>
                    <a:pt x="1677" y="607"/>
                  </a:lnTo>
                  <a:lnTo>
                    <a:pt x="1672" y="598"/>
                  </a:lnTo>
                  <a:lnTo>
                    <a:pt x="1665" y="589"/>
                  </a:lnTo>
                  <a:lnTo>
                    <a:pt x="1657" y="582"/>
                  </a:lnTo>
                  <a:lnTo>
                    <a:pt x="1649" y="573"/>
                  </a:lnTo>
                  <a:lnTo>
                    <a:pt x="1641" y="565"/>
                  </a:lnTo>
                  <a:lnTo>
                    <a:pt x="1634" y="558"/>
                  </a:lnTo>
                  <a:lnTo>
                    <a:pt x="1625" y="550"/>
                  </a:lnTo>
                  <a:lnTo>
                    <a:pt x="1615" y="543"/>
                  </a:lnTo>
                  <a:lnTo>
                    <a:pt x="1604" y="535"/>
                  </a:lnTo>
                  <a:lnTo>
                    <a:pt x="1594" y="528"/>
                  </a:lnTo>
                  <a:lnTo>
                    <a:pt x="1583" y="520"/>
                  </a:lnTo>
                  <a:lnTo>
                    <a:pt x="1430" y="480"/>
                  </a:lnTo>
                  <a:lnTo>
                    <a:pt x="1430" y="490"/>
                  </a:lnTo>
                  <a:lnTo>
                    <a:pt x="1427" y="498"/>
                  </a:lnTo>
                  <a:lnTo>
                    <a:pt x="1424" y="506"/>
                  </a:lnTo>
                  <a:lnTo>
                    <a:pt x="1418" y="512"/>
                  </a:lnTo>
                  <a:lnTo>
                    <a:pt x="1413" y="517"/>
                  </a:lnTo>
                  <a:lnTo>
                    <a:pt x="1405" y="520"/>
                  </a:lnTo>
                  <a:lnTo>
                    <a:pt x="1397" y="521"/>
                  </a:lnTo>
                  <a:lnTo>
                    <a:pt x="1387" y="520"/>
                  </a:lnTo>
                  <a:lnTo>
                    <a:pt x="999" y="450"/>
                  </a:lnTo>
                  <a:lnTo>
                    <a:pt x="987" y="450"/>
                  </a:lnTo>
                  <a:lnTo>
                    <a:pt x="974" y="451"/>
                  </a:lnTo>
                  <a:lnTo>
                    <a:pt x="962" y="452"/>
                  </a:lnTo>
                  <a:lnTo>
                    <a:pt x="950" y="454"/>
                  </a:lnTo>
                  <a:lnTo>
                    <a:pt x="938" y="456"/>
                  </a:lnTo>
                  <a:lnTo>
                    <a:pt x="926" y="458"/>
                  </a:lnTo>
                  <a:lnTo>
                    <a:pt x="915" y="461"/>
                  </a:lnTo>
                  <a:lnTo>
                    <a:pt x="904" y="463"/>
                  </a:lnTo>
                  <a:lnTo>
                    <a:pt x="894" y="466"/>
                  </a:lnTo>
                  <a:lnTo>
                    <a:pt x="884" y="470"/>
                  </a:lnTo>
                  <a:lnTo>
                    <a:pt x="872" y="473"/>
                  </a:lnTo>
                  <a:lnTo>
                    <a:pt x="862" y="477"/>
                  </a:lnTo>
                  <a:lnTo>
                    <a:pt x="852" y="481"/>
                  </a:lnTo>
                  <a:lnTo>
                    <a:pt x="842" y="486"/>
                  </a:lnTo>
                  <a:lnTo>
                    <a:pt x="832" y="491"/>
                  </a:lnTo>
                  <a:lnTo>
                    <a:pt x="822" y="496"/>
                  </a:lnTo>
                  <a:lnTo>
                    <a:pt x="506" y="438"/>
                  </a:lnTo>
                  <a:lnTo>
                    <a:pt x="491" y="431"/>
                  </a:lnTo>
                  <a:lnTo>
                    <a:pt x="478" y="424"/>
                  </a:lnTo>
                  <a:lnTo>
                    <a:pt x="465" y="418"/>
                  </a:lnTo>
                  <a:lnTo>
                    <a:pt x="452" y="412"/>
                  </a:lnTo>
                  <a:lnTo>
                    <a:pt x="440" y="406"/>
                  </a:lnTo>
                  <a:lnTo>
                    <a:pt x="427" y="400"/>
                  </a:lnTo>
                  <a:lnTo>
                    <a:pt x="414" y="394"/>
                  </a:lnTo>
                  <a:lnTo>
                    <a:pt x="403" y="389"/>
                  </a:lnTo>
                  <a:lnTo>
                    <a:pt x="390" y="384"/>
                  </a:lnTo>
                  <a:lnTo>
                    <a:pt x="378" y="379"/>
                  </a:lnTo>
                  <a:lnTo>
                    <a:pt x="364" y="375"/>
                  </a:lnTo>
                  <a:lnTo>
                    <a:pt x="353" y="370"/>
                  </a:lnTo>
                  <a:lnTo>
                    <a:pt x="341" y="366"/>
                  </a:lnTo>
                  <a:lnTo>
                    <a:pt x="327" y="362"/>
                  </a:lnTo>
                  <a:lnTo>
                    <a:pt x="315" y="359"/>
                  </a:lnTo>
                  <a:lnTo>
                    <a:pt x="302" y="355"/>
                  </a:lnTo>
                  <a:lnTo>
                    <a:pt x="148" y="54"/>
                  </a:lnTo>
                  <a:lnTo>
                    <a:pt x="146" y="50"/>
                  </a:lnTo>
                  <a:lnTo>
                    <a:pt x="144" y="46"/>
                  </a:lnTo>
                  <a:lnTo>
                    <a:pt x="141" y="42"/>
                  </a:lnTo>
                  <a:lnTo>
                    <a:pt x="140" y="38"/>
                  </a:lnTo>
                  <a:lnTo>
                    <a:pt x="137" y="34"/>
                  </a:lnTo>
                  <a:lnTo>
                    <a:pt x="135" y="32"/>
                  </a:lnTo>
                  <a:lnTo>
                    <a:pt x="131" y="29"/>
                  </a:lnTo>
                  <a:lnTo>
                    <a:pt x="127" y="27"/>
                  </a:lnTo>
                  <a:lnTo>
                    <a:pt x="84" y="16"/>
                  </a:lnTo>
                  <a:lnTo>
                    <a:pt x="73" y="13"/>
                  </a:lnTo>
                  <a:lnTo>
                    <a:pt x="59" y="10"/>
                  </a:lnTo>
                  <a:lnTo>
                    <a:pt x="45" y="7"/>
                  </a:lnTo>
                  <a:lnTo>
                    <a:pt x="31" y="4"/>
                  </a:lnTo>
                  <a:lnTo>
                    <a:pt x="19" y="1"/>
                  </a:lnTo>
                  <a:lnTo>
                    <a:pt x="10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20" y="400"/>
                  </a:lnTo>
                  <a:lnTo>
                    <a:pt x="21" y="405"/>
                  </a:lnTo>
                  <a:lnTo>
                    <a:pt x="22" y="410"/>
                  </a:lnTo>
                  <a:lnTo>
                    <a:pt x="24" y="416"/>
                  </a:lnTo>
                  <a:lnTo>
                    <a:pt x="25" y="420"/>
                  </a:lnTo>
                  <a:lnTo>
                    <a:pt x="26" y="424"/>
                  </a:lnTo>
                  <a:lnTo>
                    <a:pt x="28" y="429"/>
                  </a:lnTo>
                  <a:lnTo>
                    <a:pt x="30" y="431"/>
                  </a:lnTo>
                  <a:lnTo>
                    <a:pt x="33" y="433"/>
                  </a:lnTo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9" name="Freeform 162">
              <a:extLst>
                <a:ext uri="{FF2B5EF4-FFF2-40B4-BE49-F238E27FC236}">
                  <a16:creationId xmlns:a16="http://schemas.microsoft.com/office/drawing/2014/main" id="{CCCC1182-7A80-4147-9E0A-E7EEB17C0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" y="645"/>
              <a:ext cx="2043" cy="1011"/>
            </a:xfrm>
            <a:custGeom>
              <a:avLst/>
              <a:gdLst>
                <a:gd name="T0" fmla="*/ 1000 w 2043"/>
                <a:gd name="T1" fmla="*/ 810 h 1011"/>
                <a:gd name="T2" fmla="*/ 1063 w 2043"/>
                <a:gd name="T3" fmla="*/ 833 h 1011"/>
                <a:gd name="T4" fmla="*/ 1127 w 2043"/>
                <a:gd name="T5" fmla="*/ 855 h 1011"/>
                <a:gd name="T6" fmla="*/ 1190 w 2043"/>
                <a:gd name="T7" fmla="*/ 875 h 1011"/>
                <a:gd name="T8" fmla="*/ 1254 w 2043"/>
                <a:gd name="T9" fmla="*/ 894 h 1011"/>
                <a:gd name="T10" fmla="*/ 1319 w 2043"/>
                <a:gd name="T11" fmla="*/ 913 h 1011"/>
                <a:gd name="T12" fmla="*/ 1383 w 2043"/>
                <a:gd name="T13" fmla="*/ 931 h 1011"/>
                <a:gd name="T14" fmla="*/ 1448 w 2043"/>
                <a:gd name="T15" fmla="*/ 948 h 1011"/>
                <a:gd name="T16" fmla="*/ 1512 w 2043"/>
                <a:gd name="T17" fmla="*/ 965 h 1011"/>
                <a:gd name="T18" fmla="*/ 1576 w 2043"/>
                <a:gd name="T19" fmla="*/ 981 h 1011"/>
                <a:gd name="T20" fmla="*/ 1641 w 2043"/>
                <a:gd name="T21" fmla="*/ 997 h 1011"/>
                <a:gd name="T22" fmla="*/ 1725 w 2043"/>
                <a:gd name="T23" fmla="*/ 1010 h 1011"/>
                <a:gd name="T24" fmla="*/ 1815 w 2043"/>
                <a:gd name="T25" fmla="*/ 1003 h 1011"/>
                <a:gd name="T26" fmla="*/ 1898 w 2043"/>
                <a:gd name="T27" fmla="*/ 975 h 1011"/>
                <a:gd name="T28" fmla="*/ 1967 w 2043"/>
                <a:gd name="T29" fmla="*/ 931 h 1011"/>
                <a:gd name="T30" fmla="*/ 2019 w 2043"/>
                <a:gd name="T31" fmla="*/ 872 h 1011"/>
                <a:gd name="T32" fmla="*/ 2042 w 2043"/>
                <a:gd name="T33" fmla="*/ 818 h 1011"/>
                <a:gd name="T34" fmla="*/ 2034 w 2043"/>
                <a:gd name="T35" fmla="*/ 793 h 1011"/>
                <a:gd name="T36" fmla="*/ 2010 w 2043"/>
                <a:gd name="T37" fmla="*/ 775 h 1011"/>
                <a:gd name="T38" fmla="*/ 1965 w 2043"/>
                <a:gd name="T39" fmla="*/ 758 h 1011"/>
                <a:gd name="T40" fmla="*/ 1913 w 2043"/>
                <a:gd name="T41" fmla="*/ 737 h 1011"/>
                <a:gd name="T42" fmla="*/ 1857 w 2043"/>
                <a:gd name="T43" fmla="*/ 718 h 1011"/>
                <a:gd name="T44" fmla="*/ 1803 w 2043"/>
                <a:gd name="T45" fmla="*/ 697 h 1011"/>
                <a:gd name="T46" fmla="*/ 1748 w 2043"/>
                <a:gd name="T47" fmla="*/ 677 h 1011"/>
                <a:gd name="T48" fmla="*/ 1707 w 2043"/>
                <a:gd name="T49" fmla="*/ 652 h 1011"/>
                <a:gd name="T50" fmla="*/ 1690 w 2043"/>
                <a:gd name="T51" fmla="*/ 620 h 1011"/>
                <a:gd name="T52" fmla="*/ 1671 w 2043"/>
                <a:gd name="T53" fmla="*/ 593 h 1011"/>
                <a:gd name="T54" fmla="*/ 1647 w 2043"/>
                <a:gd name="T55" fmla="*/ 568 h 1011"/>
                <a:gd name="T56" fmla="*/ 1620 w 2043"/>
                <a:gd name="T57" fmla="*/ 546 h 1011"/>
                <a:gd name="T58" fmla="*/ 1589 w 2043"/>
                <a:gd name="T59" fmla="*/ 523 h 1011"/>
                <a:gd name="T60" fmla="*/ 1432 w 2043"/>
                <a:gd name="T61" fmla="*/ 501 h 1011"/>
                <a:gd name="T62" fmla="*/ 1418 w 2043"/>
                <a:gd name="T63" fmla="*/ 520 h 1011"/>
                <a:gd name="T64" fmla="*/ 1392 w 2043"/>
                <a:gd name="T65" fmla="*/ 523 h 1011"/>
                <a:gd name="T66" fmla="*/ 978 w 2043"/>
                <a:gd name="T67" fmla="*/ 454 h 1011"/>
                <a:gd name="T68" fmla="*/ 942 w 2043"/>
                <a:gd name="T69" fmla="*/ 459 h 1011"/>
                <a:gd name="T70" fmla="*/ 907 w 2043"/>
                <a:gd name="T71" fmla="*/ 466 h 1011"/>
                <a:gd name="T72" fmla="*/ 875 w 2043"/>
                <a:gd name="T73" fmla="*/ 476 h 1011"/>
                <a:gd name="T74" fmla="*/ 845 w 2043"/>
                <a:gd name="T75" fmla="*/ 489 h 1011"/>
                <a:gd name="T76" fmla="*/ 507 w 2043"/>
                <a:gd name="T77" fmla="*/ 441 h 1011"/>
                <a:gd name="T78" fmla="*/ 467 w 2043"/>
                <a:gd name="T79" fmla="*/ 420 h 1011"/>
                <a:gd name="T80" fmla="*/ 429 w 2043"/>
                <a:gd name="T81" fmla="*/ 402 h 1011"/>
                <a:gd name="T82" fmla="*/ 392 w 2043"/>
                <a:gd name="T83" fmla="*/ 386 h 1011"/>
                <a:gd name="T84" fmla="*/ 354 w 2043"/>
                <a:gd name="T85" fmla="*/ 372 h 1011"/>
                <a:gd name="T86" fmla="*/ 316 w 2043"/>
                <a:gd name="T87" fmla="*/ 361 h 1011"/>
                <a:gd name="T88" fmla="*/ 146 w 2043"/>
                <a:gd name="T89" fmla="*/ 50 h 1011"/>
                <a:gd name="T90" fmla="*/ 141 w 2043"/>
                <a:gd name="T91" fmla="*/ 38 h 1011"/>
                <a:gd name="T92" fmla="*/ 132 w 2043"/>
                <a:gd name="T93" fmla="*/ 29 h 1011"/>
                <a:gd name="T94" fmla="*/ 73 w 2043"/>
                <a:gd name="T95" fmla="*/ 13 h 1011"/>
                <a:gd name="T96" fmla="*/ 32 w 2043"/>
                <a:gd name="T97" fmla="*/ 4 h 1011"/>
                <a:gd name="T98" fmla="*/ 2 w 2043"/>
                <a:gd name="T99" fmla="*/ 1 h 1011"/>
                <a:gd name="T100" fmla="*/ 21 w 2043"/>
                <a:gd name="T101" fmla="*/ 407 h 1011"/>
                <a:gd name="T102" fmla="*/ 25 w 2043"/>
                <a:gd name="T103" fmla="*/ 423 h 1011"/>
                <a:gd name="T104" fmla="*/ 30 w 2043"/>
                <a:gd name="T105" fmla="*/ 434 h 10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043" h="1011">
                  <a:moveTo>
                    <a:pt x="33" y="436"/>
                  </a:moveTo>
                  <a:lnTo>
                    <a:pt x="980" y="803"/>
                  </a:lnTo>
                  <a:lnTo>
                    <a:pt x="1000" y="810"/>
                  </a:lnTo>
                  <a:lnTo>
                    <a:pt x="1022" y="818"/>
                  </a:lnTo>
                  <a:lnTo>
                    <a:pt x="1043" y="826"/>
                  </a:lnTo>
                  <a:lnTo>
                    <a:pt x="1063" y="833"/>
                  </a:lnTo>
                  <a:lnTo>
                    <a:pt x="1086" y="840"/>
                  </a:lnTo>
                  <a:lnTo>
                    <a:pt x="1106" y="847"/>
                  </a:lnTo>
                  <a:lnTo>
                    <a:pt x="1127" y="855"/>
                  </a:lnTo>
                  <a:lnTo>
                    <a:pt x="1149" y="861"/>
                  </a:lnTo>
                  <a:lnTo>
                    <a:pt x="1170" y="868"/>
                  </a:lnTo>
                  <a:lnTo>
                    <a:pt x="1190" y="875"/>
                  </a:lnTo>
                  <a:lnTo>
                    <a:pt x="1212" y="881"/>
                  </a:lnTo>
                  <a:lnTo>
                    <a:pt x="1233" y="888"/>
                  </a:lnTo>
                  <a:lnTo>
                    <a:pt x="1254" y="894"/>
                  </a:lnTo>
                  <a:lnTo>
                    <a:pt x="1276" y="901"/>
                  </a:lnTo>
                  <a:lnTo>
                    <a:pt x="1297" y="907"/>
                  </a:lnTo>
                  <a:lnTo>
                    <a:pt x="1319" y="913"/>
                  </a:lnTo>
                  <a:lnTo>
                    <a:pt x="1340" y="919"/>
                  </a:lnTo>
                  <a:lnTo>
                    <a:pt x="1361" y="925"/>
                  </a:lnTo>
                  <a:lnTo>
                    <a:pt x="1383" y="931"/>
                  </a:lnTo>
                  <a:lnTo>
                    <a:pt x="1404" y="937"/>
                  </a:lnTo>
                  <a:lnTo>
                    <a:pt x="1425" y="943"/>
                  </a:lnTo>
                  <a:lnTo>
                    <a:pt x="1448" y="948"/>
                  </a:lnTo>
                  <a:lnTo>
                    <a:pt x="1468" y="954"/>
                  </a:lnTo>
                  <a:lnTo>
                    <a:pt x="1490" y="959"/>
                  </a:lnTo>
                  <a:lnTo>
                    <a:pt x="1512" y="965"/>
                  </a:lnTo>
                  <a:lnTo>
                    <a:pt x="1533" y="971"/>
                  </a:lnTo>
                  <a:lnTo>
                    <a:pt x="1555" y="976"/>
                  </a:lnTo>
                  <a:lnTo>
                    <a:pt x="1576" y="981"/>
                  </a:lnTo>
                  <a:lnTo>
                    <a:pt x="1599" y="987"/>
                  </a:lnTo>
                  <a:lnTo>
                    <a:pt x="1620" y="992"/>
                  </a:lnTo>
                  <a:lnTo>
                    <a:pt x="1641" y="997"/>
                  </a:lnTo>
                  <a:lnTo>
                    <a:pt x="1663" y="1002"/>
                  </a:lnTo>
                  <a:lnTo>
                    <a:pt x="1694" y="1007"/>
                  </a:lnTo>
                  <a:lnTo>
                    <a:pt x="1725" y="1010"/>
                  </a:lnTo>
                  <a:lnTo>
                    <a:pt x="1755" y="1010"/>
                  </a:lnTo>
                  <a:lnTo>
                    <a:pt x="1785" y="1007"/>
                  </a:lnTo>
                  <a:lnTo>
                    <a:pt x="1815" y="1003"/>
                  </a:lnTo>
                  <a:lnTo>
                    <a:pt x="1844" y="995"/>
                  </a:lnTo>
                  <a:lnTo>
                    <a:pt x="1871" y="987"/>
                  </a:lnTo>
                  <a:lnTo>
                    <a:pt x="1898" y="975"/>
                  </a:lnTo>
                  <a:lnTo>
                    <a:pt x="1923" y="962"/>
                  </a:lnTo>
                  <a:lnTo>
                    <a:pt x="1945" y="947"/>
                  </a:lnTo>
                  <a:lnTo>
                    <a:pt x="1967" y="931"/>
                  </a:lnTo>
                  <a:lnTo>
                    <a:pt x="1987" y="913"/>
                  </a:lnTo>
                  <a:lnTo>
                    <a:pt x="2004" y="893"/>
                  </a:lnTo>
                  <a:lnTo>
                    <a:pt x="2019" y="872"/>
                  </a:lnTo>
                  <a:lnTo>
                    <a:pt x="2031" y="850"/>
                  </a:lnTo>
                  <a:lnTo>
                    <a:pt x="2041" y="827"/>
                  </a:lnTo>
                  <a:lnTo>
                    <a:pt x="2042" y="818"/>
                  </a:lnTo>
                  <a:lnTo>
                    <a:pt x="2042" y="808"/>
                  </a:lnTo>
                  <a:lnTo>
                    <a:pt x="2039" y="801"/>
                  </a:lnTo>
                  <a:lnTo>
                    <a:pt x="2034" y="793"/>
                  </a:lnTo>
                  <a:lnTo>
                    <a:pt x="2027" y="786"/>
                  </a:lnTo>
                  <a:lnTo>
                    <a:pt x="2021" y="780"/>
                  </a:lnTo>
                  <a:lnTo>
                    <a:pt x="2010" y="775"/>
                  </a:lnTo>
                  <a:lnTo>
                    <a:pt x="2000" y="771"/>
                  </a:lnTo>
                  <a:lnTo>
                    <a:pt x="1983" y="764"/>
                  </a:lnTo>
                  <a:lnTo>
                    <a:pt x="1965" y="758"/>
                  </a:lnTo>
                  <a:lnTo>
                    <a:pt x="1949" y="751"/>
                  </a:lnTo>
                  <a:lnTo>
                    <a:pt x="1931" y="744"/>
                  </a:lnTo>
                  <a:lnTo>
                    <a:pt x="1913" y="737"/>
                  </a:lnTo>
                  <a:lnTo>
                    <a:pt x="1895" y="731"/>
                  </a:lnTo>
                  <a:lnTo>
                    <a:pt x="1877" y="724"/>
                  </a:lnTo>
                  <a:lnTo>
                    <a:pt x="1857" y="718"/>
                  </a:lnTo>
                  <a:lnTo>
                    <a:pt x="1839" y="711"/>
                  </a:lnTo>
                  <a:lnTo>
                    <a:pt x="1821" y="704"/>
                  </a:lnTo>
                  <a:lnTo>
                    <a:pt x="1803" y="697"/>
                  </a:lnTo>
                  <a:lnTo>
                    <a:pt x="1785" y="690"/>
                  </a:lnTo>
                  <a:lnTo>
                    <a:pt x="1767" y="684"/>
                  </a:lnTo>
                  <a:lnTo>
                    <a:pt x="1748" y="677"/>
                  </a:lnTo>
                  <a:lnTo>
                    <a:pt x="1730" y="670"/>
                  </a:lnTo>
                  <a:lnTo>
                    <a:pt x="1711" y="663"/>
                  </a:lnTo>
                  <a:lnTo>
                    <a:pt x="1707" y="652"/>
                  </a:lnTo>
                  <a:lnTo>
                    <a:pt x="1701" y="640"/>
                  </a:lnTo>
                  <a:lnTo>
                    <a:pt x="1695" y="630"/>
                  </a:lnTo>
                  <a:lnTo>
                    <a:pt x="1690" y="620"/>
                  </a:lnTo>
                  <a:lnTo>
                    <a:pt x="1683" y="611"/>
                  </a:lnTo>
                  <a:lnTo>
                    <a:pt x="1677" y="602"/>
                  </a:lnTo>
                  <a:lnTo>
                    <a:pt x="1671" y="593"/>
                  </a:lnTo>
                  <a:lnTo>
                    <a:pt x="1663" y="585"/>
                  </a:lnTo>
                  <a:lnTo>
                    <a:pt x="1655" y="576"/>
                  </a:lnTo>
                  <a:lnTo>
                    <a:pt x="1647" y="568"/>
                  </a:lnTo>
                  <a:lnTo>
                    <a:pt x="1639" y="561"/>
                  </a:lnTo>
                  <a:lnTo>
                    <a:pt x="1630" y="553"/>
                  </a:lnTo>
                  <a:lnTo>
                    <a:pt x="1620" y="546"/>
                  </a:lnTo>
                  <a:lnTo>
                    <a:pt x="1610" y="538"/>
                  </a:lnTo>
                  <a:lnTo>
                    <a:pt x="1600" y="531"/>
                  </a:lnTo>
                  <a:lnTo>
                    <a:pt x="1589" y="523"/>
                  </a:lnTo>
                  <a:lnTo>
                    <a:pt x="1434" y="483"/>
                  </a:lnTo>
                  <a:lnTo>
                    <a:pt x="1434" y="493"/>
                  </a:lnTo>
                  <a:lnTo>
                    <a:pt x="1432" y="501"/>
                  </a:lnTo>
                  <a:lnTo>
                    <a:pt x="1429" y="509"/>
                  </a:lnTo>
                  <a:lnTo>
                    <a:pt x="1423" y="515"/>
                  </a:lnTo>
                  <a:lnTo>
                    <a:pt x="1418" y="520"/>
                  </a:lnTo>
                  <a:lnTo>
                    <a:pt x="1410" y="523"/>
                  </a:lnTo>
                  <a:lnTo>
                    <a:pt x="1402" y="524"/>
                  </a:lnTo>
                  <a:lnTo>
                    <a:pt x="1392" y="523"/>
                  </a:lnTo>
                  <a:lnTo>
                    <a:pt x="1002" y="453"/>
                  </a:lnTo>
                  <a:lnTo>
                    <a:pt x="990" y="453"/>
                  </a:lnTo>
                  <a:lnTo>
                    <a:pt x="978" y="454"/>
                  </a:lnTo>
                  <a:lnTo>
                    <a:pt x="965" y="455"/>
                  </a:lnTo>
                  <a:lnTo>
                    <a:pt x="953" y="457"/>
                  </a:lnTo>
                  <a:lnTo>
                    <a:pt x="942" y="459"/>
                  </a:lnTo>
                  <a:lnTo>
                    <a:pt x="929" y="461"/>
                  </a:lnTo>
                  <a:lnTo>
                    <a:pt x="918" y="464"/>
                  </a:lnTo>
                  <a:lnTo>
                    <a:pt x="907" y="466"/>
                  </a:lnTo>
                  <a:lnTo>
                    <a:pt x="897" y="469"/>
                  </a:lnTo>
                  <a:lnTo>
                    <a:pt x="887" y="473"/>
                  </a:lnTo>
                  <a:lnTo>
                    <a:pt x="875" y="476"/>
                  </a:lnTo>
                  <a:lnTo>
                    <a:pt x="865" y="480"/>
                  </a:lnTo>
                  <a:lnTo>
                    <a:pt x="855" y="484"/>
                  </a:lnTo>
                  <a:lnTo>
                    <a:pt x="845" y="489"/>
                  </a:lnTo>
                  <a:lnTo>
                    <a:pt x="835" y="494"/>
                  </a:lnTo>
                  <a:lnTo>
                    <a:pt x="825" y="499"/>
                  </a:lnTo>
                  <a:lnTo>
                    <a:pt x="507" y="441"/>
                  </a:lnTo>
                  <a:lnTo>
                    <a:pt x="493" y="434"/>
                  </a:lnTo>
                  <a:lnTo>
                    <a:pt x="479" y="427"/>
                  </a:lnTo>
                  <a:lnTo>
                    <a:pt x="467" y="420"/>
                  </a:lnTo>
                  <a:lnTo>
                    <a:pt x="453" y="414"/>
                  </a:lnTo>
                  <a:lnTo>
                    <a:pt x="441" y="408"/>
                  </a:lnTo>
                  <a:lnTo>
                    <a:pt x="429" y="402"/>
                  </a:lnTo>
                  <a:lnTo>
                    <a:pt x="415" y="396"/>
                  </a:lnTo>
                  <a:lnTo>
                    <a:pt x="404" y="391"/>
                  </a:lnTo>
                  <a:lnTo>
                    <a:pt x="392" y="386"/>
                  </a:lnTo>
                  <a:lnTo>
                    <a:pt x="379" y="381"/>
                  </a:lnTo>
                  <a:lnTo>
                    <a:pt x="366" y="377"/>
                  </a:lnTo>
                  <a:lnTo>
                    <a:pt x="354" y="372"/>
                  </a:lnTo>
                  <a:lnTo>
                    <a:pt x="342" y="368"/>
                  </a:lnTo>
                  <a:lnTo>
                    <a:pt x="329" y="364"/>
                  </a:lnTo>
                  <a:lnTo>
                    <a:pt x="316" y="361"/>
                  </a:lnTo>
                  <a:lnTo>
                    <a:pt x="303" y="357"/>
                  </a:lnTo>
                  <a:lnTo>
                    <a:pt x="149" y="54"/>
                  </a:lnTo>
                  <a:lnTo>
                    <a:pt x="146" y="50"/>
                  </a:lnTo>
                  <a:lnTo>
                    <a:pt x="144" y="46"/>
                  </a:lnTo>
                  <a:lnTo>
                    <a:pt x="142" y="42"/>
                  </a:lnTo>
                  <a:lnTo>
                    <a:pt x="141" y="38"/>
                  </a:lnTo>
                  <a:lnTo>
                    <a:pt x="137" y="34"/>
                  </a:lnTo>
                  <a:lnTo>
                    <a:pt x="135" y="32"/>
                  </a:lnTo>
                  <a:lnTo>
                    <a:pt x="132" y="29"/>
                  </a:lnTo>
                  <a:lnTo>
                    <a:pt x="127" y="27"/>
                  </a:lnTo>
                  <a:lnTo>
                    <a:pt x="84" y="16"/>
                  </a:lnTo>
                  <a:lnTo>
                    <a:pt x="73" y="13"/>
                  </a:lnTo>
                  <a:lnTo>
                    <a:pt x="60" y="10"/>
                  </a:lnTo>
                  <a:lnTo>
                    <a:pt x="45" y="7"/>
                  </a:lnTo>
                  <a:lnTo>
                    <a:pt x="32" y="4"/>
                  </a:lnTo>
                  <a:lnTo>
                    <a:pt x="19" y="1"/>
                  </a:lnTo>
                  <a:lnTo>
                    <a:pt x="10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20" y="402"/>
                  </a:lnTo>
                  <a:lnTo>
                    <a:pt x="21" y="407"/>
                  </a:lnTo>
                  <a:lnTo>
                    <a:pt x="23" y="412"/>
                  </a:lnTo>
                  <a:lnTo>
                    <a:pt x="24" y="418"/>
                  </a:lnTo>
                  <a:lnTo>
                    <a:pt x="25" y="423"/>
                  </a:lnTo>
                  <a:lnTo>
                    <a:pt x="26" y="427"/>
                  </a:lnTo>
                  <a:lnTo>
                    <a:pt x="28" y="432"/>
                  </a:lnTo>
                  <a:lnTo>
                    <a:pt x="30" y="434"/>
                  </a:lnTo>
                  <a:lnTo>
                    <a:pt x="33" y="4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0" name="Freeform 163">
              <a:extLst>
                <a:ext uri="{FF2B5EF4-FFF2-40B4-BE49-F238E27FC236}">
                  <a16:creationId xmlns:a16="http://schemas.microsoft.com/office/drawing/2014/main" id="{21A9802B-9C3E-4C45-9A63-568C4B9EB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" y="645"/>
              <a:ext cx="2036" cy="972"/>
            </a:xfrm>
            <a:custGeom>
              <a:avLst/>
              <a:gdLst>
                <a:gd name="T0" fmla="*/ 150 w 2036"/>
                <a:gd name="T1" fmla="*/ 474 h 972"/>
                <a:gd name="T2" fmla="*/ 336 w 2036"/>
                <a:gd name="T3" fmla="*/ 540 h 972"/>
                <a:gd name="T4" fmla="*/ 530 w 2036"/>
                <a:gd name="T5" fmla="*/ 609 h 972"/>
                <a:gd name="T6" fmla="*/ 728 w 2036"/>
                <a:gd name="T7" fmla="*/ 680 h 972"/>
                <a:gd name="T8" fmla="*/ 925 w 2036"/>
                <a:gd name="T9" fmla="*/ 747 h 972"/>
                <a:gd name="T10" fmla="*/ 1118 w 2036"/>
                <a:gd name="T11" fmla="*/ 812 h 972"/>
                <a:gd name="T12" fmla="*/ 1303 w 2036"/>
                <a:gd name="T13" fmla="*/ 869 h 972"/>
                <a:gd name="T14" fmla="*/ 1477 w 2036"/>
                <a:gd name="T15" fmla="*/ 915 h 972"/>
                <a:gd name="T16" fmla="*/ 1635 w 2036"/>
                <a:gd name="T17" fmla="*/ 950 h 972"/>
                <a:gd name="T18" fmla="*/ 1775 w 2036"/>
                <a:gd name="T19" fmla="*/ 968 h 972"/>
                <a:gd name="T20" fmla="*/ 1890 w 2036"/>
                <a:gd name="T21" fmla="*/ 969 h 972"/>
                <a:gd name="T22" fmla="*/ 1920 w 2036"/>
                <a:gd name="T23" fmla="*/ 954 h 972"/>
                <a:gd name="T24" fmla="*/ 1951 w 2036"/>
                <a:gd name="T25" fmla="*/ 933 h 972"/>
                <a:gd name="T26" fmla="*/ 1981 w 2036"/>
                <a:gd name="T27" fmla="*/ 906 h 972"/>
                <a:gd name="T28" fmla="*/ 2008 w 2036"/>
                <a:gd name="T29" fmla="*/ 873 h 972"/>
                <a:gd name="T30" fmla="*/ 2028 w 2036"/>
                <a:gd name="T31" fmla="*/ 836 h 972"/>
                <a:gd name="T32" fmla="*/ 2035 w 2036"/>
                <a:gd name="T33" fmla="*/ 803 h 972"/>
                <a:gd name="T34" fmla="*/ 2020 w 2036"/>
                <a:gd name="T35" fmla="*/ 781 h 972"/>
                <a:gd name="T36" fmla="*/ 1994 w 2036"/>
                <a:gd name="T37" fmla="*/ 766 h 972"/>
                <a:gd name="T38" fmla="*/ 1942 w 2036"/>
                <a:gd name="T39" fmla="*/ 746 h 972"/>
                <a:gd name="T40" fmla="*/ 1888 w 2036"/>
                <a:gd name="T41" fmla="*/ 727 h 972"/>
                <a:gd name="T42" fmla="*/ 1833 w 2036"/>
                <a:gd name="T43" fmla="*/ 707 h 972"/>
                <a:gd name="T44" fmla="*/ 1779 w 2036"/>
                <a:gd name="T45" fmla="*/ 686 h 972"/>
                <a:gd name="T46" fmla="*/ 1724 w 2036"/>
                <a:gd name="T47" fmla="*/ 666 h 972"/>
                <a:gd name="T48" fmla="*/ 1695 w 2036"/>
                <a:gd name="T49" fmla="*/ 636 h 972"/>
                <a:gd name="T50" fmla="*/ 1677 w 2036"/>
                <a:gd name="T51" fmla="*/ 607 h 972"/>
                <a:gd name="T52" fmla="*/ 1657 w 2036"/>
                <a:gd name="T53" fmla="*/ 581 h 972"/>
                <a:gd name="T54" fmla="*/ 1634 w 2036"/>
                <a:gd name="T55" fmla="*/ 558 h 972"/>
                <a:gd name="T56" fmla="*/ 1604 w 2036"/>
                <a:gd name="T57" fmla="*/ 535 h 972"/>
                <a:gd name="T58" fmla="*/ 1430 w 2036"/>
                <a:gd name="T59" fmla="*/ 480 h 972"/>
                <a:gd name="T60" fmla="*/ 1424 w 2036"/>
                <a:gd name="T61" fmla="*/ 506 h 972"/>
                <a:gd name="T62" fmla="*/ 1405 w 2036"/>
                <a:gd name="T63" fmla="*/ 520 h 972"/>
                <a:gd name="T64" fmla="*/ 999 w 2036"/>
                <a:gd name="T65" fmla="*/ 450 h 972"/>
                <a:gd name="T66" fmla="*/ 962 w 2036"/>
                <a:gd name="T67" fmla="*/ 452 h 972"/>
                <a:gd name="T68" fmla="*/ 926 w 2036"/>
                <a:gd name="T69" fmla="*/ 458 h 972"/>
                <a:gd name="T70" fmla="*/ 894 w 2036"/>
                <a:gd name="T71" fmla="*/ 466 h 972"/>
                <a:gd name="T72" fmla="*/ 862 w 2036"/>
                <a:gd name="T73" fmla="*/ 477 h 972"/>
                <a:gd name="T74" fmla="*/ 832 w 2036"/>
                <a:gd name="T75" fmla="*/ 491 h 972"/>
                <a:gd name="T76" fmla="*/ 491 w 2036"/>
                <a:gd name="T77" fmla="*/ 431 h 972"/>
                <a:gd name="T78" fmla="*/ 452 w 2036"/>
                <a:gd name="T79" fmla="*/ 411 h 972"/>
                <a:gd name="T80" fmla="*/ 414 w 2036"/>
                <a:gd name="T81" fmla="*/ 394 h 972"/>
                <a:gd name="T82" fmla="*/ 378 w 2036"/>
                <a:gd name="T83" fmla="*/ 379 h 972"/>
                <a:gd name="T84" fmla="*/ 341 w 2036"/>
                <a:gd name="T85" fmla="*/ 366 h 972"/>
                <a:gd name="T86" fmla="*/ 302 w 2036"/>
                <a:gd name="T87" fmla="*/ 355 h 972"/>
                <a:gd name="T88" fmla="*/ 144 w 2036"/>
                <a:gd name="T89" fmla="*/ 46 h 972"/>
                <a:gd name="T90" fmla="*/ 137 w 2036"/>
                <a:gd name="T91" fmla="*/ 34 h 972"/>
                <a:gd name="T92" fmla="*/ 127 w 2036"/>
                <a:gd name="T93" fmla="*/ 27 h 972"/>
                <a:gd name="T94" fmla="*/ 59 w 2036"/>
                <a:gd name="T95" fmla="*/ 10 h 972"/>
                <a:gd name="T96" fmla="*/ 19 w 2036"/>
                <a:gd name="T97" fmla="*/ 1 h 972"/>
                <a:gd name="T98" fmla="*/ 0 w 2036"/>
                <a:gd name="T99" fmla="*/ 4 h 972"/>
                <a:gd name="T100" fmla="*/ 22 w 2036"/>
                <a:gd name="T101" fmla="*/ 409 h 972"/>
                <a:gd name="T102" fmla="*/ 26 w 2036"/>
                <a:gd name="T103" fmla="*/ 424 h 972"/>
                <a:gd name="T104" fmla="*/ 33 w 2036"/>
                <a:gd name="T105" fmla="*/ 433 h 9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036" h="972">
                  <a:moveTo>
                    <a:pt x="33" y="433"/>
                  </a:moveTo>
                  <a:lnTo>
                    <a:pt x="91" y="453"/>
                  </a:lnTo>
                  <a:lnTo>
                    <a:pt x="150" y="474"/>
                  </a:lnTo>
                  <a:lnTo>
                    <a:pt x="212" y="495"/>
                  </a:lnTo>
                  <a:lnTo>
                    <a:pt x="274" y="517"/>
                  </a:lnTo>
                  <a:lnTo>
                    <a:pt x="336" y="540"/>
                  </a:lnTo>
                  <a:lnTo>
                    <a:pt x="400" y="563"/>
                  </a:lnTo>
                  <a:lnTo>
                    <a:pt x="465" y="585"/>
                  </a:lnTo>
                  <a:lnTo>
                    <a:pt x="530" y="609"/>
                  </a:lnTo>
                  <a:lnTo>
                    <a:pt x="595" y="632"/>
                  </a:lnTo>
                  <a:lnTo>
                    <a:pt x="662" y="656"/>
                  </a:lnTo>
                  <a:lnTo>
                    <a:pt x="728" y="680"/>
                  </a:lnTo>
                  <a:lnTo>
                    <a:pt x="793" y="703"/>
                  </a:lnTo>
                  <a:lnTo>
                    <a:pt x="859" y="726"/>
                  </a:lnTo>
                  <a:lnTo>
                    <a:pt x="925" y="747"/>
                  </a:lnTo>
                  <a:lnTo>
                    <a:pt x="989" y="770"/>
                  </a:lnTo>
                  <a:lnTo>
                    <a:pt x="1054" y="791"/>
                  </a:lnTo>
                  <a:lnTo>
                    <a:pt x="1118" y="812"/>
                  </a:lnTo>
                  <a:lnTo>
                    <a:pt x="1181" y="832"/>
                  </a:lnTo>
                  <a:lnTo>
                    <a:pt x="1242" y="851"/>
                  </a:lnTo>
                  <a:lnTo>
                    <a:pt x="1303" y="869"/>
                  </a:lnTo>
                  <a:lnTo>
                    <a:pt x="1362" y="886"/>
                  </a:lnTo>
                  <a:lnTo>
                    <a:pt x="1419" y="900"/>
                  </a:lnTo>
                  <a:lnTo>
                    <a:pt x="1477" y="915"/>
                  </a:lnTo>
                  <a:lnTo>
                    <a:pt x="1532" y="928"/>
                  </a:lnTo>
                  <a:lnTo>
                    <a:pt x="1584" y="940"/>
                  </a:lnTo>
                  <a:lnTo>
                    <a:pt x="1635" y="950"/>
                  </a:lnTo>
                  <a:lnTo>
                    <a:pt x="1684" y="958"/>
                  </a:lnTo>
                  <a:lnTo>
                    <a:pt x="1730" y="964"/>
                  </a:lnTo>
                  <a:lnTo>
                    <a:pt x="1775" y="968"/>
                  </a:lnTo>
                  <a:lnTo>
                    <a:pt x="1815" y="971"/>
                  </a:lnTo>
                  <a:lnTo>
                    <a:pt x="1854" y="971"/>
                  </a:lnTo>
                  <a:lnTo>
                    <a:pt x="1890" y="969"/>
                  </a:lnTo>
                  <a:lnTo>
                    <a:pt x="1900" y="965"/>
                  </a:lnTo>
                  <a:lnTo>
                    <a:pt x="1909" y="960"/>
                  </a:lnTo>
                  <a:lnTo>
                    <a:pt x="1920" y="954"/>
                  </a:lnTo>
                  <a:lnTo>
                    <a:pt x="1930" y="948"/>
                  </a:lnTo>
                  <a:lnTo>
                    <a:pt x="1941" y="941"/>
                  </a:lnTo>
                  <a:lnTo>
                    <a:pt x="1951" y="933"/>
                  </a:lnTo>
                  <a:lnTo>
                    <a:pt x="1961" y="924"/>
                  </a:lnTo>
                  <a:lnTo>
                    <a:pt x="1971" y="915"/>
                  </a:lnTo>
                  <a:lnTo>
                    <a:pt x="1981" y="906"/>
                  </a:lnTo>
                  <a:lnTo>
                    <a:pt x="1990" y="895"/>
                  </a:lnTo>
                  <a:lnTo>
                    <a:pt x="1999" y="885"/>
                  </a:lnTo>
                  <a:lnTo>
                    <a:pt x="2008" y="873"/>
                  </a:lnTo>
                  <a:lnTo>
                    <a:pt x="2016" y="861"/>
                  </a:lnTo>
                  <a:lnTo>
                    <a:pt x="2023" y="849"/>
                  </a:lnTo>
                  <a:lnTo>
                    <a:pt x="2028" y="836"/>
                  </a:lnTo>
                  <a:lnTo>
                    <a:pt x="2034" y="822"/>
                  </a:lnTo>
                  <a:lnTo>
                    <a:pt x="2035" y="813"/>
                  </a:lnTo>
                  <a:lnTo>
                    <a:pt x="2035" y="803"/>
                  </a:lnTo>
                  <a:lnTo>
                    <a:pt x="2032" y="796"/>
                  </a:lnTo>
                  <a:lnTo>
                    <a:pt x="2027" y="788"/>
                  </a:lnTo>
                  <a:lnTo>
                    <a:pt x="2020" y="781"/>
                  </a:lnTo>
                  <a:lnTo>
                    <a:pt x="2014" y="775"/>
                  </a:lnTo>
                  <a:lnTo>
                    <a:pt x="2004" y="770"/>
                  </a:lnTo>
                  <a:lnTo>
                    <a:pt x="1994" y="766"/>
                  </a:lnTo>
                  <a:lnTo>
                    <a:pt x="1977" y="759"/>
                  </a:lnTo>
                  <a:lnTo>
                    <a:pt x="1959" y="753"/>
                  </a:lnTo>
                  <a:lnTo>
                    <a:pt x="1942" y="746"/>
                  </a:lnTo>
                  <a:lnTo>
                    <a:pt x="1924" y="739"/>
                  </a:lnTo>
                  <a:lnTo>
                    <a:pt x="1906" y="732"/>
                  </a:lnTo>
                  <a:lnTo>
                    <a:pt x="1888" y="727"/>
                  </a:lnTo>
                  <a:lnTo>
                    <a:pt x="1870" y="720"/>
                  </a:lnTo>
                  <a:lnTo>
                    <a:pt x="1851" y="714"/>
                  </a:lnTo>
                  <a:lnTo>
                    <a:pt x="1833" y="707"/>
                  </a:lnTo>
                  <a:lnTo>
                    <a:pt x="1815" y="700"/>
                  </a:lnTo>
                  <a:lnTo>
                    <a:pt x="1797" y="693"/>
                  </a:lnTo>
                  <a:lnTo>
                    <a:pt x="1779" y="686"/>
                  </a:lnTo>
                  <a:lnTo>
                    <a:pt x="1761" y="680"/>
                  </a:lnTo>
                  <a:lnTo>
                    <a:pt x="1742" y="673"/>
                  </a:lnTo>
                  <a:lnTo>
                    <a:pt x="1724" y="666"/>
                  </a:lnTo>
                  <a:lnTo>
                    <a:pt x="1705" y="659"/>
                  </a:lnTo>
                  <a:lnTo>
                    <a:pt x="1701" y="648"/>
                  </a:lnTo>
                  <a:lnTo>
                    <a:pt x="1695" y="636"/>
                  </a:lnTo>
                  <a:lnTo>
                    <a:pt x="1690" y="626"/>
                  </a:lnTo>
                  <a:lnTo>
                    <a:pt x="1684" y="616"/>
                  </a:lnTo>
                  <a:lnTo>
                    <a:pt x="1677" y="607"/>
                  </a:lnTo>
                  <a:lnTo>
                    <a:pt x="1672" y="598"/>
                  </a:lnTo>
                  <a:lnTo>
                    <a:pt x="1665" y="589"/>
                  </a:lnTo>
                  <a:lnTo>
                    <a:pt x="1657" y="581"/>
                  </a:lnTo>
                  <a:lnTo>
                    <a:pt x="1649" y="572"/>
                  </a:lnTo>
                  <a:lnTo>
                    <a:pt x="1641" y="565"/>
                  </a:lnTo>
                  <a:lnTo>
                    <a:pt x="1634" y="558"/>
                  </a:lnTo>
                  <a:lnTo>
                    <a:pt x="1625" y="550"/>
                  </a:lnTo>
                  <a:lnTo>
                    <a:pt x="1615" y="543"/>
                  </a:lnTo>
                  <a:lnTo>
                    <a:pt x="1604" y="535"/>
                  </a:lnTo>
                  <a:lnTo>
                    <a:pt x="1594" y="528"/>
                  </a:lnTo>
                  <a:lnTo>
                    <a:pt x="1583" y="520"/>
                  </a:lnTo>
                  <a:lnTo>
                    <a:pt x="1430" y="480"/>
                  </a:lnTo>
                  <a:lnTo>
                    <a:pt x="1430" y="490"/>
                  </a:lnTo>
                  <a:lnTo>
                    <a:pt x="1427" y="498"/>
                  </a:lnTo>
                  <a:lnTo>
                    <a:pt x="1424" y="506"/>
                  </a:lnTo>
                  <a:lnTo>
                    <a:pt x="1418" y="512"/>
                  </a:lnTo>
                  <a:lnTo>
                    <a:pt x="1413" y="517"/>
                  </a:lnTo>
                  <a:lnTo>
                    <a:pt x="1405" y="520"/>
                  </a:lnTo>
                  <a:lnTo>
                    <a:pt x="1397" y="521"/>
                  </a:lnTo>
                  <a:lnTo>
                    <a:pt x="1387" y="520"/>
                  </a:lnTo>
                  <a:lnTo>
                    <a:pt x="999" y="450"/>
                  </a:lnTo>
                  <a:lnTo>
                    <a:pt x="987" y="450"/>
                  </a:lnTo>
                  <a:lnTo>
                    <a:pt x="974" y="451"/>
                  </a:lnTo>
                  <a:lnTo>
                    <a:pt x="962" y="452"/>
                  </a:lnTo>
                  <a:lnTo>
                    <a:pt x="950" y="454"/>
                  </a:lnTo>
                  <a:lnTo>
                    <a:pt x="938" y="456"/>
                  </a:lnTo>
                  <a:lnTo>
                    <a:pt x="926" y="458"/>
                  </a:lnTo>
                  <a:lnTo>
                    <a:pt x="915" y="461"/>
                  </a:lnTo>
                  <a:lnTo>
                    <a:pt x="904" y="463"/>
                  </a:lnTo>
                  <a:lnTo>
                    <a:pt x="894" y="466"/>
                  </a:lnTo>
                  <a:lnTo>
                    <a:pt x="884" y="470"/>
                  </a:lnTo>
                  <a:lnTo>
                    <a:pt x="872" y="473"/>
                  </a:lnTo>
                  <a:lnTo>
                    <a:pt x="862" y="477"/>
                  </a:lnTo>
                  <a:lnTo>
                    <a:pt x="852" y="481"/>
                  </a:lnTo>
                  <a:lnTo>
                    <a:pt x="842" y="486"/>
                  </a:lnTo>
                  <a:lnTo>
                    <a:pt x="832" y="491"/>
                  </a:lnTo>
                  <a:lnTo>
                    <a:pt x="822" y="496"/>
                  </a:lnTo>
                  <a:lnTo>
                    <a:pt x="506" y="438"/>
                  </a:lnTo>
                  <a:lnTo>
                    <a:pt x="491" y="431"/>
                  </a:lnTo>
                  <a:lnTo>
                    <a:pt x="478" y="424"/>
                  </a:lnTo>
                  <a:lnTo>
                    <a:pt x="465" y="417"/>
                  </a:lnTo>
                  <a:lnTo>
                    <a:pt x="452" y="411"/>
                  </a:lnTo>
                  <a:lnTo>
                    <a:pt x="440" y="405"/>
                  </a:lnTo>
                  <a:lnTo>
                    <a:pt x="427" y="400"/>
                  </a:lnTo>
                  <a:lnTo>
                    <a:pt x="414" y="394"/>
                  </a:lnTo>
                  <a:lnTo>
                    <a:pt x="403" y="389"/>
                  </a:lnTo>
                  <a:lnTo>
                    <a:pt x="390" y="384"/>
                  </a:lnTo>
                  <a:lnTo>
                    <a:pt x="378" y="379"/>
                  </a:lnTo>
                  <a:lnTo>
                    <a:pt x="364" y="375"/>
                  </a:lnTo>
                  <a:lnTo>
                    <a:pt x="353" y="370"/>
                  </a:lnTo>
                  <a:lnTo>
                    <a:pt x="341" y="366"/>
                  </a:lnTo>
                  <a:lnTo>
                    <a:pt x="327" y="362"/>
                  </a:lnTo>
                  <a:lnTo>
                    <a:pt x="315" y="359"/>
                  </a:lnTo>
                  <a:lnTo>
                    <a:pt x="302" y="355"/>
                  </a:lnTo>
                  <a:lnTo>
                    <a:pt x="148" y="54"/>
                  </a:lnTo>
                  <a:lnTo>
                    <a:pt x="146" y="50"/>
                  </a:lnTo>
                  <a:lnTo>
                    <a:pt x="144" y="46"/>
                  </a:lnTo>
                  <a:lnTo>
                    <a:pt x="141" y="42"/>
                  </a:lnTo>
                  <a:lnTo>
                    <a:pt x="140" y="38"/>
                  </a:lnTo>
                  <a:lnTo>
                    <a:pt x="137" y="34"/>
                  </a:lnTo>
                  <a:lnTo>
                    <a:pt x="135" y="32"/>
                  </a:lnTo>
                  <a:lnTo>
                    <a:pt x="131" y="29"/>
                  </a:lnTo>
                  <a:lnTo>
                    <a:pt x="127" y="27"/>
                  </a:lnTo>
                  <a:lnTo>
                    <a:pt x="84" y="16"/>
                  </a:lnTo>
                  <a:lnTo>
                    <a:pt x="73" y="13"/>
                  </a:lnTo>
                  <a:lnTo>
                    <a:pt x="59" y="10"/>
                  </a:lnTo>
                  <a:lnTo>
                    <a:pt x="45" y="7"/>
                  </a:lnTo>
                  <a:lnTo>
                    <a:pt x="31" y="4"/>
                  </a:lnTo>
                  <a:lnTo>
                    <a:pt x="19" y="1"/>
                  </a:lnTo>
                  <a:lnTo>
                    <a:pt x="10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20" y="400"/>
                  </a:lnTo>
                  <a:lnTo>
                    <a:pt x="21" y="405"/>
                  </a:lnTo>
                  <a:lnTo>
                    <a:pt x="22" y="409"/>
                  </a:lnTo>
                  <a:lnTo>
                    <a:pt x="24" y="415"/>
                  </a:lnTo>
                  <a:lnTo>
                    <a:pt x="25" y="420"/>
                  </a:lnTo>
                  <a:lnTo>
                    <a:pt x="26" y="424"/>
                  </a:lnTo>
                  <a:lnTo>
                    <a:pt x="28" y="429"/>
                  </a:lnTo>
                  <a:lnTo>
                    <a:pt x="30" y="431"/>
                  </a:lnTo>
                  <a:lnTo>
                    <a:pt x="33" y="43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1" name="Freeform 164">
              <a:extLst>
                <a:ext uri="{FF2B5EF4-FFF2-40B4-BE49-F238E27FC236}">
                  <a16:creationId xmlns:a16="http://schemas.microsoft.com/office/drawing/2014/main" id="{21CA6138-E59C-4850-9706-FC9449DED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" y="646"/>
              <a:ext cx="1891" cy="1004"/>
            </a:xfrm>
            <a:custGeom>
              <a:avLst/>
              <a:gdLst>
                <a:gd name="T0" fmla="*/ 343 w 1891"/>
                <a:gd name="T1" fmla="*/ 367 h 1004"/>
                <a:gd name="T2" fmla="*/ 333 w 1891"/>
                <a:gd name="T3" fmla="*/ 372 h 1004"/>
                <a:gd name="T4" fmla="*/ 325 w 1891"/>
                <a:gd name="T5" fmla="*/ 383 h 1004"/>
                <a:gd name="T6" fmla="*/ 319 w 1891"/>
                <a:gd name="T7" fmla="*/ 394 h 1004"/>
                <a:gd name="T8" fmla="*/ 313 w 1891"/>
                <a:gd name="T9" fmla="*/ 402 h 1004"/>
                <a:gd name="T10" fmla="*/ 302 w 1891"/>
                <a:gd name="T11" fmla="*/ 412 h 1004"/>
                <a:gd name="T12" fmla="*/ 291 w 1891"/>
                <a:gd name="T13" fmla="*/ 428 h 1004"/>
                <a:gd name="T14" fmla="*/ 281 w 1891"/>
                <a:gd name="T15" fmla="*/ 449 h 1004"/>
                <a:gd name="T16" fmla="*/ 274 w 1891"/>
                <a:gd name="T17" fmla="*/ 472 h 1004"/>
                <a:gd name="T18" fmla="*/ 269 w 1891"/>
                <a:gd name="T19" fmla="*/ 493 h 1004"/>
                <a:gd name="T20" fmla="*/ 267 w 1891"/>
                <a:gd name="T21" fmla="*/ 511 h 1004"/>
                <a:gd name="T22" fmla="*/ 270 w 1891"/>
                <a:gd name="T23" fmla="*/ 523 h 1004"/>
                <a:gd name="T24" fmla="*/ 369 w 1891"/>
                <a:gd name="T25" fmla="*/ 563 h 1004"/>
                <a:gd name="T26" fmla="*/ 365 w 1891"/>
                <a:gd name="T27" fmla="*/ 556 h 1004"/>
                <a:gd name="T28" fmla="*/ 365 w 1891"/>
                <a:gd name="T29" fmla="*/ 541 h 1004"/>
                <a:gd name="T30" fmla="*/ 371 w 1891"/>
                <a:gd name="T31" fmla="*/ 519 h 1004"/>
                <a:gd name="T32" fmla="*/ 378 w 1891"/>
                <a:gd name="T33" fmla="*/ 496 h 1004"/>
                <a:gd name="T34" fmla="*/ 387 w 1891"/>
                <a:gd name="T35" fmla="*/ 471 h 1004"/>
                <a:gd name="T36" fmla="*/ 397 w 1891"/>
                <a:gd name="T37" fmla="*/ 449 h 1004"/>
                <a:gd name="T38" fmla="*/ 407 w 1891"/>
                <a:gd name="T39" fmla="*/ 431 h 1004"/>
                <a:gd name="T40" fmla="*/ 418 w 1891"/>
                <a:gd name="T41" fmla="*/ 420 h 1004"/>
                <a:gd name="T42" fmla="*/ 420 w 1891"/>
                <a:gd name="T43" fmla="*/ 415 h 1004"/>
                <a:gd name="T44" fmla="*/ 423 w 1891"/>
                <a:gd name="T45" fmla="*/ 408 h 1004"/>
                <a:gd name="T46" fmla="*/ 426 w 1891"/>
                <a:gd name="T47" fmla="*/ 404 h 1004"/>
                <a:gd name="T48" fmla="*/ 434 w 1891"/>
                <a:gd name="T49" fmla="*/ 403 h 1004"/>
                <a:gd name="T50" fmla="*/ 413 w 1891"/>
                <a:gd name="T51" fmla="*/ 393 h 1004"/>
                <a:gd name="T52" fmla="*/ 392 w 1891"/>
                <a:gd name="T53" fmla="*/ 385 h 1004"/>
                <a:gd name="T54" fmla="*/ 371 w 1891"/>
                <a:gd name="T55" fmla="*/ 376 h 1004"/>
                <a:gd name="T56" fmla="*/ 349 w 1891"/>
                <a:gd name="T57" fmla="*/ 368 h 1004"/>
                <a:gd name="T58" fmla="*/ 1548 w 1891"/>
                <a:gd name="T59" fmla="*/ 930 h 1004"/>
                <a:gd name="T60" fmla="*/ 1545 w 1891"/>
                <a:gd name="T61" fmla="*/ 945 h 1004"/>
                <a:gd name="T62" fmla="*/ 1547 w 1891"/>
                <a:gd name="T63" fmla="*/ 957 h 1004"/>
                <a:gd name="T64" fmla="*/ 1554 w 1891"/>
                <a:gd name="T65" fmla="*/ 967 h 1004"/>
                <a:gd name="T66" fmla="*/ 1566 w 1891"/>
                <a:gd name="T67" fmla="*/ 973 h 1004"/>
                <a:gd name="T68" fmla="*/ 1674 w 1891"/>
                <a:gd name="T69" fmla="*/ 998 h 1004"/>
                <a:gd name="T70" fmla="*/ 1707 w 1891"/>
                <a:gd name="T71" fmla="*/ 1002 h 1004"/>
                <a:gd name="T72" fmla="*/ 1740 w 1891"/>
                <a:gd name="T73" fmla="*/ 1003 h 1004"/>
                <a:gd name="T74" fmla="*/ 1771 w 1891"/>
                <a:gd name="T75" fmla="*/ 1001 h 1004"/>
                <a:gd name="T76" fmla="*/ 1800 w 1891"/>
                <a:gd name="T77" fmla="*/ 997 h 1004"/>
                <a:gd name="T78" fmla="*/ 1828 w 1891"/>
                <a:gd name="T79" fmla="*/ 991 h 1004"/>
                <a:gd name="T80" fmla="*/ 1855 w 1891"/>
                <a:gd name="T81" fmla="*/ 983 h 1004"/>
                <a:gd name="T82" fmla="*/ 1879 w 1891"/>
                <a:gd name="T83" fmla="*/ 973 h 1004"/>
                <a:gd name="T84" fmla="*/ 1873 w 1891"/>
                <a:gd name="T85" fmla="*/ 968 h 1004"/>
                <a:gd name="T86" fmla="*/ 1847 w 1891"/>
                <a:gd name="T87" fmla="*/ 961 h 1004"/>
                <a:gd name="T88" fmla="*/ 1832 w 1891"/>
                <a:gd name="T89" fmla="*/ 948 h 1004"/>
                <a:gd name="T90" fmla="*/ 1824 w 1891"/>
                <a:gd name="T91" fmla="*/ 930 h 1004"/>
                <a:gd name="T92" fmla="*/ 1823 w 1891"/>
                <a:gd name="T93" fmla="*/ 911 h 1004"/>
                <a:gd name="T94" fmla="*/ 1825 w 1891"/>
                <a:gd name="T95" fmla="*/ 887 h 1004"/>
                <a:gd name="T96" fmla="*/ 1832 w 1891"/>
                <a:gd name="T97" fmla="*/ 864 h 1004"/>
                <a:gd name="T98" fmla="*/ 1838 w 1891"/>
                <a:gd name="T99" fmla="*/ 841 h 1004"/>
                <a:gd name="T100" fmla="*/ 1602 w 1891"/>
                <a:gd name="T101" fmla="*/ 768 h 1004"/>
                <a:gd name="T102" fmla="*/ 129 w 1891"/>
                <a:gd name="T103" fmla="*/ 431 h 1004"/>
                <a:gd name="T104" fmla="*/ 35 w 1891"/>
                <a:gd name="T105" fmla="*/ 433 h 1004"/>
                <a:gd name="T106" fmla="*/ 28 w 1891"/>
                <a:gd name="T107" fmla="*/ 428 h 1004"/>
                <a:gd name="T108" fmla="*/ 25 w 1891"/>
                <a:gd name="T109" fmla="*/ 420 h 1004"/>
                <a:gd name="T110" fmla="*/ 22 w 1891"/>
                <a:gd name="T111" fmla="*/ 412 h 1004"/>
                <a:gd name="T112" fmla="*/ 20 w 1891"/>
                <a:gd name="T113" fmla="*/ 403 h 1004"/>
                <a:gd name="T114" fmla="*/ 2 w 1891"/>
                <a:gd name="T115" fmla="*/ 1 h 1004"/>
                <a:gd name="T116" fmla="*/ 12 w 1891"/>
                <a:gd name="T117" fmla="*/ 0 h 1004"/>
                <a:gd name="T118" fmla="*/ 29 w 1891"/>
                <a:gd name="T119" fmla="*/ 3 h 1004"/>
                <a:gd name="T120" fmla="*/ 47 w 1891"/>
                <a:gd name="T121" fmla="*/ 6 h 1004"/>
                <a:gd name="T122" fmla="*/ 349 w 1891"/>
                <a:gd name="T123" fmla="*/ 368 h 10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891" h="1004">
                  <a:moveTo>
                    <a:pt x="349" y="368"/>
                  </a:moveTo>
                  <a:lnTo>
                    <a:pt x="343" y="367"/>
                  </a:lnTo>
                  <a:lnTo>
                    <a:pt x="337" y="369"/>
                  </a:lnTo>
                  <a:lnTo>
                    <a:pt x="333" y="372"/>
                  </a:lnTo>
                  <a:lnTo>
                    <a:pt x="328" y="377"/>
                  </a:lnTo>
                  <a:lnTo>
                    <a:pt x="325" y="383"/>
                  </a:lnTo>
                  <a:lnTo>
                    <a:pt x="322" y="389"/>
                  </a:lnTo>
                  <a:lnTo>
                    <a:pt x="319" y="394"/>
                  </a:lnTo>
                  <a:lnTo>
                    <a:pt x="317" y="400"/>
                  </a:lnTo>
                  <a:lnTo>
                    <a:pt x="313" y="402"/>
                  </a:lnTo>
                  <a:lnTo>
                    <a:pt x="307" y="406"/>
                  </a:lnTo>
                  <a:lnTo>
                    <a:pt x="302" y="412"/>
                  </a:lnTo>
                  <a:lnTo>
                    <a:pt x="296" y="419"/>
                  </a:lnTo>
                  <a:lnTo>
                    <a:pt x="291" y="428"/>
                  </a:lnTo>
                  <a:lnTo>
                    <a:pt x="286" y="439"/>
                  </a:lnTo>
                  <a:lnTo>
                    <a:pt x="281" y="449"/>
                  </a:lnTo>
                  <a:lnTo>
                    <a:pt x="277" y="461"/>
                  </a:lnTo>
                  <a:lnTo>
                    <a:pt x="274" y="472"/>
                  </a:lnTo>
                  <a:lnTo>
                    <a:pt x="271" y="483"/>
                  </a:lnTo>
                  <a:lnTo>
                    <a:pt x="269" y="493"/>
                  </a:lnTo>
                  <a:lnTo>
                    <a:pt x="268" y="503"/>
                  </a:lnTo>
                  <a:lnTo>
                    <a:pt x="267" y="511"/>
                  </a:lnTo>
                  <a:lnTo>
                    <a:pt x="268" y="518"/>
                  </a:lnTo>
                  <a:lnTo>
                    <a:pt x="270" y="523"/>
                  </a:lnTo>
                  <a:lnTo>
                    <a:pt x="272" y="526"/>
                  </a:lnTo>
                  <a:lnTo>
                    <a:pt x="369" y="563"/>
                  </a:lnTo>
                  <a:lnTo>
                    <a:pt x="365" y="560"/>
                  </a:lnTo>
                  <a:lnTo>
                    <a:pt x="365" y="556"/>
                  </a:lnTo>
                  <a:lnTo>
                    <a:pt x="365" y="549"/>
                  </a:lnTo>
                  <a:lnTo>
                    <a:pt x="365" y="541"/>
                  </a:lnTo>
                  <a:lnTo>
                    <a:pt x="368" y="531"/>
                  </a:lnTo>
                  <a:lnTo>
                    <a:pt x="371" y="519"/>
                  </a:lnTo>
                  <a:lnTo>
                    <a:pt x="373" y="508"/>
                  </a:lnTo>
                  <a:lnTo>
                    <a:pt x="378" y="496"/>
                  </a:lnTo>
                  <a:lnTo>
                    <a:pt x="381" y="484"/>
                  </a:lnTo>
                  <a:lnTo>
                    <a:pt x="387" y="471"/>
                  </a:lnTo>
                  <a:lnTo>
                    <a:pt x="391" y="460"/>
                  </a:lnTo>
                  <a:lnTo>
                    <a:pt x="397" y="449"/>
                  </a:lnTo>
                  <a:lnTo>
                    <a:pt x="402" y="439"/>
                  </a:lnTo>
                  <a:lnTo>
                    <a:pt x="407" y="431"/>
                  </a:lnTo>
                  <a:lnTo>
                    <a:pt x="413" y="425"/>
                  </a:lnTo>
                  <a:lnTo>
                    <a:pt x="418" y="420"/>
                  </a:lnTo>
                  <a:lnTo>
                    <a:pt x="419" y="418"/>
                  </a:lnTo>
                  <a:lnTo>
                    <a:pt x="420" y="415"/>
                  </a:lnTo>
                  <a:lnTo>
                    <a:pt x="421" y="412"/>
                  </a:lnTo>
                  <a:lnTo>
                    <a:pt x="423" y="408"/>
                  </a:lnTo>
                  <a:lnTo>
                    <a:pt x="424" y="406"/>
                  </a:lnTo>
                  <a:lnTo>
                    <a:pt x="426" y="404"/>
                  </a:lnTo>
                  <a:lnTo>
                    <a:pt x="429" y="403"/>
                  </a:lnTo>
                  <a:lnTo>
                    <a:pt x="434" y="403"/>
                  </a:lnTo>
                  <a:lnTo>
                    <a:pt x="424" y="398"/>
                  </a:lnTo>
                  <a:lnTo>
                    <a:pt x="413" y="393"/>
                  </a:lnTo>
                  <a:lnTo>
                    <a:pt x="402" y="389"/>
                  </a:lnTo>
                  <a:lnTo>
                    <a:pt x="392" y="385"/>
                  </a:lnTo>
                  <a:lnTo>
                    <a:pt x="381" y="380"/>
                  </a:lnTo>
                  <a:lnTo>
                    <a:pt x="371" y="376"/>
                  </a:lnTo>
                  <a:lnTo>
                    <a:pt x="360" y="372"/>
                  </a:lnTo>
                  <a:lnTo>
                    <a:pt x="349" y="368"/>
                  </a:lnTo>
                  <a:lnTo>
                    <a:pt x="1602" y="768"/>
                  </a:lnTo>
                  <a:lnTo>
                    <a:pt x="1548" y="930"/>
                  </a:lnTo>
                  <a:lnTo>
                    <a:pt x="1546" y="938"/>
                  </a:lnTo>
                  <a:lnTo>
                    <a:pt x="1545" y="945"/>
                  </a:lnTo>
                  <a:lnTo>
                    <a:pt x="1546" y="952"/>
                  </a:lnTo>
                  <a:lnTo>
                    <a:pt x="1547" y="957"/>
                  </a:lnTo>
                  <a:lnTo>
                    <a:pt x="1549" y="963"/>
                  </a:lnTo>
                  <a:lnTo>
                    <a:pt x="1554" y="967"/>
                  </a:lnTo>
                  <a:lnTo>
                    <a:pt x="1559" y="970"/>
                  </a:lnTo>
                  <a:lnTo>
                    <a:pt x="1566" y="973"/>
                  </a:lnTo>
                  <a:lnTo>
                    <a:pt x="1657" y="995"/>
                  </a:lnTo>
                  <a:lnTo>
                    <a:pt x="1674" y="998"/>
                  </a:lnTo>
                  <a:lnTo>
                    <a:pt x="1690" y="1000"/>
                  </a:lnTo>
                  <a:lnTo>
                    <a:pt x="1707" y="1002"/>
                  </a:lnTo>
                  <a:lnTo>
                    <a:pt x="1724" y="1003"/>
                  </a:lnTo>
                  <a:lnTo>
                    <a:pt x="1740" y="1003"/>
                  </a:lnTo>
                  <a:lnTo>
                    <a:pt x="1755" y="1002"/>
                  </a:lnTo>
                  <a:lnTo>
                    <a:pt x="1771" y="1001"/>
                  </a:lnTo>
                  <a:lnTo>
                    <a:pt x="1786" y="999"/>
                  </a:lnTo>
                  <a:lnTo>
                    <a:pt x="1800" y="997"/>
                  </a:lnTo>
                  <a:lnTo>
                    <a:pt x="1815" y="994"/>
                  </a:lnTo>
                  <a:lnTo>
                    <a:pt x="1828" y="991"/>
                  </a:lnTo>
                  <a:lnTo>
                    <a:pt x="1842" y="987"/>
                  </a:lnTo>
                  <a:lnTo>
                    <a:pt x="1855" y="983"/>
                  </a:lnTo>
                  <a:lnTo>
                    <a:pt x="1866" y="978"/>
                  </a:lnTo>
                  <a:lnTo>
                    <a:pt x="1879" y="973"/>
                  </a:lnTo>
                  <a:lnTo>
                    <a:pt x="1890" y="968"/>
                  </a:lnTo>
                  <a:lnTo>
                    <a:pt x="1873" y="968"/>
                  </a:lnTo>
                  <a:lnTo>
                    <a:pt x="1859" y="965"/>
                  </a:lnTo>
                  <a:lnTo>
                    <a:pt x="1847" y="961"/>
                  </a:lnTo>
                  <a:lnTo>
                    <a:pt x="1838" y="955"/>
                  </a:lnTo>
                  <a:lnTo>
                    <a:pt x="1832" y="948"/>
                  </a:lnTo>
                  <a:lnTo>
                    <a:pt x="1827" y="940"/>
                  </a:lnTo>
                  <a:lnTo>
                    <a:pt x="1824" y="930"/>
                  </a:lnTo>
                  <a:lnTo>
                    <a:pt x="1823" y="920"/>
                  </a:lnTo>
                  <a:lnTo>
                    <a:pt x="1823" y="911"/>
                  </a:lnTo>
                  <a:lnTo>
                    <a:pt x="1824" y="899"/>
                  </a:lnTo>
                  <a:lnTo>
                    <a:pt x="1825" y="887"/>
                  </a:lnTo>
                  <a:lnTo>
                    <a:pt x="1828" y="876"/>
                  </a:lnTo>
                  <a:lnTo>
                    <a:pt x="1832" y="864"/>
                  </a:lnTo>
                  <a:lnTo>
                    <a:pt x="1835" y="853"/>
                  </a:lnTo>
                  <a:lnTo>
                    <a:pt x="1838" y="841"/>
                  </a:lnTo>
                  <a:lnTo>
                    <a:pt x="1842" y="830"/>
                  </a:lnTo>
                  <a:lnTo>
                    <a:pt x="1602" y="768"/>
                  </a:lnTo>
                  <a:lnTo>
                    <a:pt x="55" y="8"/>
                  </a:lnTo>
                  <a:lnTo>
                    <a:pt x="129" y="431"/>
                  </a:lnTo>
                  <a:lnTo>
                    <a:pt x="109" y="462"/>
                  </a:lnTo>
                  <a:lnTo>
                    <a:pt x="35" y="433"/>
                  </a:lnTo>
                  <a:lnTo>
                    <a:pt x="31" y="431"/>
                  </a:lnTo>
                  <a:lnTo>
                    <a:pt x="28" y="428"/>
                  </a:lnTo>
                  <a:lnTo>
                    <a:pt x="26" y="425"/>
                  </a:lnTo>
                  <a:lnTo>
                    <a:pt x="25" y="420"/>
                  </a:lnTo>
                  <a:lnTo>
                    <a:pt x="22" y="417"/>
                  </a:lnTo>
                  <a:lnTo>
                    <a:pt x="22" y="412"/>
                  </a:lnTo>
                  <a:lnTo>
                    <a:pt x="21" y="408"/>
                  </a:lnTo>
                  <a:lnTo>
                    <a:pt x="20" y="403"/>
                  </a:lnTo>
                  <a:lnTo>
                    <a:pt x="0" y="3"/>
                  </a:lnTo>
                  <a:lnTo>
                    <a:pt x="2" y="1"/>
                  </a:lnTo>
                  <a:lnTo>
                    <a:pt x="7" y="0"/>
                  </a:lnTo>
                  <a:lnTo>
                    <a:pt x="12" y="0"/>
                  </a:lnTo>
                  <a:lnTo>
                    <a:pt x="20" y="1"/>
                  </a:lnTo>
                  <a:lnTo>
                    <a:pt x="29" y="3"/>
                  </a:lnTo>
                  <a:lnTo>
                    <a:pt x="38" y="4"/>
                  </a:lnTo>
                  <a:lnTo>
                    <a:pt x="47" y="6"/>
                  </a:lnTo>
                  <a:lnTo>
                    <a:pt x="55" y="8"/>
                  </a:lnTo>
                  <a:lnTo>
                    <a:pt x="349" y="368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2" name="Freeform 165">
              <a:extLst>
                <a:ext uri="{FF2B5EF4-FFF2-40B4-BE49-F238E27FC236}">
                  <a16:creationId xmlns:a16="http://schemas.microsoft.com/office/drawing/2014/main" id="{4B96002A-0ED0-47EE-8243-104ED90B3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" y="1163"/>
              <a:ext cx="1624" cy="487"/>
            </a:xfrm>
            <a:custGeom>
              <a:avLst/>
              <a:gdLst>
                <a:gd name="T0" fmla="*/ 0 w 1624"/>
                <a:gd name="T1" fmla="*/ 0 h 487"/>
                <a:gd name="T2" fmla="*/ 99 w 1624"/>
                <a:gd name="T3" fmla="*/ 35 h 487"/>
                <a:gd name="T4" fmla="*/ 98 w 1624"/>
                <a:gd name="T5" fmla="*/ 39 h 487"/>
                <a:gd name="T6" fmla="*/ 99 w 1624"/>
                <a:gd name="T7" fmla="*/ 42 h 487"/>
                <a:gd name="T8" fmla="*/ 100 w 1624"/>
                <a:gd name="T9" fmla="*/ 46 h 487"/>
                <a:gd name="T10" fmla="*/ 102 w 1624"/>
                <a:gd name="T11" fmla="*/ 48 h 487"/>
                <a:gd name="T12" fmla="*/ 6 w 1624"/>
                <a:gd name="T13" fmla="*/ 12 h 487"/>
                <a:gd name="T14" fmla="*/ 3 w 1624"/>
                <a:gd name="T15" fmla="*/ 10 h 487"/>
                <a:gd name="T16" fmla="*/ 2 w 1624"/>
                <a:gd name="T17" fmla="*/ 7 h 487"/>
                <a:gd name="T18" fmla="*/ 1 w 1624"/>
                <a:gd name="T19" fmla="*/ 3 h 487"/>
                <a:gd name="T20" fmla="*/ 0 w 1624"/>
                <a:gd name="T21" fmla="*/ 0 h 487"/>
                <a:gd name="T22" fmla="*/ 1281 w 1624"/>
                <a:gd name="T23" fmla="*/ 414 h 487"/>
                <a:gd name="T24" fmla="*/ 1279 w 1624"/>
                <a:gd name="T25" fmla="*/ 422 h 487"/>
                <a:gd name="T26" fmla="*/ 1278 w 1624"/>
                <a:gd name="T27" fmla="*/ 429 h 487"/>
                <a:gd name="T28" fmla="*/ 1279 w 1624"/>
                <a:gd name="T29" fmla="*/ 436 h 487"/>
                <a:gd name="T30" fmla="*/ 1280 w 1624"/>
                <a:gd name="T31" fmla="*/ 441 h 487"/>
                <a:gd name="T32" fmla="*/ 1282 w 1624"/>
                <a:gd name="T33" fmla="*/ 446 h 487"/>
                <a:gd name="T34" fmla="*/ 1287 w 1624"/>
                <a:gd name="T35" fmla="*/ 450 h 487"/>
                <a:gd name="T36" fmla="*/ 1292 w 1624"/>
                <a:gd name="T37" fmla="*/ 453 h 487"/>
                <a:gd name="T38" fmla="*/ 1299 w 1624"/>
                <a:gd name="T39" fmla="*/ 456 h 487"/>
                <a:gd name="T40" fmla="*/ 1390 w 1624"/>
                <a:gd name="T41" fmla="*/ 478 h 487"/>
                <a:gd name="T42" fmla="*/ 1407 w 1624"/>
                <a:gd name="T43" fmla="*/ 481 h 487"/>
                <a:gd name="T44" fmla="*/ 1423 w 1624"/>
                <a:gd name="T45" fmla="*/ 483 h 487"/>
                <a:gd name="T46" fmla="*/ 1440 w 1624"/>
                <a:gd name="T47" fmla="*/ 485 h 487"/>
                <a:gd name="T48" fmla="*/ 1457 w 1624"/>
                <a:gd name="T49" fmla="*/ 486 h 487"/>
                <a:gd name="T50" fmla="*/ 1473 w 1624"/>
                <a:gd name="T51" fmla="*/ 486 h 487"/>
                <a:gd name="T52" fmla="*/ 1488 w 1624"/>
                <a:gd name="T53" fmla="*/ 485 h 487"/>
                <a:gd name="T54" fmla="*/ 1504 w 1624"/>
                <a:gd name="T55" fmla="*/ 484 h 487"/>
                <a:gd name="T56" fmla="*/ 1519 w 1624"/>
                <a:gd name="T57" fmla="*/ 482 h 487"/>
                <a:gd name="T58" fmla="*/ 1533 w 1624"/>
                <a:gd name="T59" fmla="*/ 480 h 487"/>
                <a:gd name="T60" fmla="*/ 1548 w 1624"/>
                <a:gd name="T61" fmla="*/ 477 h 487"/>
                <a:gd name="T62" fmla="*/ 1561 w 1624"/>
                <a:gd name="T63" fmla="*/ 474 h 487"/>
                <a:gd name="T64" fmla="*/ 1575 w 1624"/>
                <a:gd name="T65" fmla="*/ 470 h 487"/>
                <a:gd name="T66" fmla="*/ 1588 w 1624"/>
                <a:gd name="T67" fmla="*/ 466 h 487"/>
                <a:gd name="T68" fmla="*/ 1599 w 1624"/>
                <a:gd name="T69" fmla="*/ 461 h 487"/>
                <a:gd name="T70" fmla="*/ 1612 w 1624"/>
                <a:gd name="T71" fmla="*/ 456 h 487"/>
                <a:gd name="T72" fmla="*/ 1623 w 1624"/>
                <a:gd name="T73" fmla="*/ 451 h 487"/>
                <a:gd name="T74" fmla="*/ 1606 w 1624"/>
                <a:gd name="T75" fmla="*/ 452 h 487"/>
                <a:gd name="T76" fmla="*/ 1588 w 1624"/>
                <a:gd name="T77" fmla="*/ 453 h 487"/>
                <a:gd name="T78" fmla="*/ 1569 w 1624"/>
                <a:gd name="T79" fmla="*/ 453 h 487"/>
                <a:gd name="T80" fmla="*/ 1549 w 1624"/>
                <a:gd name="T81" fmla="*/ 453 h 487"/>
                <a:gd name="T82" fmla="*/ 1529 w 1624"/>
                <a:gd name="T83" fmla="*/ 451 h 487"/>
                <a:gd name="T84" fmla="*/ 1508 w 1624"/>
                <a:gd name="T85" fmla="*/ 450 h 487"/>
                <a:gd name="T86" fmla="*/ 1485 w 1624"/>
                <a:gd name="T87" fmla="*/ 448 h 487"/>
                <a:gd name="T88" fmla="*/ 1463 w 1624"/>
                <a:gd name="T89" fmla="*/ 446 h 487"/>
                <a:gd name="T90" fmla="*/ 1439 w 1624"/>
                <a:gd name="T91" fmla="*/ 443 h 487"/>
                <a:gd name="T92" fmla="*/ 1417 w 1624"/>
                <a:gd name="T93" fmla="*/ 440 h 487"/>
                <a:gd name="T94" fmla="*/ 1393 w 1624"/>
                <a:gd name="T95" fmla="*/ 437 h 487"/>
                <a:gd name="T96" fmla="*/ 1371 w 1624"/>
                <a:gd name="T97" fmla="*/ 433 h 487"/>
                <a:gd name="T98" fmla="*/ 1347 w 1624"/>
                <a:gd name="T99" fmla="*/ 428 h 487"/>
                <a:gd name="T100" fmla="*/ 1325 w 1624"/>
                <a:gd name="T101" fmla="*/ 424 h 487"/>
                <a:gd name="T102" fmla="*/ 1302 w 1624"/>
                <a:gd name="T103" fmla="*/ 419 h 487"/>
                <a:gd name="T104" fmla="*/ 1281 w 1624"/>
                <a:gd name="T105" fmla="*/ 414 h 487"/>
                <a:gd name="T106" fmla="*/ 0 w 1624"/>
                <a:gd name="T107" fmla="*/ 0 h 4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24" h="487">
                  <a:moveTo>
                    <a:pt x="0" y="0"/>
                  </a:moveTo>
                  <a:lnTo>
                    <a:pt x="99" y="35"/>
                  </a:lnTo>
                  <a:lnTo>
                    <a:pt x="98" y="39"/>
                  </a:lnTo>
                  <a:lnTo>
                    <a:pt x="99" y="42"/>
                  </a:lnTo>
                  <a:lnTo>
                    <a:pt x="100" y="46"/>
                  </a:lnTo>
                  <a:lnTo>
                    <a:pt x="102" y="48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2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281" y="414"/>
                  </a:lnTo>
                  <a:lnTo>
                    <a:pt x="1279" y="422"/>
                  </a:lnTo>
                  <a:lnTo>
                    <a:pt x="1278" y="429"/>
                  </a:lnTo>
                  <a:lnTo>
                    <a:pt x="1279" y="436"/>
                  </a:lnTo>
                  <a:lnTo>
                    <a:pt x="1280" y="441"/>
                  </a:lnTo>
                  <a:lnTo>
                    <a:pt x="1282" y="446"/>
                  </a:lnTo>
                  <a:lnTo>
                    <a:pt x="1287" y="450"/>
                  </a:lnTo>
                  <a:lnTo>
                    <a:pt x="1292" y="453"/>
                  </a:lnTo>
                  <a:lnTo>
                    <a:pt x="1299" y="456"/>
                  </a:lnTo>
                  <a:lnTo>
                    <a:pt x="1390" y="478"/>
                  </a:lnTo>
                  <a:lnTo>
                    <a:pt x="1407" y="481"/>
                  </a:lnTo>
                  <a:lnTo>
                    <a:pt x="1423" y="483"/>
                  </a:lnTo>
                  <a:lnTo>
                    <a:pt x="1440" y="485"/>
                  </a:lnTo>
                  <a:lnTo>
                    <a:pt x="1457" y="486"/>
                  </a:lnTo>
                  <a:lnTo>
                    <a:pt x="1473" y="486"/>
                  </a:lnTo>
                  <a:lnTo>
                    <a:pt x="1488" y="485"/>
                  </a:lnTo>
                  <a:lnTo>
                    <a:pt x="1504" y="484"/>
                  </a:lnTo>
                  <a:lnTo>
                    <a:pt x="1519" y="482"/>
                  </a:lnTo>
                  <a:lnTo>
                    <a:pt x="1533" y="480"/>
                  </a:lnTo>
                  <a:lnTo>
                    <a:pt x="1548" y="477"/>
                  </a:lnTo>
                  <a:lnTo>
                    <a:pt x="1561" y="474"/>
                  </a:lnTo>
                  <a:lnTo>
                    <a:pt x="1575" y="470"/>
                  </a:lnTo>
                  <a:lnTo>
                    <a:pt x="1588" y="466"/>
                  </a:lnTo>
                  <a:lnTo>
                    <a:pt x="1599" y="461"/>
                  </a:lnTo>
                  <a:lnTo>
                    <a:pt x="1612" y="456"/>
                  </a:lnTo>
                  <a:lnTo>
                    <a:pt x="1623" y="451"/>
                  </a:lnTo>
                  <a:lnTo>
                    <a:pt x="1606" y="452"/>
                  </a:lnTo>
                  <a:lnTo>
                    <a:pt x="1588" y="453"/>
                  </a:lnTo>
                  <a:lnTo>
                    <a:pt x="1569" y="453"/>
                  </a:lnTo>
                  <a:lnTo>
                    <a:pt x="1549" y="453"/>
                  </a:lnTo>
                  <a:lnTo>
                    <a:pt x="1529" y="451"/>
                  </a:lnTo>
                  <a:lnTo>
                    <a:pt x="1508" y="450"/>
                  </a:lnTo>
                  <a:lnTo>
                    <a:pt x="1485" y="448"/>
                  </a:lnTo>
                  <a:lnTo>
                    <a:pt x="1463" y="446"/>
                  </a:lnTo>
                  <a:lnTo>
                    <a:pt x="1439" y="443"/>
                  </a:lnTo>
                  <a:lnTo>
                    <a:pt x="1417" y="440"/>
                  </a:lnTo>
                  <a:lnTo>
                    <a:pt x="1393" y="437"/>
                  </a:lnTo>
                  <a:lnTo>
                    <a:pt x="1371" y="433"/>
                  </a:lnTo>
                  <a:lnTo>
                    <a:pt x="1347" y="428"/>
                  </a:lnTo>
                  <a:lnTo>
                    <a:pt x="1325" y="424"/>
                  </a:lnTo>
                  <a:lnTo>
                    <a:pt x="1302" y="419"/>
                  </a:lnTo>
                  <a:lnTo>
                    <a:pt x="1281" y="414"/>
                  </a:lnTo>
                  <a:lnTo>
                    <a:pt x="0" y="0"/>
                  </a:lnTo>
                </a:path>
              </a:pathLst>
            </a:custGeom>
            <a:solidFill>
              <a:srgbClr val="B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3" name="Freeform 166">
              <a:extLst>
                <a:ext uri="{FF2B5EF4-FFF2-40B4-BE49-F238E27FC236}">
                  <a16:creationId xmlns:a16="http://schemas.microsoft.com/office/drawing/2014/main" id="{0CFF3CA8-507C-42ED-8421-BFD521ECD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647"/>
              <a:ext cx="67" cy="452"/>
            </a:xfrm>
            <a:custGeom>
              <a:avLst/>
              <a:gdLst>
                <a:gd name="T0" fmla="*/ 0 w 67"/>
                <a:gd name="T1" fmla="*/ 0 h 452"/>
                <a:gd name="T2" fmla="*/ 35 w 67"/>
                <a:gd name="T3" fmla="*/ 437 h 452"/>
                <a:gd name="T4" fmla="*/ 66 w 67"/>
                <a:gd name="T5" fmla="*/ 451 h 452"/>
                <a:gd name="T6" fmla="*/ 16 w 67"/>
                <a:gd name="T7" fmla="*/ 3 h 452"/>
                <a:gd name="T8" fmla="*/ 0 w 67"/>
                <a:gd name="T9" fmla="*/ 0 h 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452">
                  <a:moveTo>
                    <a:pt x="0" y="0"/>
                  </a:moveTo>
                  <a:lnTo>
                    <a:pt x="35" y="437"/>
                  </a:lnTo>
                  <a:lnTo>
                    <a:pt x="66" y="451"/>
                  </a:lnTo>
                  <a:lnTo>
                    <a:pt x="16" y="3"/>
                  </a:lnTo>
                  <a:lnTo>
                    <a:pt x="0" y="0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4" name="Line 167">
              <a:extLst>
                <a:ext uri="{FF2B5EF4-FFF2-40B4-BE49-F238E27FC236}">
                  <a16:creationId xmlns:a16="http://schemas.microsoft.com/office/drawing/2014/main" id="{3A91A570-2802-4FBB-BDB2-EB4D3E324C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83" y="987"/>
              <a:ext cx="501" cy="1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5" name="Freeform 168">
              <a:extLst>
                <a:ext uri="{FF2B5EF4-FFF2-40B4-BE49-F238E27FC236}">
                  <a16:creationId xmlns:a16="http://schemas.microsoft.com/office/drawing/2014/main" id="{8B87EC01-2695-4D0A-9776-487545F7E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1" y="1000"/>
              <a:ext cx="48" cy="37"/>
            </a:xfrm>
            <a:custGeom>
              <a:avLst/>
              <a:gdLst>
                <a:gd name="T0" fmla="*/ 47 w 48"/>
                <a:gd name="T1" fmla="*/ 2 h 37"/>
                <a:gd name="T2" fmla="*/ 47 w 48"/>
                <a:gd name="T3" fmla="*/ 2 h 37"/>
                <a:gd name="T4" fmla="*/ 38 w 48"/>
                <a:gd name="T5" fmla="*/ 0 h 37"/>
                <a:gd name="T6" fmla="*/ 29 w 48"/>
                <a:gd name="T7" fmla="*/ 0 h 37"/>
                <a:gd name="T8" fmla="*/ 21 w 48"/>
                <a:gd name="T9" fmla="*/ 3 h 37"/>
                <a:gd name="T10" fmla="*/ 13 w 48"/>
                <a:gd name="T11" fmla="*/ 6 h 37"/>
                <a:gd name="T12" fmla="*/ 8 w 48"/>
                <a:gd name="T13" fmla="*/ 12 h 37"/>
                <a:gd name="T14" fmla="*/ 4 w 48"/>
                <a:gd name="T15" fmla="*/ 18 h 37"/>
                <a:gd name="T16" fmla="*/ 1 w 48"/>
                <a:gd name="T17" fmla="*/ 26 h 37"/>
                <a:gd name="T18" fmla="*/ 0 w 48"/>
                <a:gd name="T19" fmla="*/ 36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37">
                  <a:moveTo>
                    <a:pt x="47" y="2"/>
                  </a:moveTo>
                  <a:lnTo>
                    <a:pt x="47" y="2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21" y="3"/>
                  </a:lnTo>
                  <a:lnTo>
                    <a:pt x="13" y="6"/>
                  </a:lnTo>
                  <a:lnTo>
                    <a:pt x="8" y="12"/>
                  </a:lnTo>
                  <a:lnTo>
                    <a:pt x="4" y="18"/>
                  </a:lnTo>
                  <a:lnTo>
                    <a:pt x="1" y="26"/>
                  </a:lnTo>
                  <a:lnTo>
                    <a:pt x="0" y="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6" name="Freeform 169">
              <a:extLst>
                <a:ext uri="{FF2B5EF4-FFF2-40B4-BE49-F238E27FC236}">
                  <a16:creationId xmlns:a16="http://schemas.microsoft.com/office/drawing/2014/main" id="{FBCB9677-0213-4F0B-B3FC-33FB1D287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1135"/>
              <a:ext cx="386" cy="398"/>
            </a:xfrm>
            <a:custGeom>
              <a:avLst/>
              <a:gdLst>
                <a:gd name="T0" fmla="*/ 335 w 386"/>
                <a:gd name="T1" fmla="*/ 51 h 398"/>
                <a:gd name="T2" fmla="*/ 385 w 386"/>
                <a:gd name="T3" fmla="*/ 374 h 398"/>
                <a:gd name="T4" fmla="*/ 385 w 386"/>
                <a:gd name="T5" fmla="*/ 381 h 398"/>
                <a:gd name="T6" fmla="*/ 382 w 386"/>
                <a:gd name="T7" fmla="*/ 387 h 398"/>
                <a:gd name="T8" fmla="*/ 378 w 386"/>
                <a:gd name="T9" fmla="*/ 391 h 398"/>
                <a:gd name="T10" fmla="*/ 373 w 386"/>
                <a:gd name="T11" fmla="*/ 394 h 398"/>
                <a:gd name="T12" fmla="*/ 366 w 386"/>
                <a:gd name="T13" fmla="*/ 396 h 398"/>
                <a:gd name="T14" fmla="*/ 358 w 386"/>
                <a:gd name="T15" fmla="*/ 397 h 398"/>
                <a:gd name="T16" fmla="*/ 350 w 386"/>
                <a:gd name="T17" fmla="*/ 396 h 398"/>
                <a:gd name="T18" fmla="*/ 343 w 386"/>
                <a:gd name="T19" fmla="*/ 395 h 398"/>
                <a:gd name="T20" fmla="*/ 323 w 386"/>
                <a:gd name="T21" fmla="*/ 389 h 398"/>
                <a:gd name="T22" fmla="*/ 302 w 386"/>
                <a:gd name="T23" fmla="*/ 383 h 398"/>
                <a:gd name="T24" fmla="*/ 281 w 386"/>
                <a:gd name="T25" fmla="*/ 377 h 398"/>
                <a:gd name="T26" fmla="*/ 261 w 386"/>
                <a:gd name="T27" fmla="*/ 372 h 398"/>
                <a:gd name="T28" fmla="*/ 240 w 386"/>
                <a:gd name="T29" fmla="*/ 366 h 398"/>
                <a:gd name="T30" fmla="*/ 220 w 386"/>
                <a:gd name="T31" fmla="*/ 360 h 398"/>
                <a:gd name="T32" fmla="*/ 199 w 386"/>
                <a:gd name="T33" fmla="*/ 354 h 398"/>
                <a:gd name="T34" fmla="*/ 179 w 386"/>
                <a:gd name="T35" fmla="*/ 347 h 398"/>
                <a:gd name="T36" fmla="*/ 158 w 386"/>
                <a:gd name="T37" fmla="*/ 341 h 398"/>
                <a:gd name="T38" fmla="*/ 137 w 386"/>
                <a:gd name="T39" fmla="*/ 334 h 398"/>
                <a:gd name="T40" fmla="*/ 117 w 386"/>
                <a:gd name="T41" fmla="*/ 328 h 398"/>
                <a:gd name="T42" fmla="*/ 97 w 386"/>
                <a:gd name="T43" fmla="*/ 321 h 398"/>
                <a:gd name="T44" fmla="*/ 77 w 386"/>
                <a:gd name="T45" fmla="*/ 314 h 398"/>
                <a:gd name="T46" fmla="*/ 56 w 386"/>
                <a:gd name="T47" fmla="*/ 308 h 398"/>
                <a:gd name="T48" fmla="*/ 36 w 386"/>
                <a:gd name="T49" fmla="*/ 300 h 398"/>
                <a:gd name="T50" fmla="*/ 16 w 386"/>
                <a:gd name="T51" fmla="*/ 293 h 398"/>
                <a:gd name="T52" fmla="*/ 11 w 386"/>
                <a:gd name="T53" fmla="*/ 291 h 398"/>
                <a:gd name="T54" fmla="*/ 8 w 386"/>
                <a:gd name="T55" fmla="*/ 289 h 398"/>
                <a:gd name="T56" fmla="*/ 5 w 386"/>
                <a:gd name="T57" fmla="*/ 286 h 398"/>
                <a:gd name="T58" fmla="*/ 2 w 386"/>
                <a:gd name="T59" fmla="*/ 284 h 398"/>
                <a:gd name="T60" fmla="*/ 0 w 386"/>
                <a:gd name="T61" fmla="*/ 281 h 398"/>
                <a:gd name="T62" fmla="*/ 0 w 386"/>
                <a:gd name="T63" fmla="*/ 277 h 398"/>
                <a:gd name="T64" fmla="*/ 0 w 386"/>
                <a:gd name="T65" fmla="*/ 274 h 398"/>
                <a:gd name="T66" fmla="*/ 0 w 386"/>
                <a:gd name="T67" fmla="*/ 271 h 398"/>
                <a:gd name="T68" fmla="*/ 88 w 386"/>
                <a:gd name="T69" fmla="*/ 7 h 398"/>
                <a:gd name="T70" fmla="*/ 89 w 386"/>
                <a:gd name="T71" fmla="*/ 5 h 398"/>
                <a:gd name="T72" fmla="*/ 90 w 386"/>
                <a:gd name="T73" fmla="*/ 3 h 398"/>
                <a:gd name="T74" fmla="*/ 92 w 386"/>
                <a:gd name="T75" fmla="*/ 1 h 398"/>
                <a:gd name="T76" fmla="*/ 96 w 386"/>
                <a:gd name="T77" fmla="*/ 0 h 398"/>
                <a:gd name="T78" fmla="*/ 99 w 386"/>
                <a:gd name="T79" fmla="*/ 0 h 398"/>
                <a:gd name="T80" fmla="*/ 101 w 386"/>
                <a:gd name="T81" fmla="*/ 0 h 398"/>
                <a:gd name="T82" fmla="*/ 105 w 386"/>
                <a:gd name="T83" fmla="*/ 0 h 398"/>
                <a:gd name="T84" fmla="*/ 108 w 386"/>
                <a:gd name="T85" fmla="*/ 1 h 398"/>
                <a:gd name="T86" fmla="*/ 315 w 386"/>
                <a:gd name="T87" fmla="*/ 38 h 398"/>
                <a:gd name="T88" fmla="*/ 320 w 386"/>
                <a:gd name="T89" fmla="*/ 39 h 398"/>
                <a:gd name="T90" fmla="*/ 323 w 386"/>
                <a:gd name="T91" fmla="*/ 40 h 398"/>
                <a:gd name="T92" fmla="*/ 326 w 386"/>
                <a:gd name="T93" fmla="*/ 41 h 398"/>
                <a:gd name="T94" fmla="*/ 329 w 386"/>
                <a:gd name="T95" fmla="*/ 42 h 398"/>
                <a:gd name="T96" fmla="*/ 331 w 386"/>
                <a:gd name="T97" fmla="*/ 43 h 398"/>
                <a:gd name="T98" fmla="*/ 332 w 386"/>
                <a:gd name="T99" fmla="*/ 45 h 398"/>
                <a:gd name="T100" fmla="*/ 334 w 386"/>
                <a:gd name="T101" fmla="*/ 48 h 398"/>
                <a:gd name="T102" fmla="*/ 335 w 386"/>
                <a:gd name="T103" fmla="*/ 51 h 3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6" h="398">
                  <a:moveTo>
                    <a:pt x="335" y="51"/>
                  </a:moveTo>
                  <a:lnTo>
                    <a:pt x="385" y="374"/>
                  </a:lnTo>
                  <a:lnTo>
                    <a:pt x="385" y="381"/>
                  </a:lnTo>
                  <a:lnTo>
                    <a:pt x="382" y="387"/>
                  </a:lnTo>
                  <a:lnTo>
                    <a:pt x="378" y="391"/>
                  </a:lnTo>
                  <a:lnTo>
                    <a:pt x="373" y="394"/>
                  </a:lnTo>
                  <a:lnTo>
                    <a:pt x="366" y="396"/>
                  </a:lnTo>
                  <a:lnTo>
                    <a:pt x="358" y="397"/>
                  </a:lnTo>
                  <a:lnTo>
                    <a:pt x="350" y="396"/>
                  </a:lnTo>
                  <a:lnTo>
                    <a:pt x="343" y="395"/>
                  </a:lnTo>
                  <a:lnTo>
                    <a:pt x="323" y="389"/>
                  </a:lnTo>
                  <a:lnTo>
                    <a:pt x="302" y="383"/>
                  </a:lnTo>
                  <a:lnTo>
                    <a:pt x="281" y="377"/>
                  </a:lnTo>
                  <a:lnTo>
                    <a:pt x="261" y="372"/>
                  </a:lnTo>
                  <a:lnTo>
                    <a:pt x="240" y="366"/>
                  </a:lnTo>
                  <a:lnTo>
                    <a:pt x="220" y="360"/>
                  </a:lnTo>
                  <a:lnTo>
                    <a:pt x="199" y="354"/>
                  </a:lnTo>
                  <a:lnTo>
                    <a:pt x="179" y="347"/>
                  </a:lnTo>
                  <a:lnTo>
                    <a:pt x="158" y="341"/>
                  </a:lnTo>
                  <a:lnTo>
                    <a:pt x="137" y="334"/>
                  </a:lnTo>
                  <a:lnTo>
                    <a:pt x="117" y="328"/>
                  </a:lnTo>
                  <a:lnTo>
                    <a:pt x="97" y="321"/>
                  </a:lnTo>
                  <a:lnTo>
                    <a:pt x="77" y="314"/>
                  </a:lnTo>
                  <a:lnTo>
                    <a:pt x="56" y="308"/>
                  </a:lnTo>
                  <a:lnTo>
                    <a:pt x="36" y="300"/>
                  </a:lnTo>
                  <a:lnTo>
                    <a:pt x="16" y="293"/>
                  </a:lnTo>
                  <a:lnTo>
                    <a:pt x="11" y="291"/>
                  </a:lnTo>
                  <a:lnTo>
                    <a:pt x="8" y="289"/>
                  </a:lnTo>
                  <a:lnTo>
                    <a:pt x="5" y="286"/>
                  </a:lnTo>
                  <a:lnTo>
                    <a:pt x="2" y="284"/>
                  </a:lnTo>
                  <a:lnTo>
                    <a:pt x="0" y="281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0" y="271"/>
                  </a:lnTo>
                  <a:lnTo>
                    <a:pt x="88" y="7"/>
                  </a:lnTo>
                  <a:lnTo>
                    <a:pt x="89" y="5"/>
                  </a:lnTo>
                  <a:lnTo>
                    <a:pt x="90" y="3"/>
                  </a:lnTo>
                  <a:lnTo>
                    <a:pt x="92" y="1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8" y="1"/>
                  </a:lnTo>
                  <a:lnTo>
                    <a:pt x="315" y="38"/>
                  </a:lnTo>
                  <a:lnTo>
                    <a:pt x="320" y="39"/>
                  </a:lnTo>
                  <a:lnTo>
                    <a:pt x="323" y="40"/>
                  </a:lnTo>
                  <a:lnTo>
                    <a:pt x="326" y="41"/>
                  </a:lnTo>
                  <a:lnTo>
                    <a:pt x="329" y="42"/>
                  </a:lnTo>
                  <a:lnTo>
                    <a:pt x="331" y="43"/>
                  </a:lnTo>
                  <a:lnTo>
                    <a:pt x="332" y="45"/>
                  </a:lnTo>
                  <a:lnTo>
                    <a:pt x="334" y="48"/>
                  </a:lnTo>
                  <a:lnTo>
                    <a:pt x="335" y="5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7" name="Freeform 170">
              <a:extLst>
                <a:ext uri="{FF2B5EF4-FFF2-40B4-BE49-F238E27FC236}">
                  <a16:creationId xmlns:a16="http://schemas.microsoft.com/office/drawing/2014/main" id="{2ABAE97C-D1A8-41FE-ACAA-1B1EC0BA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1456"/>
              <a:ext cx="73" cy="60"/>
            </a:xfrm>
            <a:custGeom>
              <a:avLst/>
              <a:gdLst>
                <a:gd name="T0" fmla="*/ 52 w 73"/>
                <a:gd name="T1" fmla="*/ 59 h 60"/>
                <a:gd name="T2" fmla="*/ 39 w 73"/>
                <a:gd name="T3" fmla="*/ 55 h 60"/>
                <a:gd name="T4" fmla="*/ 28 w 73"/>
                <a:gd name="T5" fmla="*/ 51 h 60"/>
                <a:gd name="T6" fmla="*/ 17 w 73"/>
                <a:gd name="T7" fmla="*/ 47 h 60"/>
                <a:gd name="T8" fmla="*/ 10 w 73"/>
                <a:gd name="T9" fmla="*/ 43 h 60"/>
                <a:gd name="T10" fmla="*/ 5 w 73"/>
                <a:gd name="T11" fmla="*/ 38 h 60"/>
                <a:gd name="T12" fmla="*/ 1 w 73"/>
                <a:gd name="T13" fmla="*/ 34 h 60"/>
                <a:gd name="T14" fmla="*/ 0 w 73"/>
                <a:gd name="T15" fmla="*/ 30 h 60"/>
                <a:gd name="T16" fmla="*/ 0 w 73"/>
                <a:gd name="T17" fmla="*/ 25 h 60"/>
                <a:gd name="T18" fmla="*/ 2 w 73"/>
                <a:gd name="T19" fmla="*/ 21 h 60"/>
                <a:gd name="T20" fmla="*/ 6 w 73"/>
                <a:gd name="T21" fmla="*/ 17 h 60"/>
                <a:gd name="T22" fmla="*/ 12 w 73"/>
                <a:gd name="T23" fmla="*/ 14 h 60"/>
                <a:gd name="T24" fmla="*/ 21 w 73"/>
                <a:gd name="T25" fmla="*/ 10 h 60"/>
                <a:gd name="T26" fmla="*/ 30 w 73"/>
                <a:gd name="T27" fmla="*/ 6 h 60"/>
                <a:gd name="T28" fmla="*/ 42 w 73"/>
                <a:gd name="T29" fmla="*/ 5 h 60"/>
                <a:gd name="T30" fmla="*/ 56 w 73"/>
                <a:gd name="T31" fmla="*/ 2 h 60"/>
                <a:gd name="T32" fmla="*/ 72 w 73"/>
                <a:gd name="T33" fmla="*/ 0 h 60"/>
                <a:gd name="T34" fmla="*/ 49 w 73"/>
                <a:gd name="T35" fmla="*/ 8 h 60"/>
                <a:gd name="T36" fmla="*/ 33 w 73"/>
                <a:gd name="T37" fmla="*/ 15 h 60"/>
                <a:gd name="T38" fmla="*/ 25 w 73"/>
                <a:gd name="T39" fmla="*/ 23 h 60"/>
                <a:gd name="T40" fmla="*/ 22 w 73"/>
                <a:gd name="T41" fmla="*/ 29 h 60"/>
                <a:gd name="T42" fmla="*/ 24 w 73"/>
                <a:gd name="T43" fmla="*/ 36 h 60"/>
                <a:gd name="T44" fmla="*/ 30 w 73"/>
                <a:gd name="T45" fmla="*/ 44 h 60"/>
                <a:gd name="T46" fmla="*/ 40 w 73"/>
                <a:gd name="T47" fmla="*/ 51 h 60"/>
                <a:gd name="T48" fmla="*/ 52 w 73"/>
                <a:gd name="T49" fmla="*/ 59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3" h="60">
                  <a:moveTo>
                    <a:pt x="52" y="59"/>
                  </a:moveTo>
                  <a:lnTo>
                    <a:pt x="39" y="55"/>
                  </a:lnTo>
                  <a:lnTo>
                    <a:pt x="28" y="51"/>
                  </a:lnTo>
                  <a:lnTo>
                    <a:pt x="17" y="47"/>
                  </a:lnTo>
                  <a:lnTo>
                    <a:pt x="10" y="43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2" y="21"/>
                  </a:lnTo>
                  <a:lnTo>
                    <a:pt x="6" y="17"/>
                  </a:lnTo>
                  <a:lnTo>
                    <a:pt x="12" y="14"/>
                  </a:lnTo>
                  <a:lnTo>
                    <a:pt x="21" y="10"/>
                  </a:lnTo>
                  <a:lnTo>
                    <a:pt x="30" y="6"/>
                  </a:lnTo>
                  <a:lnTo>
                    <a:pt x="42" y="5"/>
                  </a:lnTo>
                  <a:lnTo>
                    <a:pt x="56" y="2"/>
                  </a:lnTo>
                  <a:lnTo>
                    <a:pt x="72" y="0"/>
                  </a:lnTo>
                  <a:lnTo>
                    <a:pt x="49" y="8"/>
                  </a:lnTo>
                  <a:lnTo>
                    <a:pt x="33" y="15"/>
                  </a:lnTo>
                  <a:lnTo>
                    <a:pt x="25" y="23"/>
                  </a:lnTo>
                  <a:lnTo>
                    <a:pt x="22" y="29"/>
                  </a:lnTo>
                  <a:lnTo>
                    <a:pt x="24" y="36"/>
                  </a:lnTo>
                  <a:lnTo>
                    <a:pt x="30" y="44"/>
                  </a:lnTo>
                  <a:lnTo>
                    <a:pt x="40" y="51"/>
                  </a:lnTo>
                  <a:lnTo>
                    <a:pt x="52" y="5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8" name="Freeform 171">
              <a:extLst>
                <a:ext uri="{FF2B5EF4-FFF2-40B4-BE49-F238E27FC236}">
                  <a16:creationId xmlns:a16="http://schemas.microsoft.com/office/drawing/2014/main" id="{A8F84FCD-F047-4F12-8FA1-560E93554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1456"/>
              <a:ext cx="80" cy="66"/>
            </a:xfrm>
            <a:custGeom>
              <a:avLst/>
              <a:gdLst>
                <a:gd name="T0" fmla="*/ 58 w 80"/>
                <a:gd name="T1" fmla="*/ 65 h 66"/>
                <a:gd name="T2" fmla="*/ 58 w 80"/>
                <a:gd name="T3" fmla="*/ 65 h 66"/>
                <a:gd name="T4" fmla="*/ 43 w 80"/>
                <a:gd name="T5" fmla="*/ 61 h 66"/>
                <a:gd name="T6" fmla="*/ 30 w 80"/>
                <a:gd name="T7" fmla="*/ 56 h 66"/>
                <a:gd name="T8" fmla="*/ 19 w 80"/>
                <a:gd name="T9" fmla="*/ 52 h 66"/>
                <a:gd name="T10" fmla="*/ 11 w 80"/>
                <a:gd name="T11" fmla="*/ 47 h 66"/>
                <a:gd name="T12" fmla="*/ 6 w 80"/>
                <a:gd name="T13" fmla="*/ 42 h 66"/>
                <a:gd name="T14" fmla="*/ 1 w 80"/>
                <a:gd name="T15" fmla="*/ 37 h 66"/>
                <a:gd name="T16" fmla="*/ 0 w 80"/>
                <a:gd name="T17" fmla="*/ 33 h 66"/>
                <a:gd name="T18" fmla="*/ 0 w 80"/>
                <a:gd name="T19" fmla="*/ 28 h 66"/>
                <a:gd name="T20" fmla="*/ 2 w 80"/>
                <a:gd name="T21" fmla="*/ 23 h 66"/>
                <a:gd name="T22" fmla="*/ 7 w 80"/>
                <a:gd name="T23" fmla="*/ 19 h 66"/>
                <a:gd name="T24" fmla="*/ 14 w 80"/>
                <a:gd name="T25" fmla="*/ 15 h 66"/>
                <a:gd name="T26" fmla="*/ 23 w 80"/>
                <a:gd name="T27" fmla="*/ 11 h 66"/>
                <a:gd name="T28" fmla="*/ 33 w 80"/>
                <a:gd name="T29" fmla="*/ 7 h 66"/>
                <a:gd name="T30" fmla="*/ 46 w 80"/>
                <a:gd name="T31" fmla="*/ 5 h 66"/>
                <a:gd name="T32" fmla="*/ 61 w 80"/>
                <a:gd name="T33" fmla="*/ 2 h 66"/>
                <a:gd name="T34" fmla="*/ 79 w 80"/>
                <a:gd name="T35" fmla="*/ 0 h 66"/>
                <a:gd name="T36" fmla="*/ 54 w 80"/>
                <a:gd name="T37" fmla="*/ 9 h 66"/>
                <a:gd name="T38" fmla="*/ 36 w 80"/>
                <a:gd name="T39" fmla="*/ 17 h 66"/>
                <a:gd name="T40" fmla="*/ 27 w 80"/>
                <a:gd name="T41" fmla="*/ 25 h 66"/>
                <a:gd name="T42" fmla="*/ 24 w 80"/>
                <a:gd name="T43" fmla="*/ 32 h 66"/>
                <a:gd name="T44" fmla="*/ 26 w 80"/>
                <a:gd name="T45" fmla="*/ 40 h 66"/>
                <a:gd name="T46" fmla="*/ 33 w 80"/>
                <a:gd name="T47" fmla="*/ 48 h 66"/>
                <a:gd name="T48" fmla="*/ 44 w 80"/>
                <a:gd name="T49" fmla="*/ 56 h 66"/>
                <a:gd name="T50" fmla="*/ 58 w 80"/>
                <a:gd name="T51" fmla="*/ 65 h 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0" h="66">
                  <a:moveTo>
                    <a:pt x="58" y="65"/>
                  </a:moveTo>
                  <a:lnTo>
                    <a:pt x="58" y="65"/>
                  </a:lnTo>
                  <a:lnTo>
                    <a:pt x="43" y="61"/>
                  </a:lnTo>
                  <a:lnTo>
                    <a:pt x="30" y="56"/>
                  </a:lnTo>
                  <a:lnTo>
                    <a:pt x="19" y="52"/>
                  </a:lnTo>
                  <a:lnTo>
                    <a:pt x="11" y="47"/>
                  </a:lnTo>
                  <a:lnTo>
                    <a:pt x="6" y="42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2" y="23"/>
                  </a:lnTo>
                  <a:lnTo>
                    <a:pt x="7" y="19"/>
                  </a:lnTo>
                  <a:lnTo>
                    <a:pt x="14" y="15"/>
                  </a:lnTo>
                  <a:lnTo>
                    <a:pt x="23" y="11"/>
                  </a:lnTo>
                  <a:lnTo>
                    <a:pt x="33" y="7"/>
                  </a:lnTo>
                  <a:lnTo>
                    <a:pt x="46" y="5"/>
                  </a:lnTo>
                  <a:lnTo>
                    <a:pt x="61" y="2"/>
                  </a:lnTo>
                  <a:lnTo>
                    <a:pt x="79" y="0"/>
                  </a:lnTo>
                  <a:lnTo>
                    <a:pt x="54" y="9"/>
                  </a:lnTo>
                  <a:lnTo>
                    <a:pt x="36" y="17"/>
                  </a:lnTo>
                  <a:lnTo>
                    <a:pt x="27" y="25"/>
                  </a:lnTo>
                  <a:lnTo>
                    <a:pt x="24" y="32"/>
                  </a:lnTo>
                  <a:lnTo>
                    <a:pt x="26" y="40"/>
                  </a:lnTo>
                  <a:lnTo>
                    <a:pt x="33" y="48"/>
                  </a:lnTo>
                  <a:lnTo>
                    <a:pt x="44" y="56"/>
                  </a:lnTo>
                  <a:lnTo>
                    <a:pt x="58" y="6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9" name="Freeform 172">
              <a:extLst>
                <a:ext uri="{FF2B5EF4-FFF2-40B4-BE49-F238E27FC236}">
                  <a16:creationId xmlns:a16="http://schemas.microsoft.com/office/drawing/2014/main" id="{F45FDD88-1B4C-43E9-A572-070AD51B9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" y="645"/>
              <a:ext cx="2043" cy="1011"/>
            </a:xfrm>
            <a:custGeom>
              <a:avLst/>
              <a:gdLst>
                <a:gd name="T0" fmla="*/ 1000 w 2043"/>
                <a:gd name="T1" fmla="*/ 810 h 1011"/>
                <a:gd name="T2" fmla="*/ 1063 w 2043"/>
                <a:gd name="T3" fmla="*/ 833 h 1011"/>
                <a:gd name="T4" fmla="*/ 1127 w 2043"/>
                <a:gd name="T5" fmla="*/ 855 h 1011"/>
                <a:gd name="T6" fmla="*/ 1190 w 2043"/>
                <a:gd name="T7" fmla="*/ 875 h 1011"/>
                <a:gd name="T8" fmla="*/ 1254 w 2043"/>
                <a:gd name="T9" fmla="*/ 894 h 1011"/>
                <a:gd name="T10" fmla="*/ 1319 w 2043"/>
                <a:gd name="T11" fmla="*/ 913 h 1011"/>
                <a:gd name="T12" fmla="*/ 1383 w 2043"/>
                <a:gd name="T13" fmla="*/ 931 h 1011"/>
                <a:gd name="T14" fmla="*/ 1448 w 2043"/>
                <a:gd name="T15" fmla="*/ 948 h 1011"/>
                <a:gd name="T16" fmla="*/ 1512 w 2043"/>
                <a:gd name="T17" fmla="*/ 965 h 1011"/>
                <a:gd name="T18" fmla="*/ 1576 w 2043"/>
                <a:gd name="T19" fmla="*/ 981 h 1011"/>
                <a:gd name="T20" fmla="*/ 1641 w 2043"/>
                <a:gd name="T21" fmla="*/ 997 h 1011"/>
                <a:gd name="T22" fmla="*/ 1725 w 2043"/>
                <a:gd name="T23" fmla="*/ 1010 h 1011"/>
                <a:gd name="T24" fmla="*/ 1815 w 2043"/>
                <a:gd name="T25" fmla="*/ 1003 h 1011"/>
                <a:gd name="T26" fmla="*/ 1898 w 2043"/>
                <a:gd name="T27" fmla="*/ 975 h 1011"/>
                <a:gd name="T28" fmla="*/ 1967 w 2043"/>
                <a:gd name="T29" fmla="*/ 931 h 1011"/>
                <a:gd name="T30" fmla="*/ 2019 w 2043"/>
                <a:gd name="T31" fmla="*/ 872 h 1011"/>
                <a:gd name="T32" fmla="*/ 2042 w 2043"/>
                <a:gd name="T33" fmla="*/ 818 h 1011"/>
                <a:gd name="T34" fmla="*/ 2034 w 2043"/>
                <a:gd name="T35" fmla="*/ 793 h 1011"/>
                <a:gd name="T36" fmla="*/ 2010 w 2043"/>
                <a:gd name="T37" fmla="*/ 775 h 1011"/>
                <a:gd name="T38" fmla="*/ 1965 w 2043"/>
                <a:gd name="T39" fmla="*/ 758 h 1011"/>
                <a:gd name="T40" fmla="*/ 1913 w 2043"/>
                <a:gd name="T41" fmla="*/ 737 h 1011"/>
                <a:gd name="T42" fmla="*/ 1857 w 2043"/>
                <a:gd name="T43" fmla="*/ 718 h 1011"/>
                <a:gd name="T44" fmla="*/ 1803 w 2043"/>
                <a:gd name="T45" fmla="*/ 697 h 1011"/>
                <a:gd name="T46" fmla="*/ 1748 w 2043"/>
                <a:gd name="T47" fmla="*/ 677 h 1011"/>
                <a:gd name="T48" fmla="*/ 1707 w 2043"/>
                <a:gd name="T49" fmla="*/ 652 h 1011"/>
                <a:gd name="T50" fmla="*/ 1690 w 2043"/>
                <a:gd name="T51" fmla="*/ 620 h 1011"/>
                <a:gd name="T52" fmla="*/ 1671 w 2043"/>
                <a:gd name="T53" fmla="*/ 593 h 1011"/>
                <a:gd name="T54" fmla="*/ 1647 w 2043"/>
                <a:gd name="T55" fmla="*/ 568 h 1011"/>
                <a:gd name="T56" fmla="*/ 1620 w 2043"/>
                <a:gd name="T57" fmla="*/ 546 h 1011"/>
                <a:gd name="T58" fmla="*/ 1589 w 2043"/>
                <a:gd name="T59" fmla="*/ 523 h 1011"/>
                <a:gd name="T60" fmla="*/ 1432 w 2043"/>
                <a:gd name="T61" fmla="*/ 501 h 1011"/>
                <a:gd name="T62" fmla="*/ 1418 w 2043"/>
                <a:gd name="T63" fmla="*/ 520 h 1011"/>
                <a:gd name="T64" fmla="*/ 1392 w 2043"/>
                <a:gd name="T65" fmla="*/ 523 h 1011"/>
                <a:gd name="T66" fmla="*/ 978 w 2043"/>
                <a:gd name="T67" fmla="*/ 454 h 1011"/>
                <a:gd name="T68" fmla="*/ 942 w 2043"/>
                <a:gd name="T69" fmla="*/ 459 h 1011"/>
                <a:gd name="T70" fmla="*/ 907 w 2043"/>
                <a:gd name="T71" fmla="*/ 466 h 1011"/>
                <a:gd name="T72" fmla="*/ 875 w 2043"/>
                <a:gd name="T73" fmla="*/ 476 h 1011"/>
                <a:gd name="T74" fmla="*/ 845 w 2043"/>
                <a:gd name="T75" fmla="*/ 489 h 1011"/>
                <a:gd name="T76" fmla="*/ 507 w 2043"/>
                <a:gd name="T77" fmla="*/ 441 h 1011"/>
                <a:gd name="T78" fmla="*/ 467 w 2043"/>
                <a:gd name="T79" fmla="*/ 420 h 1011"/>
                <a:gd name="T80" fmla="*/ 429 w 2043"/>
                <a:gd name="T81" fmla="*/ 402 h 1011"/>
                <a:gd name="T82" fmla="*/ 392 w 2043"/>
                <a:gd name="T83" fmla="*/ 386 h 1011"/>
                <a:gd name="T84" fmla="*/ 354 w 2043"/>
                <a:gd name="T85" fmla="*/ 372 h 1011"/>
                <a:gd name="T86" fmla="*/ 316 w 2043"/>
                <a:gd name="T87" fmla="*/ 361 h 1011"/>
                <a:gd name="T88" fmla="*/ 146 w 2043"/>
                <a:gd name="T89" fmla="*/ 50 h 1011"/>
                <a:gd name="T90" fmla="*/ 141 w 2043"/>
                <a:gd name="T91" fmla="*/ 38 h 1011"/>
                <a:gd name="T92" fmla="*/ 132 w 2043"/>
                <a:gd name="T93" fmla="*/ 29 h 1011"/>
                <a:gd name="T94" fmla="*/ 73 w 2043"/>
                <a:gd name="T95" fmla="*/ 13 h 1011"/>
                <a:gd name="T96" fmla="*/ 32 w 2043"/>
                <a:gd name="T97" fmla="*/ 4 h 1011"/>
                <a:gd name="T98" fmla="*/ 2 w 2043"/>
                <a:gd name="T99" fmla="*/ 1 h 1011"/>
                <a:gd name="T100" fmla="*/ 21 w 2043"/>
                <a:gd name="T101" fmla="*/ 407 h 1011"/>
                <a:gd name="T102" fmla="*/ 25 w 2043"/>
                <a:gd name="T103" fmla="*/ 423 h 1011"/>
                <a:gd name="T104" fmla="*/ 30 w 2043"/>
                <a:gd name="T105" fmla="*/ 434 h 101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043" h="1011">
                  <a:moveTo>
                    <a:pt x="33" y="436"/>
                  </a:moveTo>
                  <a:lnTo>
                    <a:pt x="980" y="803"/>
                  </a:lnTo>
                  <a:lnTo>
                    <a:pt x="1000" y="810"/>
                  </a:lnTo>
                  <a:lnTo>
                    <a:pt x="1022" y="818"/>
                  </a:lnTo>
                  <a:lnTo>
                    <a:pt x="1043" y="826"/>
                  </a:lnTo>
                  <a:lnTo>
                    <a:pt x="1063" y="833"/>
                  </a:lnTo>
                  <a:lnTo>
                    <a:pt x="1086" y="840"/>
                  </a:lnTo>
                  <a:lnTo>
                    <a:pt x="1106" y="847"/>
                  </a:lnTo>
                  <a:lnTo>
                    <a:pt x="1127" y="855"/>
                  </a:lnTo>
                  <a:lnTo>
                    <a:pt x="1149" y="861"/>
                  </a:lnTo>
                  <a:lnTo>
                    <a:pt x="1170" y="868"/>
                  </a:lnTo>
                  <a:lnTo>
                    <a:pt x="1190" y="875"/>
                  </a:lnTo>
                  <a:lnTo>
                    <a:pt x="1212" y="881"/>
                  </a:lnTo>
                  <a:lnTo>
                    <a:pt x="1233" y="888"/>
                  </a:lnTo>
                  <a:lnTo>
                    <a:pt x="1254" y="894"/>
                  </a:lnTo>
                  <a:lnTo>
                    <a:pt x="1276" y="901"/>
                  </a:lnTo>
                  <a:lnTo>
                    <a:pt x="1297" y="907"/>
                  </a:lnTo>
                  <a:lnTo>
                    <a:pt x="1319" y="913"/>
                  </a:lnTo>
                  <a:lnTo>
                    <a:pt x="1340" y="919"/>
                  </a:lnTo>
                  <a:lnTo>
                    <a:pt x="1361" y="925"/>
                  </a:lnTo>
                  <a:lnTo>
                    <a:pt x="1383" y="931"/>
                  </a:lnTo>
                  <a:lnTo>
                    <a:pt x="1404" y="937"/>
                  </a:lnTo>
                  <a:lnTo>
                    <a:pt x="1425" y="943"/>
                  </a:lnTo>
                  <a:lnTo>
                    <a:pt x="1448" y="948"/>
                  </a:lnTo>
                  <a:lnTo>
                    <a:pt x="1468" y="954"/>
                  </a:lnTo>
                  <a:lnTo>
                    <a:pt x="1490" y="959"/>
                  </a:lnTo>
                  <a:lnTo>
                    <a:pt x="1512" y="965"/>
                  </a:lnTo>
                  <a:lnTo>
                    <a:pt x="1533" y="971"/>
                  </a:lnTo>
                  <a:lnTo>
                    <a:pt x="1555" y="976"/>
                  </a:lnTo>
                  <a:lnTo>
                    <a:pt x="1576" y="981"/>
                  </a:lnTo>
                  <a:lnTo>
                    <a:pt x="1599" y="987"/>
                  </a:lnTo>
                  <a:lnTo>
                    <a:pt x="1620" y="992"/>
                  </a:lnTo>
                  <a:lnTo>
                    <a:pt x="1641" y="997"/>
                  </a:lnTo>
                  <a:lnTo>
                    <a:pt x="1663" y="1002"/>
                  </a:lnTo>
                  <a:lnTo>
                    <a:pt x="1694" y="1007"/>
                  </a:lnTo>
                  <a:lnTo>
                    <a:pt x="1725" y="1010"/>
                  </a:lnTo>
                  <a:lnTo>
                    <a:pt x="1755" y="1010"/>
                  </a:lnTo>
                  <a:lnTo>
                    <a:pt x="1785" y="1007"/>
                  </a:lnTo>
                  <a:lnTo>
                    <a:pt x="1815" y="1003"/>
                  </a:lnTo>
                  <a:lnTo>
                    <a:pt x="1844" y="995"/>
                  </a:lnTo>
                  <a:lnTo>
                    <a:pt x="1871" y="987"/>
                  </a:lnTo>
                  <a:lnTo>
                    <a:pt x="1898" y="975"/>
                  </a:lnTo>
                  <a:lnTo>
                    <a:pt x="1923" y="962"/>
                  </a:lnTo>
                  <a:lnTo>
                    <a:pt x="1945" y="947"/>
                  </a:lnTo>
                  <a:lnTo>
                    <a:pt x="1967" y="931"/>
                  </a:lnTo>
                  <a:lnTo>
                    <a:pt x="1987" y="913"/>
                  </a:lnTo>
                  <a:lnTo>
                    <a:pt x="2004" y="893"/>
                  </a:lnTo>
                  <a:lnTo>
                    <a:pt x="2019" y="872"/>
                  </a:lnTo>
                  <a:lnTo>
                    <a:pt x="2031" y="850"/>
                  </a:lnTo>
                  <a:lnTo>
                    <a:pt x="2041" y="827"/>
                  </a:lnTo>
                  <a:lnTo>
                    <a:pt x="2042" y="818"/>
                  </a:lnTo>
                  <a:lnTo>
                    <a:pt x="2042" y="808"/>
                  </a:lnTo>
                  <a:lnTo>
                    <a:pt x="2039" y="801"/>
                  </a:lnTo>
                  <a:lnTo>
                    <a:pt x="2034" y="793"/>
                  </a:lnTo>
                  <a:lnTo>
                    <a:pt x="2027" y="786"/>
                  </a:lnTo>
                  <a:lnTo>
                    <a:pt x="2021" y="780"/>
                  </a:lnTo>
                  <a:lnTo>
                    <a:pt x="2010" y="775"/>
                  </a:lnTo>
                  <a:lnTo>
                    <a:pt x="2000" y="771"/>
                  </a:lnTo>
                  <a:lnTo>
                    <a:pt x="1983" y="764"/>
                  </a:lnTo>
                  <a:lnTo>
                    <a:pt x="1965" y="758"/>
                  </a:lnTo>
                  <a:lnTo>
                    <a:pt x="1949" y="751"/>
                  </a:lnTo>
                  <a:lnTo>
                    <a:pt x="1931" y="744"/>
                  </a:lnTo>
                  <a:lnTo>
                    <a:pt x="1913" y="737"/>
                  </a:lnTo>
                  <a:lnTo>
                    <a:pt x="1895" y="731"/>
                  </a:lnTo>
                  <a:lnTo>
                    <a:pt x="1877" y="724"/>
                  </a:lnTo>
                  <a:lnTo>
                    <a:pt x="1857" y="718"/>
                  </a:lnTo>
                  <a:lnTo>
                    <a:pt x="1839" y="711"/>
                  </a:lnTo>
                  <a:lnTo>
                    <a:pt x="1821" y="704"/>
                  </a:lnTo>
                  <a:lnTo>
                    <a:pt x="1803" y="697"/>
                  </a:lnTo>
                  <a:lnTo>
                    <a:pt x="1785" y="690"/>
                  </a:lnTo>
                  <a:lnTo>
                    <a:pt x="1767" y="684"/>
                  </a:lnTo>
                  <a:lnTo>
                    <a:pt x="1748" y="677"/>
                  </a:lnTo>
                  <a:lnTo>
                    <a:pt x="1730" y="670"/>
                  </a:lnTo>
                  <a:lnTo>
                    <a:pt x="1711" y="663"/>
                  </a:lnTo>
                  <a:lnTo>
                    <a:pt x="1707" y="652"/>
                  </a:lnTo>
                  <a:lnTo>
                    <a:pt x="1701" y="640"/>
                  </a:lnTo>
                  <a:lnTo>
                    <a:pt x="1695" y="630"/>
                  </a:lnTo>
                  <a:lnTo>
                    <a:pt x="1690" y="620"/>
                  </a:lnTo>
                  <a:lnTo>
                    <a:pt x="1683" y="611"/>
                  </a:lnTo>
                  <a:lnTo>
                    <a:pt x="1677" y="602"/>
                  </a:lnTo>
                  <a:lnTo>
                    <a:pt x="1671" y="593"/>
                  </a:lnTo>
                  <a:lnTo>
                    <a:pt x="1663" y="585"/>
                  </a:lnTo>
                  <a:lnTo>
                    <a:pt x="1655" y="576"/>
                  </a:lnTo>
                  <a:lnTo>
                    <a:pt x="1647" y="568"/>
                  </a:lnTo>
                  <a:lnTo>
                    <a:pt x="1639" y="561"/>
                  </a:lnTo>
                  <a:lnTo>
                    <a:pt x="1630" y="553"/>
                  </a:lnTo>
                  <a:lnTo>
                    <a:pt x="1620" y="546"/>
                  </a:lnTo>
                  <a:lnTo>
                    <a:pt x="1610" y="538"/>
                  </a:lnTo>
                  <a:lnTo>
                    <a:pt x="1600" y="531"/>
                  </a:lnTo>
                  <a:lnTo>
                    <a:pt x="1589" y="523"/>
                  </a:lnTo>
                  <a:lnTo>
                    <a:pt x="1434" y="483"/>
                  </a:lnTo>
                  <a:lnTo>
                    <a:pt x="1434" y="493"/>
                  </a:lnTo>
                  <a:lnTo>
                    <a:pt x="1432" y="501"/>
                  </a:lnTo>
                  <a:lnTo>
                    <a:pt x="1429" y="509"/>
                  </a:lnTo>
                  <a:lnTo>
                    <a:pt x="1423" y="515"/>
                  </a:lnTo>
                  <a:lnTo>
                    <a:pt x="1418" y="520"/>
                  </a:lnTo>
                  <a:lnTo>
                    <a:pt x="1410" y="523"/>
                  </a:lnTo>
                  <a:lnTo>
                    <a:pt x="1402" y="524"/>
                  </a:lnTo>
                  <a:lnTo>
                    <a:pt x="1392" y="523"/>
                  </a:lnTo>
                  <a:lnTo>
                    <a:pt x="1002" y="453"/>
                  </a:lnTo>
                  <a:lnTo>
                    <a:pt x="990" y="453"/>
                  </a:lnTo>
                  <a:lnTo>
                    <a:pt x="978" y="454"/>
                  </a:lnTo>
                  <a:lnTo>
                    <a:pt x="965" y="455"/>
                  </a:lnTo>
                  <a:lnTo>
                    <a:pt x="953" y="457"/>
                  </a:lnTo>
                  <a:lnTo>
                    <a:pt x="942" y="459"/>
                  </a:lnTo>
                  <a:lnTo>
                    <a:pt x="929" y="461"/>
                  </a:lnTo>
                  <a:lnTo>
                    <a:pt x="918" y="464"/>
                  </a:lnTo>
                  <a:lnTo>
                    <a:pt x="907" y="466"/>
                  </a:lnTo>
                  <a:lnTo>
                    <a:pt x="897" y="469"/>
                  </a:lnTo>
                  <a:lnTo>
                    <a:pt x="887" y="473"/>
                  </a:lnTo>
                  <a:lnTo>
                    <a:pt x="875" y="476"/>
                  </a:lnTo>
                  <a:lnTo>
                    <a:pt x="865" y="480"/>
                  </a:lnTo>
                  <a:lnTo>
                    <a:pt x="855" y="484"/>
                  </a:lnTo>
                  <a:lnTo>
                    <a:pt x="845" y="489"/>
                  </a:lnTo>
                  <a:lnTo>
                    <a:pt x="835" y="494"/>
                  </a:lnTo>
                  <a:lnTo>
                    <a:pt x="825" y="499"/>
                  </a:lnTo>
                  <a:lnTo>
                    <a:pt x="507" y="441"/>
                  </a:lnTo>
                  <a:lnTo>
                    <a:pt x="493" y="434"/>
                  </a:lnTo>
                  <a:lnTo>
                    <a:pt x="479" y="427"/>
                  </a:lnTo>
                  <a:lnTo>
                    <a:pt x="467" y="420"/>
                  </a:lnTo>
                  <a:lnTo>
                    <a:pt x="453" y="414"/>
                  </a:lnTo>
                  <a:lnTo>
                    <a:pt x="441" y="408"/>
                  </a:lnTo>
                  <a:lnTo>
                    <a:pt x="429" y="402"/>
                  </a:lnTo>
                  <a:lnTo>
                    <a:pt x="415" y="396"/>
                  </a:lnTo>
                  <a:lnTo>
                    <a:pt x="404" y="391"/>
                  </a:lnTo>
                  <a:lnTo>
                    <a:pt x="392" y="386"/>
                  </a:lnTo>
                  <a:lnTo>
                    <a:pt x="379" y="381"/>
                  </a:lnTo>
                  <a:lnTo>
                    <a:pt x="366" y="377"/>
                  </a:lnTo>
                  <a:lnTo>
                    <a:pt x="354" y="372"/>
                  </a:lnTo>
                  <a:lnTo>
                    <a:pt x="342" y="368"/>
                  </a:lnTo>
                  <a:lnTo>
                    <a:pt x="329" y="364"/>
                  </a:lnTo>
                  <a:lnTo>
                    <a:pt x="316" y="361"/>
                  </a:lnTo>
                  <a:lnTo>
                    <a:pt x="303" y="357"/>
                  </a:lnTo>
                  <a:lnTo>
                    <a:pt x="149" y="54"/>
                  </a:lnTo>
                  <a:lnTo>
                    <a:pt x="146" y="50"/>
                  </a:lnTo>
                  <a:lnTo>
                    <a:pt x="144" y="46"/>
                  </a:lnTo>
                  <a:lnTo>
                    <a:pt x="142" y="42"/>
                  </a:lnTo>
                  <a:lnTo>
                    <a:pt x="141" y="38"/>
                  </a:lnTo>
                  <a:lnTo>
                    <a:pt x="137" y="34"/>
                  </a:lnTo>
                  <a:lnTo>
                    <a:pt x="135" y="32"/>
                  </a:lnTo>
                  <a:lnTo>
                    <a:pt x="132" y="29"/>
                  </a:lnTo>
                  <a:lnTo>
                    <a:pt x="127" y="27"/>
                  </a:lnTo>
                  <a:lnTo>
                    <a:pt x="84" y="16"/>
                  </a:lnTo>
                  <a:lnTo>
                    <a:pt x="73" y="13"/>
                  </a:lnTo>
                  <a:lnTo>
                    <a:pt x="60" y="10"/>
                  </a:lnTo>
                  <a:lnTo>
                    <a:pt x="45" y="7"/>
                  </a:lnTo>
                  <a:lnTo>
                    <a:pt x="32" y="4"/>
                  </a:lnTo>
                  <a:lnTo>
                    <a:pt x="19" y="1"/>
                  </a:lnTo>
                  <a:lnTo>
                    <a:pt x="10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20" y="402"/>
                  </a:lnTo>
                  <a:lnTo>
                    <a:pt x="21" y="407"/>
                  </a:lnTo>
                  <a:lnTo>
                    <a:pt x="23" y="412"/>
                  </a:lnTo>
                  <a:lnTo>
                    <a:pt x="24" y="418"/>
                  </a:lnTo>
                  <a:lnTo>
                    <a:pt x="25" y="423"/>
                  </a:lnTo>
                  <a:lnTo>
                    <a:pt x="26" y="427"/>
                  </a:lnTo>
                  <a:lnTo>
                    <a:pt x="28" y="432"/>
                  </a:lnTo>
                  <a:lnTo>
                    <a:pt x="30" y="434"/>
                  </a:lnTo>
                  <a:lnTo>
                    <a:pt x="33" y="4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0" name="Freeform 173">
              <a:extLst>
                <a:ext uri="{FF2B5EF4-FFF2-40B4-BE49-F238E27FC236}">
                  <a16:creationId xmlns:a16="http://schemas.microsoft.com/office/drawing/2014/main" id="{497C1D5D-1609-471F-A8EB-519422C1A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1551"/>
              <a:ext cx="507" cy="148"/>
            </a:xfrm>
            <a:custGeom>
              <a:avLst/>
              <a:gdLst>
                <a:gd name="T0" fmla="*/ 475 w 507"/>
                <a:gd name="T1" fmla="*/ 31 h 148"/>
                <a:gd name="T2" fmla="*/ 493 w 507"/>
                <a:gd name="T3" fmla="*/ 44 h 148"/>
                <a:gd name="T4" fmla="*/ 504 w 507"/>
                <a:gd name="T5" fmla="*/ 63 h 148"/>
                <a:gd name="T6" fmla="*/ 506 w 507"/>
                <a:gd name="T7" fmla="*/ 86 h 148"/>
                <a:gd name="T8" fmla="*/ 498 w 507"/>
                <a:gd name="T9" fmla="*/ 108 h 148"/>
                <a:gd name="T10" fmla="*/ 483 w 507"/>
                <a:gd name="T11" fmla="*/ 125 h 148"/>
                <a:gd name="T12" fmla="*/ 462 w 507"/>
                <a:gd name="T13" fmla="*/ 135 h 148"/>
                <a:gd name="T14" fmla="*/ 438 w 507"/>
                <a:gd name="T15" fmla="*/ 139 h 148"/>
                <a:gd name="T16" fmla="*/ 415 w 507"/>
                <a:gd name="T17" fmla="*/ 134 h 148"/>
                <a:gd name="T18" fmla="*/ 397 w 507"/>
                <a:gd name="T19" fmla="*/ 120 h 148"/>
                <a:gd name="T20" fmla="*/ 386 w 507"/>
                <a:gd name="T21" fmla="*/ 101 h 148"/>
                <a:gd name="T22" fmla="*/ 384 w 507"/>
                <a:gd name="T23" fmla="*/ 79 h 148"/>
                <a:gd name="T24" fmla="*/ 392 w 507"/>
                <a:gd name="T25" fmla="*/ 56 h 148"/>
                <a:gd name="T26" fmla="*/ 407 w 507"/>
                <a:gd name="T27" fmla="*/ 38 h 148"/>
                <a:gd name="T28" fmla="*/ 428 w 507"/>
                <a:gd name="T29" fmla="*/ 28 h 148"/>
                <a:gd name="T30" fmla="*/ 452 w 507"/>
                <a:gd name="T31" fmla="*/ 25 h 148"/>
                <a:gd name="T32" fmla="*/ 103 w 507"/>
                <a:gd name="T33" fmla="*/ 3 h 148"/>
                <a:gd name="T34" fmla="*/ 118 w 507"/>
                <a:gd name="T35" fmla="*/ 9 h 148"/>
                <a:gd name="T36" fmla="*/ 130 w 507"/>
                <a:gd name="T37" fmla="*/ 15 h 148"/>
                <a:gd name="T38" fmla="*/ 140 w 507"/>
                <a:gd name="T39" fmla="*/ 26 h 148"/>
                <a:gd name="T40" fmla="*/ 149 w 507"/>
                <a:gd name="T41" fmla="*/ 37 h 148"/>
                <a:gd name="T42" fmla="*/ 154 w 507"/>
                <a:gd name="T43" fmla="*/ 50 h 148"/>
                <a:gd name="T44" fmla="*/ 156 w 507"/>
                <a:gd name="T45" fmla="*/ 63 h 148"/>
                <a:gd name="T46" fmla="*/ 156 w 507"/>
                <a:gd name="T47" fmla="*/ 78 h 148"/>
                <a:gd name="T48" fmla="*/ 153 w 507"/>
                <a:gd name="T49" fmla="*/ 92 h 148"/>
                <a:gd name="T50" fmla="*/ 148 w 507"/>
                <a:gd name="T51" fmla="*/ 107 h 148"/>
                <a:gd name="T52" fmla="*/ 138 w 507"/>
                <a:gd name="T53" fmla="*/ 118 h 148"/>
                <a:gd name="T54" fmla="*/ 127 w 507"/>
                <a:gd name="T55" fmla="*/ 129 h 148"/>
                <a:gd name="T56" fmla="*/ 114 w 507"/>
                <a:gd name="T57" fmla="*/ 136 h 148"/>
                <a:gd name="T58" fmla="*/ 101 w 507"/>
                <a:gd name="T59" fmla="*/ 143 h 148"/>
                <a:gd name="T60" fmla="*/ 85 w 507"/>
                <a:gd name="T61" fmla="*/ 146 h 148"/>
                <a:gd name="T62" fmla="*/ 71 w 507"/>
                <a:gd name="T63" fmla="*/ 147 h 148"/>
                <a:gd name="T64" fmla="*/ 55 w 507"/>
                <a:gd name="T65" fmla="*/ 144 h 148"/>
                <a:gd name="T66" fmla="*/ 41 w 507"/>
                <a:gd name="T67" fmla="*/ 138 h 148"/>
                <a:gd name="T68" fmla="*/ 28 w 507"/>
                <a:gd name="T69" fmla="*/ 132 h 148"/>
                <a:gd name="T70" fmla="*/ 18 w 507"/>
                <a:gd name="T71" fmla="*/ 121 h 148"/>
                <a:gd name="T72" fmla="*/ 10 w 507"/>
                <a:gd name="T73" fmla="*/ 110 h 148"/>
                <a:gd name="T74" fmla="*/ 3 w 507"/>
                <a:gd name="T75" fmla="*/ 97 h 148"/>
                <a:gd name="T76" fmla="*/ 1 w 507"/>
                <a:gd name="T77" fmla="*/ 84 h 148"/>
                <a:gd name="T78" fmla="*/ 1 w 507"/>
                <a:gd name="T79" fmla="*/ 69 h 148"/>
                <a:gd name="T80" fmla="*/ 4 w 507"/>
                <a:gd name="T81" fmla="*/ 55 h 148"/>
                <a:gd name="T82" fmla="*/ 11 w 507"/>
                <a:gd name="T83" fmla="*/ 40 h 148"/>
                <a:gd name="T84" fmla="*/ 19 w 507"/>
                <a:gd name="T85" fmla="*/ 29 h 148"/>
                <a:gd name="T86" fmla="*/ 30 w 507"/>
                <a:gd name="T87" fmla="*/ 18 h 148"/>
                <a:gd name="T88" fmla="*/ 43 w 507"/>
                <a:gd name="T89" fmla="*/ 11 h 148"/>
                <a:gd name="T90" fmla="*/ 58 w 507"/>
                <a:gd name="T91" fmla="*/ 4 h 148"/>
                <a:gd name="T92" fmla="*/ 72 w 507"/>
                <a:gd name="T93" fmla="*/ 1 h 148"/>
                <a:gd name="T94" fmla="*/ 88 w 507"/>
                <a:gd name="T95" fmla="*/ 0 h 148"/>
                <a:gd name="T96" fmla="*/ 103 w 507"/>
                <a:gd name="T97" fmla="*/ 3 h 1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07" h="148">
                  <a:moveTo>
                    <a:pt x="464" y="27"/>
                  </a:moveTo>
                  <a:lnTo>
                    <a:pt x="475" y="31"/>
                  </a:lnTo>
                  <a:lnTo>
                    <a:pt x="485" y="37"/>
                  </a:lnTo>
                  <a:lnTo>
                    <a:pt x="493" y="44"/>
                  </a:lnTo>
                  <a:lnTo>
                    <a:pt x="499" y="53"/>
                  </a:lnTo>
                  <a:lnTo>
                    <a:pt x="504" y="63"/>
                  </a:lnTo>
                  <a:lnTo>
                    <a:pt x="506" y="74"/>
                  </a:lnTo>
                  <a:lnTo>
                    <a:pt x="506" y="86"/>
                  </a:lnTo>
                  <a:lnTo>
                    <a:pt x="503" y="97"/>
                  </a:lnTo>
                  <a:lnTo>
                    <a:pt x="498" y="108"/>
                  </a:lnTo>
                  <a:lnTo>
                    <a:pt x="492" y="117"/>
                  </a:lnTo>
                  <a:lnTo>
                    <a:pt x="483" y="125"/>
                  </a:lnTo>
                  <a:lnTo>
                    <a:pt x="473" y="132"/>
                  </a:lnTo>
                  <a:lnTo>
                    <a:pt x="462" y="135"/>
                  </a:lnTo>
                  <a:lnTo>
                    <a:pt x="451" y="138"/>
                  </a:lnTo>
                  <a:lnTo>
                    <a:pt x="438" y="139"/>
                  </a:lnTo>
                  <a:lnTo>
                    <a:pt x="426" y="137"/>
                  </a:lnTo>
                  <a:lnTo>
                    <a:pt x="415" y="134"/>
                  </a:lnTo>
                  <a:lnTo>
                    <a:pt x="405" y="128"/>
                  </a:lnTo>
                  <a:lnTo>
                    <a:pt x="397" y="120"/>
                  </a:lnTo>
                  <a:lnTo>
                    <a:pt x="391" y="110"/>
                  </a:lnTo>
                  <a:lnTo>
                    <a:pt x="386" y="101"/>
                  </a:lnTo>
                  <a:lnTo>
                    <a:pt x="384" y="90"/>
                  </a:lnTo>
                  <a:lnTo>
                    <a:pt x="384" y="79"/>
                  </a:lnTo>
                  <a:lnTo>
                    <a:pt x="387" y="67"/>
                  </a:lnTo>
                  <a:lnTo>
                    <a:pt x="392" y="56"/>
                  </a:lnTo>
                  <a:lnTo>
                    <a:pt x="399" y="47"/>
                  </a:lnTo>
                  <a:lnTo>
                    <a:pt x="407" y="38"/>
                  </a:lnTo>
                  <a:lnTo>
                    <a:pt x="417" y="33"/>
                  </a:lnTo>
                  <a:lnTo>
                    <a:pt x="428" y="28"/>
                  </a:lnTo>
                  <a:lnTo>
                    <a:pt x="439" y="25"/>
                  </a:lnTo>
                  <a:lnTo>
                    <a:pt x="452" y="25"/>
                  </a:lnTo>
                  <a:lnTo>
                    <a:pt x="464" y="27"/>
                  </a:lnTo>
                  <a:lnTo>
                    <a:pt x="103" y="3"/>
                  </a:lnTo>
                  <a:lnTo>
                    <a:pt x="110" y="6"/>
                  </a:lnTo>
                  <a:lnTo>
                    <a:pt x="118" y="9"/>
                  </a:lnTo>
                  <a:lnTo>
                    <a:pt x="123" y="12"/>
                  </a:lnTo>
                  <a:lnTo>
                    <a:pt x="130" y="15"/>
                  </a:lnTo>
                  <a:lnTo>
                    <a:pt x="135" y="20"/>
                  </a:lnTo>
                  <a:lnTo>
                    <a:pt x="140" y="26"/>
                  </a:lnTo>
                  <a:lnTo>
                    <a:pt x="144" y="31"/>
                  </a:lnTo>
                  <a:lnTo>
                    <a:pt x="149" y="37"/>
                  </a:lnTo>
                  <a:lnTo>
                    <a:pt x="152" y="43"/>
                  </a:lnTo>
                  <a:lnTo>
                    <a:pt x="154" y="50"/>
                  </a:lnTo>
                  <a:lnTo>
                    <a:pt x="155" y="57"/>
                  </a:lnTo>
                  <a:lnTo>
                    <a:pt x="156" y="63"/>
                  </a:lnTo>
                  <a:lnTo>
                    <a:pt x="158" y="70"/>
                  </a:lnTo>
                  <a:lnTo>
                    <a:pt x="156" y="78"/>
                  </a:lnTo>
                  <a:lnTo>
                    <a:pt x="155" y="85"/>
                  </a:lnTo>
                  <a:lnTo>
                    <a:pt x="153" y="92"/>
                  </a:lnTo>
                  <a:lnTo>
                    <a:pt x="151" y="99"/>
                  </a:lnTo>
                  <a:lnTo>
                    <a:pt x="148" y="107"/>
                  </a:lnTo>
                  <a:lnTo>
                    <a:pt x="143" y="112"/>
                  </a:lnTo>
                  <a:lnTo>
                    <a:pt x="138" y="118"/>
                  </a:lnTo>
                  <a:lnTo>
                    <a:pt x="133" y="124"/>
                  </a:lnTo>
                  <a:lnTo>
                    <a:pt x="127" y="129"/>
                  </a:lnTo>
                  <a:lnTo>
                    <a:pt x="121" y="133"/>
                  </a:lnTo>
                  <a:lnTo>
                    <a:pt x="114" y="136"/>
                  </a:lnTo>
                  <a:lnTo>
                    <a:pt x="108" y="140"/>
                  </a:lnTo>
                  <a:lnTo>
                    <a:pt x="101" y="143"/>
                  </a:lnTo>
                  <a:lnTo>
                    <a:pt x="93" y="145"/>
                  </a:lnTo>
                  <a:lnTo>
                    <a:pt x="85" y="146"/>
                  </a:lnTo>
                  <a:lnTo>
                    <a:pt x="78" y="147"/>
                  </a:lnTo>
                  <a:lnTo>
                    <a:pt x="71" y="147"/>
                  </a:lnTo>
                  <a:lnTo>
                    <a:pt x="62" y="146"/>
                  </a:lnTo>
                  <a:lnTo>
                    <a:pt x="55" y="144"/>
                  </a:lnTo>
                  <a:lnTo>
                    <a:pt x="48" y="142"/>
                  </a:lnTo>
                  <a:lnTo>
                    <a:pt x="41" y="138"/>
                  </a:lnTo>
                  <a:lnTo>
                    <a:pt x="34" y="135"/>
                  </a:lnTo>
                  <a:lnTo>
                    <a:pt x="28" y="132"/>
                  </a:lnTo>
                  <a:lnTo>
                    <a:pt x="22" y="127"/>
                  </a:lnTo>
                  <a:lnTo>
                    <a:pt x="18" y="121"/>
                  </a:lnTo>
                  <a:lnTo>
                    <a:pt x="13" y="116"/>
                  </a:lnTo>
                  <a:lnTo>
                    <a:pt x="10" y="110"/>
                  </a:lnTo>
                  <a:lnTo>
                    <a:pt x="7" y="104"/>
                  </a:lnTo>
                  <a:lnTo>
                    <a:pt x="3" y="97"/>
                  </a:lnTo>
                  <a:lnTo>
                    <a:pt x="2" y="90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1" y="69"/>
                  </a:lnTo>
                  <a:lnTo>
                    <a:pt x="2" y="62"/>
                  </a:lnTo>
                  <a:lnTo>
                    <a:pt x="4" y="55"/>
                  </a:lnTo>
                  <a:lnTo>
                    <a:pt x="8" y="48"/>
                  </a:lnTo>
                  <a:lnTo>
                    <a:pt x="11" y="40"/>
                  </a:lnTo>
                  <a:lnTo>
                    <a:pt x="14" y="35"/>
                  </a:lnTo>
                  <a:lnTo>
                    <a:pt x="19" y="29"/>
                  </a:lnTo>
                  <a:lnTo>
                    <a:pt x="26" y="23"/>
                  </a:lnTo>
                  <a:lnTo>
                    <a:pt x="30" y="18"/>
                  </a:lnTo>
                  <a:lnTo>
                    <a:pt x="37" y="14"/>
                  </a:lnTo>
                  <a:lnTo>
                    <a:pt x="43" y="11"/>
                  </a:lnTo>
                  <a:lnTo>
                    <a:pt x="50" y="7"/>
                  </a:lnTo>
                  <a:lnTo>
                    <a:pt x="58" y="4"/>
                  </a:lnTo>
                  <a:lnTo>
                    <a:pt x="64" y="2"/>
                  </a:lnTo>
                  <a:lnTo>
                    <a:pt x="72" y="1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5" y="1"/>
                  </a:lnTo>
                  <a:lnTo>
                    <a:pt x="103" y="3"/>
                  </a:lnTo>
                  <a:lnTo>
                    <a:pt x="464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1" name="Freeform 174">
              <a:extLst>
                <a:ext uri="{FF2B5EF4-FFF2-40B4-BE49-F238E27FC236}">
                  <a16:creationId xmlns:a16="http://schemas.microsoft.com/office/drawing/2014/main" id="{F4596003-B3B3-4DD4-919D-2A84A740C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1577"/>
              <a:ext cx="125" cy="120"/>
            </a:xfrm>
            <a:custGeom>
              <a:avLst/>
              <a:gdLst>
                <a:gd name="T0" fmla="*/ 81 w 125"/>
                <a:gd name="T1" fmla="*/ 2 h 120"/>
                <a:gd name="T2" fmla="*/ 81 w 125"/>
                <a:gd name="T3" fmla="*/ 2 h 120"/>
                <a:gd name="T4" fmla="*/ 92 w 125"/>
                <a:gd name="T5" fmla="*/ 6 h 120"/>
                <a:gd name="T6" fmla="*/ 103 w 125"/>
                <a:gd name="T7" fmla="*/ 12 h 120"/>
                <a:gd name="T8" fmla="*/ 110 w 125"/>
                <a:gd name="T9" fmla="*/ 20 h 120"/>
                <a:gd name="T10" fmla="*/ 117 w 125"/>
                <a:gd name="T11" fmla="*/ 29 h 120"/>
                <a:gd name="T12" fmla="*/ 122 w 125"/>
                <a:gd name="T13" fmla="*/ 40 h 120"/>
                <a:gd name="T14" fmla="*/ 124 w 125"/>
                <a:gd name="T15" fmla="*/ 51 h 120"/>
                <a:gd name="T16" fmla="*/ 124 w 125"/>
                <a:gd name="T17" fmla="*/ 63 h 120"/>
                <a:gd name="T18" fmla="*/ 121 w 125"/>
                <a:gd name="T19" fmla="*/ 75 h 120"/>
                <a:gd name="T20" fmla="*/ 116 w 125"/>
                <a:gd name="T21" fmla="*/ 86 h 120"/>
                <a:gd name="T22" fmla="*/ 109 w 125"/>
                <a:gd name="T23" fmla="*/ 96 h 120"/>
                <a:gd name="T24" fmla="*/ 100 w 125"/>
                <a:gd name="T25" fmla="*/ 104 h 120"/>
                <a:gd name="T26" fmla="*/ 90 w 125"/>
                <a:gd name="T27" fmla="*/ 111 h 120"/>
                <a:gd name="T28" fmla="*/ 79 w 125"/>
                <a:gd name="T29" fmla="*/ 115 h 120"/>
                <a:gd name="T30" fmla="*/ 68 w 125"/>
                <a:gd name="T31" fmla="*/ 118 h 120"/>
                <a:gd name="T32" fmla="*/ 55 w 125"/>
                <a:gd name="T33" fmla="*/ 119 h 120"/>
                <a:gd name="T34" fmla="*/ 43 w 125"/>
                <a:gd name="T35" fmla="*/ 117 h 120"/>
                <a:gd name="T36" fmla="*/ 32 w 125"/>
                <a:gd name="T37" fmla="*/ 113 h 120"/>
                <a:gd name="T38" fmla="*/ 21 w 125"/>
                <a:gd name="T39" fmla="*/ 107 h 120"/>
                <a:gd name="T40" fmla="*/ 14 w 125"/>
                <a:gd name="T41" fmla="*/ 99 h 120"/>
                <a:gd name="T42" fmla="*/ 7 w 125"/>
                <a:gd name="T43" fmla="*/ 89 h 120"/>
                <a:gd name="T44" fmla="*/ 2 w 125"/>
                <a:gd name="T45" fmla="*/ 79 h 120"/>
                <a:gd name="T46" fmla="*/ 0 w 125"/>
                <a:gd name="T47" fmla="*/ 68 h 120"/>
                <a:gd name="T48" fmla="*/ 0 w 125"/>
                <a:gd name="T49" fmla="*/ 56 h 120"/>
                <a:gd name="T50" fmla="*/ 3 w 125"/>
                <a:gd name="T51" fmla="*/ 44 h 120"/>
                <a:gd name="T52" fmla="*/ 8 w 125"/>
                <a:gd name="T53" fmla="*/ 32 h 120"/>
                <a:gd name="T54" fmla="*/ 16 w 125"/>
                <a:gd name="T55" fmla="*/ 23 h 120"/>
                <a:gd name="T56" fmla="*/ 24 w 125"/>
                <a:gd name="T57" fmla="*/ 14 h 120"/>
                <a:gd name="T58" fmla="*/ 34 w 125"/>
                <a:gd name="T59" fmla="*/ 8 h 120"/>
                <a:gd name="T60" fmla="*/ 45 w 125"/>
                <a:gd name="T61" fmla="*/ 3 h 120"/>
                <a:gd name="T62" fmla="*/ 56 w 125"/>
                <a:gd name="T63" fmla="*/ 0 h 120"/>
                <a:gd name="T64" fmla="*/ 69 w 125"/>
                <a:gd name="T65" fmla="*/ 0 h 120"/>
                <a:gd name="T66" fmla="*/ 81 w 125"/>
                <a:gd name="T67" fmla="*/ 2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5" h="120">
                  <a:moveTo>
                    <a:pt x="81" y="2"/>
                  </a:moveTo>
                  <a:lnTo>
                    <a:pt x="81" y="2"/>
                  </a:lnTo>
                  <a:lnTo>
                    <a:pt x="92" y="6"/>
                  </a:lnTo>
                  <a:lnTo>
                    <a:pt x="103" y="12"/>
                  </a:lnTo>
                  <a:lnTo>
                    <a:pt x="110" y="20"/>
                  </a:lnTo>
                  <a:lnTo>
                    <a:pt x="117" y="29"/>
                  </a:lnTo>
                  <a:lnTo>
                    <a:pt x="122" y="40"/>
                  </a:lnTo>
                  <a:lnTo>
                    <a:pt x="124" y="51"/>
                  </a:lnTo>
                  <a:lnTo>
                    <a:pt x="124" y="63"/>
                  </a:lnTo>
                  <a:lnTo>
                    <a:pt x="121" y="75"/>
                  </a:lnTo>
                  <a:lnTo>
                    <a:pt x="116" y="86"/>
                  </a:lnTo>
                  <a:lnTo>
                    <a:pt x="109" y="96"/>
                  </a:lnTo>
                  <a:lnTo>
                    <a:pt x="100" y="104"/>
                  </a:lnTo>
                  <a:lnTo>
                    <a:pt x="90" y="111"/>
                  </a:lnTo>
                  <a:lnTo>
                    <a:pt x="79" y="115"/>
                  </a:lnTo>
                  <a:lnTo>
                    <a:pt x="68" y="118"/>
                  </a:lnTo>
                  <a:lnTo>
                    <a:pt x="55" y="119"/>
                  </a:lnTo>
                  <a:lnTo>
                    <a:pt x="43" y="117"/>
                  </a:lnTo>
                  <a:lnTo>
                    <a:pt x="32" y="113"/>
                  </a:lnTo>
                  <a:lnTo>
                    <a:pt x="21" y="107"/>
                  </a:lnTo>
                  <a:lnTo>
                    <a:pt x="14" y="99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3" y="44"/>
                  </a:lnTo>
                  <a:lnTo>
                    <a:pt x="8" y="32"/>
                  </a:lnTo>
                  <a:lnTo>
                    <a:pt x="16" y="23"/>
                  </a:lnTo>
                  <a:lnTo>
                    <a:pt x="24" y="14"/>
                  </a:lnTo>
                  <a:lnTo>
                    <a:pt x="34" y="8"/>
                  </a:lnTo>
                  <a:lnTo>
                    <a:pt x="45" y="3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1" y="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2" name="Freeform 175">
              <a:extLst>
                <a:ext uri="{FF2B5EF4-FFF2-40B4-BE49-F238E27FC236}">
                  <a16:creationId xmlns:a16="http://schemas.microsoft.com/office/drawing/2014/main" id="{7442174F-381B-41A7-823F-54AC5BE87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1551"/>
              <a:ext cx="161" cy="154"/>
            </a:xfrm>
            <a:custGeom>
              <a:avLst/>
              <a:gdLst>
                <a:gd name="T0" fmla="*/ 105 w 161"/>
                <a:gd name="T1" fmla="*/ 3 h 154"/>
                <a:gd name="T2" fmla="*/ 119 w 161"/>
                <a:gd name="T3" fmla="*/ 9 h 154"/>
                <a:gd name="T4" fmla="*/ 132 w 161"/>
                <a:gd name="T5" fmla="*/ 16 h 154"/>
                <a:gd name="T6" fmla="*/ 142 w 161"/>
                <a:gd name="T7" fmla="*/ 27 h 154"/>
                <a:gd name="T8" fmla="*/ 151 w 161"/>
                <a:gd name="T9" fmla="*/ 39 h 154"/>
                <a:gd name="T10" fmla="*/ 157 w 161"/>
                <a:gd name="T11" fmla="*/ 52 h 154"/>
                <a:gd name="T12" fmla="*/ 159 w 161"/>
                <a:gd name="T13" fmla="*/ 66 h 154"/>
                <a:gd name="T14" fmla="*/ 159 w 161"/>
                <a:gd name="T15" fmla="*/ 81 h 154"/>
                <a:gd name="T16" fmla="*/ 155 w 161"/>
                <a:gd name="T17" fmla="*/ 96 h 154"/>
                <a:gd name="T18" fmla="*/ 150 w 161"/>
                <a:gd name="T19" fmla="*/ 111 h 154"/>
                <a:gd name="T20" fmla="*/ 140 w 161"/>
                <a:gd name="T21" fmla="*/ 123 h 154"/>
                <a:gd name="T22" fmla="*/ 128 w 161"/>
                <a:gd name="T23" fmla="*/ 134 h 154"/>
                <a:gd name="T24" fmla="*/ 116 w 161"/>
                <a:gd name="T25" fmla="*/ 142 h 154"/>
                <a:gd name="T26" fmla="*/ 103 w 161"/>
                <a:gd name="T27" fmla="*/ 149 h 154"/>
                <a:gd name="T28" fmla="*/ 87 w 161"/>
                <a:gd name="T29" fmla="*/ 152 h 154"/>
                <a:gd name="T30" fmla="*/ 72 w 161"/>
                <a:gd name="T31" fmla="*/ 153 h 154"/>
                <a:gd name="T32" fmla="*/ 56 w 161"/>
                <a:gd name="T33" fmla="*/ 150 h 154"/>
                <a:gd name="T34" fmla="*/ 42 w 161"/>
                <a:gd name="T35" fmla="*/ 144 h 154"/>
                <a:gd name="T36" fmla="*/ 28 w 161"/>
                <a:gd name="T37" fmla="*/ 137 h 154"/>
                <a:gd name="T38" fmla="*/ 18 w 161"/>
                <a:gd name="T39" fmla="*/ 126 h 154"/>
                <a:gd name="T40" fmla="*/ 10 w 161"/>
                <a:gd name="T41" fmla="*/ 114 h 154"/>
                <a:gd name="T42" fmla="*/ 3 w 161"/>
                <a:gd name="T43" fmla="*/ 101 h 154"/>
                <a:gd name="T44" fmla="*/ 1 w 161"/>
                <a:gd name="T45" fmla="*/ 87 h 154"/>
                <a:gd name="T46" fmla="*/ 1 w 161"/>
                <a:gd name="T47" fmla="*/ 72 h 154"/>
                <a:gd name="T48" fmla="*/ 5 w 161"/>
                <a:gd name="T49" fmla="*/ 57 h 154"/>
                <a:gd name="T50" fmla="*/ 11 w 161"/>
                <a:gd name="T51" fmla="*/ 42 h 154"/>
                <a:gd name="T52" fmla="*/ 19 w 161"/>
                <a:gd name="T53" fmla="*/ 30 h 154"/>
                <a:gd name="T54" fmla="*/ 30 w 161"/>
                <a:gd name="T55" fmla="*/ 19 h 154"/>
                <a:gd name="T56" fmla="*/ 44 w 161"/>
                <a:gd name="T57" fmla="*/ 11 h 154"/>
                <a:gd name="T58" fmla="*/ 59 w 161"/>
                <a:gd name="T59" fmla="*/ 4 h 154"/>
                <a:gd name="T60" fmla="*/ 73 w 161"/>
                <a:gd name="T61" fmla="*/ 1 h 154"/>
                <a:gd name="T62" fmla="*/ 89 w 161"/>
                <a:gd name="T63" fmla="*/ 0 h 154"/>
                <a:gd name="T64" fmla="*/ 105 w 161"/>
                <a:gd name="T65" fmla="*/ 3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1" h="154">
                  <a:moveTo>
                    <a:pt x="105" y="3"/>
                  </a:moveTo>
                  <a:lnTo>
                    <a:pt x="105" y="3"/>
                  </a:lnTo>
                  <a:lnTo>
                    <a:pt x="112" y="6"/>
                  </a:lnTo>
                  <a:lnTo>
                    <a:pt x="119" y="9"/>
                  </a:lnTo>
                  <a:lnTo>
                    <a:pt x="125" y="12"/>
                  </a:lnTo>
                  <a:lnTo>
                    <a:pt x="132" y="16"/>
                  </a:lnTo>
                  <a:lnTo>
                    <a:pt x="137" y="21"/>
                  </a:lnTo>
                  <a:lnTo>
                    <a:pt x="142" y="27"/>
                  </a:lnTo>
                  <a:lnTo>
                    <a:pt x="146" y="32"/>
                  </a:lnTo>
                  <a:lnTo>
                    <a:pt x="151" y="39"/>
                  </a:lnTo>
                  <a:lnTo>
                    <a:pt x="154" y="45"/>
                  </a:lnTo>
                  <a:lnTo>
                    <a:pt x="157" y="52"/>
                  </a:lnTo>
                  <a:lnTo>
                    <a:pt x="158" y="59"/>
                  </a:lnTo>
                  <a:lnTo>
                    <a:pt x="159" y="66"/>
                  </a:lnTo>
                  <a:lnTo>
                    <a:pt x="160" y="73"/>
                  </a:lnTo>
                  <a:lnTo>
                    <a:pt x="159" y="81"/>
                  </a:lnTo>
                  <a:lnTo>
                    <a:pt x="158" y="88"/>
                  </a:lnTo>
                  <a:lnTo>
                    <a:pt x="155" y="96"/>
                  </a:lnTo>
                  <a:lnTo>
                    <a:pt x="153" y="103"/>
                  </a:lnTo>
                  <a:lnTo>
                    <a:pt x="150" y="111"/>
                  </a:lnTo>
                  <a:lnTo>
                    <a:pt x="145" y="117"/>
                  </a:lnTo>
                  <a:lnTo>
                    <a:pt x="140" y="123"/>
                  </a:lnTo>
                  <a:lnTo>
                    <a:pt x="135" y="129"/>
                  </a:lnTo>
                  <a:lnTo>
                    <a:pt x="128" y="134"/>
                  </a:lnTo>
                  <a:lnTo>
                    <a:pt x="123" y="138"/>
                  </a:lnTo>
                  <a:lnTo>
                    <a:pt x="116" y="142"/>
                  </a:lnTo>
                  <a:lnTo>
                    <a:pt x="109" y="146"/>
                  </a:lnTo>
                  <a:lnTo>
                    <a:pt x="103" y="149"/>
                  </a:lnTo>
                  <a:lnTo>
                    <a:pt x="95" y="151"/>
                  </a:lnTo>
                  <a:lnTo>
                    <a:pt x="87" y="152"/>
                  </a:lnTo>
                  <a:lnTo>
                    <a:pt x="79" y="153"/>
                  </a:lnTo>
                  <a:lnTo>
                    <a:pt x="72" y="153"/>
                  </a:lnTo>
                  <a:lnTo>
                    <a:pt x="63" y="152"/>
                  </a:lnTo>
                  <a:lnTo>
                    <a:pt x="56" y="150"/>
                  </a:lnTo>
                  <a:lnTo>
                    <a:pt x="48" y="148"/>
                  </a:lnTo>
                  <a:lnTo>
                    <a:pt x="42" y="144"/>
                  </a:lnTo>
                  <a:lnTo>
                    <a:pt x="35" y="141"/>
                  </a:lnTo>
                  <a:lnTo>
                    <a:pt x="28" y="137"/>
                  </a:lnTo>
                  <a:lnTo>
                    <a:pt x="23" y="132"/>
                  </a:lnTo>
                  <a:lnTo>
                    <a:pt x="18" y="126"/>
                  </a:lnTo>
                  <a:lnTo>
                    <a:pt x="14" y="121"/>
                  </a:lnTo>
                  <a:lnTo>
                    <a:pt x="10" y="114"/>
                  </a:lnTo>
                  <a:lnTo>
                    <a:pt x="7" y="108"/>
                  </a:lnTo>
                  <a:lnTo>
                    <a:pt x="3" y="101"/>
                  </a:lnTo>
                  <a:lnTo>
                    <a:pt x="2" y="94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1" y="72"/>
                  </a:lnTo>
                  <a:lnTo>
                    <a:pt x="2" y="65"/>
                  </a:lnTo>
                  <a:lnTo>
                    <a:pt x="5" y="57"/>
                  </a:lnTo>
                  <a:lnTo>
                    <a:pt x="8" y="50"/>
                  </a:lnTo>
                  <a:lnTo>
                    <a:pt x="11" y="42"/>
                  </a:lnTo>
                  <a:lnTo>
                    <a:pt x="15" y="36"/>
                  </a:lnTo>
                  <a:lnTo>
                    <a:pt x="19" y="30"/>
                  </a:lnTo>
                  <a:lnTo>
                    <a:pt x="26" y="24"/>
                  </a:lnTo>
                  <a:lnTo>
                    <a:pt x="30" y="19"/>
                  </a:lnTo>
                  <a:lnTo>
                    <a:pt x="37" y="15"/>
                  </a:lnTo>
                  <a:lnTo>
                    <a:pt x="44" y="11"/>
                  </a:lnTo>
                  <a:lnTo>
                    <a:pt x="51" y="7"/>
                  </a:lnTo>
                  <a:lnTo>
                    <a:pt x="59" y="4"/>
                  </a:lnTo>
                  <a:lnTo>
                    <a:pt x="65" y="2"/>
                  </a:lnTo>
                  <a:lnTo>
                    <a:pt x="73" y="1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7" y="1"/>
                  </a:lnTo>
                  <a:lnTo>
                    <a:pt x="105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3" name="Freeform 176">
              <a:extLst>
                <a:ext uri="{FF2B5EF4-FFF2-40B4-BE49-F238E27FC236}">
                  <a16:creationId xmlns:a16="http://schemas.microsoft.com/office/drawing/2014/main" id="{CD989A78-5A81-4C1C-82A7-ED082A1B2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1587"/>
              <a:ext cx="447" cy="81"/>
            </a:xfrm>
            <a:custGeom>
              <a:avLst/>
              <a:gdLst>
                <a:gd name="T0" fmla="*/ 429 w 447"/>
                <a:gd name="T1" fmla="*/ 20 h 81"/>
                <a:gd name="T2" fmla="*/ 439 w 447"/>
                <a:gd name="T3" fmla="*/ 27 h 81"/>
                <a:gd name="T4" fmla="*/ 445 w 447"/>
                <a:gd name="T5" fmla="*/ 37 h 81"/>
                <a:gd name="T6" fmla="*/ 446 w 447"/>
                <a:gd name="T7" fmla="*/ 49 h 81"/>
                <a:gd name="T8" fmla="*/ 442 w 447"/>
                <a:gd name="T9" fmla="*/ 61 h 81"/>
                <a:gd name="T10" fmla="*/ 433 w 447"/>
                <a:gd name="T11" fmla="*/ 71 h 81"/>
                <a:gd name="T12" fmla="*/ 422 w 447"/>
                <a:gd name="T13" fmla="*/ 77 h 81"/>
                <a:gd name="T14" fmla="*/ 409 w 447"/>
                <a:gd name="T15" fmla="*/ 79 h 81"/>
                <a:gd name="T16" fmla="*/ 396 w 447"/>
                <a:gd name="T17" fmla="*/ 75 h 81"/>
                <a:gd name="T18" fmla="*/ 386 w 447"/>
                <a:gd name="T19" fmla="*/ 68 h 81"/>
                <a:gd name="T20" fmla="*/ 381 w 447"/>
                <a:gd name="T21" fmla="*/ 58 h 81"/>
                <a:gd name="T22" fmla="*/ 379 w 447"/>
                <a:gd name="T23" fmla="*/ 46 h 81"/>
                <a:gd name="T24" fmla="*/ 384 w 447"/>
                <a:gd name="T25" fmla="*/ 33 h 81"/>
                <a:gd name="T26" fmla="*/ 393 w 447"/>
                <a:gd name="T27" fmla="*/ 24 h 81"/>
                <a:gd name="T28" fmla="*/ 404 w 447"/>
                <a:gd name="T29" fmla="*/ 19 h 81"/>
                <a:gd name="T30" fmla="*/ 416 w 447"/>
                <a:gd name="T31" fmla="*/ 17 h 81"/>
                <a:gd name="T32" fmla="*/ 57 w 447"/>
                <a:gd name="T33" fmla="*/ 2 h 81"/>
                <a:gd name="T34" fmla="*/ 71 w 447"/>
                <a:gd name="T35" fmla="*/ 8 h 81"/>
                <a:gd name="T36" fmla="*/ 82 w 447"/>
                <a:gd name="T37" fmla="*/ 20 h 81"/>
                <a:gd name="T38" fmla="*/ 85 w 447"/>
                <a:gd name="T39" fmla="*/ 34 h 81"/>
                <a:gd name="T40" fmla="*/ 84 w 447"/>
                <a:gd name="T41" fmla="*/ 50 h 81"/>
                <a:gd name="T42" fmla="*/ 75 w 447"/>
                <a:gd name="T43" fmla="*/ 64 h 81"/>
                <a:gd name="T44" fmla="*/ 62 w 447"/>
                <a:gd name="T45" fmla="*/ 74 h 81"/>
                <a:gd name="T46" fmla="*/ 45 w 447"/>
                <a:gd name="T47" fmla="*/ 80 h 81"/>
                <a:gd name="T48" fmla="*/ 29 w 447"/>
                <a:gd name="T49" fmla="*/ 79 h 81"/>
                <a:gd name="T50" fmla="*/ 14 w 447"/>
                <a:gd name="T51" fmla="*/ 72 h 81"/>
                <a:gd name="T52" fmla="*/ 4 w 447"/>
                <a:gd name="T53" fmla="*/ 60 h 81"/>
                <a:gd name="T54" fmla="*/ 0 w 447"/>
                <a:gd name="T55" fmla="*/ 46 h 81"/>
                <a:gd name="T56" fmla="*/ 2 w 447"/>
                <a:gd name="T57" fmla="*/ 30 h 81"/>
                <a:gd name="T58" fmla="*/ 10 w 447"/>
                <a:gd name="T59" fmla="*/ 16 h 81"/>
                <a:gd name="T60" fmla="*/ 23 w 447"/>
                <a:gd name="T61" fmla="*/ 6 h 81"/>
                <a:gd name="T62" fmla="*/ 40 w 447"/>
                <a:gd name="T63" fmla="*/ 1 h 81"/>
                <a:gd name="T64" fmla="*/ 57 w 447"/>
                <a:gd name="T65" fmla="*/ 2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47" h="81">
                  <a:moveTo>
                    <a:pt x="424" y="18"/>
                  </a:moveTo>
                  <a:lnTo>
                    <a:pt x="429" y="20"/>
                  </a:lnTo>
                  <a:lnTo>
                    <a:pt x="435" y="22"/>
                  </a:lnTo>
                  <a:lnTo>
                    <a:pt x="439" y="27"/>
                  </a:lnTo>
                  <a:lnTo>
                    <a:pt x="443" y="32"/>
                  </a:lnTo>
                  <a:lnTo>
                    <a:pt x="445" y="37"/>
                  </a:lnTo>
                  <a:lnTo>
                    <a:pt x="446" y="44"/>
                  </a:lnTo>
                  <a:lnTo>
                    <a:pt x="446" y="49"/>
                  </a:lnTo>
                  <a:lnTo>
                    <a:pt x="445" y="56"/>
                  </a:lnTo>
                  <a:lnTo>
                    <a:pt x="442" y="61"/>
                  </a:lnTo>
                  <a:lnTo>
                    <a:pt x="438" y="67"/>
                  </a:lnTo>
                  <a:lnTo>
                    <a:pt x="433" y="71"/>
                  </a:lnTo>
                  <a:lnTo>
                    <a:pt x="428" y="74"/>
                  </a:lnTo>
                  <a:lnTo>
                    <a:pt x="422" y="77"/>
                  </a:lnTo>
                  <a:lnTo>
                    <a:pt x="415" y="78"/>
                  </a:lnTo>
                  <a:lnTo>
                    <a:pt x="409" y="79"/>
                  </a:lnTo>
                  <a:lnTo>
                    <a:pt x="402" y="78"/>
                  </a:lnTo>
                  <a:lnTo>
                    <a:pt x="396" y="75"/>
                  </a:lnTo>
                  <a:lnTo>
                    <a:pt x="391" y="73"/>
                  </a:lnTo>
                  <a:lnTo>
                    <a:pt x="386" y="68"/>
                  </a:lnTo>
                  <a:lnTo>
                    <a:pt x="383" y="63"/>
                  </a:lnTo>
                  <a:lnTo>
                    <a:pt x="381" y="58"/>
                  </a:lnTo>
                  <a:lnTo>
                    <a:pt x="379" y="52"/>
                  </a:lnTo>
                  <a:lnTo>
                    <a:pt x="379" y="46"/>
                  </a:lnTo>
                  <a:lnTo>
                    <a:pt x="381" y="40"/>
                  </a:lnTo>
                  <a:lnTo>
                    <a:pt x="384" y="33"/>
                  </a:lnTo>
                  <a:lnTo>
                    <a:pt x="387" y="29"/>
                  </a:lnTo>
                  <a:lnTo>
                    <a:pt x="393" y="24"/>
                  </a:lnTo>
                  <a:lnTo>
                    <a:pt x="397" y="20"/>
                  </a:lnTo>
                  <a:lnTo>
                    <a:pt x="404" y="19"/>
                  </a:lnTo>
                  <a:lnTo>
                    <a:pt x="410" y="17"/>
                  </a:lnTo>
                  <a:lnTo>
                    <a:pt x="416" y="17"/>
                  </a:lnTo>
                  <a:lnTo>
                    <a:pt x="424" y="18"/>
                  </a:lnTo>
                  <a:lnTo>
                    <a:pt x="57" y="2"/>
                  </a:lnTo>
                  <a:lnTo>
                    <a:pt x="64" y="5"/>
                  </a:lnTo>
                  <a:lnTo>
                    <a:pt x="71" y="8"/>
                  </a:lnTo>
                  <a:lnTo>
                    <a:pt x="77" y="14"/>
                  </a:lnTo>
                  <a:lnTo>
                    <a:pt x="82" y="20"/>
                  </a:lnTo>
                  <a:lnTo>
                    <a:pt x="84" y="27"/>
                  </a:lnTo>
                  <a:lnTo>
                    <a:pt x="85" y="34"/>
                  </a:lnTo>
                  <a:lnTo>
                    <a:pt x="85" y="42"/>
                  </a:lnTo>
                  <a:lnTo>
                    <a:pt x="84" y="50"/>
                  </a:lnTo>
                  <a:lnTo>
                    <a:pt x="81" y="58"/>
                  </a:lnTo>
                  <a:lnTo>
                    <a:pt x="75" y="64"/>
                  </a:lnTo>
                  <a:lnTo>
                    <a:pt x="70" y="70"/>
                  </a:lnTo>
                  <a:lnTo>
                    <a:pt x="62" y="74"/>
                  </a:lnTo>
                  <a:lnTo>
                    <a:pt x="54" y="78"/>
                  </a:lnTo>
                  <a:lnTo>
                    <a:pt x="45" y="80"/>
                  </a:lnTo>
                  <a:lnTo>
                    <a:pt x="38" y="80"/>
                  </a:lnTo>
                  <a:lnTo>
                    <a:pt x="29" y="79"/>
                  </a:lnTo>
                  <a:lnTo>
                    <a:pt x="21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4" y="60"/>
                  </a:lnTo>
                  <a:lnTo>
                    <a:pt x="1" y="53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23" y="6"/>
                  </a:lnTo>
                  <a:lnTo>
                    <a:pt x="31" y="3"/>
                  </a:lnTo>
                  <a:lnTo>
                    <a:pt x="40" y="1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424" y="18"/>
                  </a:lnTo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4" name="Freeform 177">
              <a:extLst>
                <a:ext uri="{FF2B5EF4-FFF2-40B4-BE49-F238E27FC236}">
                  <a16:creationId xmlns:a16="http://schemas.microsoft.com/office/drawing/2014/main" id="{F6E8D7AF-6CD1-41B9-8C62-06FB38C6B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1605"/>
              <a:ext cx="68" cy="68"/>
            </a:xfrm>
            <a:custGeom>
              <a:avLst/>
              <a:gdLst>
                <a:gd name="T0" fmla="*/ 45 w 68"/>
                <a:gd name="T1" fmla="*/ 1 h 68"/>
                <a:gd name="T2" fmla="*/ 45 w 68"/>
                <a:gd name="T3" fmla="*/ 1 h 68"/>
                <a:gd name="T4" fmla="*/ 50 w 68"/>
                <a:gd name="T5" fmla="*/ 3 h 68"/>
                <a:gd name="T6" fmla="*/ 56 w 68"/>
                <a:gd name="T7" fmla="*/ 6 h 68"/>
                <a:gd name="T8" fmla="*/ 60 w 68"/>
                <a:gd name="T9" fmla="*/ 11 h 68"/>
                <a:gd name="T10" fmla="*/ 64 w 68"/>
                <a:gd name="T11" fmla="*/ 16 h 68"/>
                <a:gd name="T12" fmla="*/ 66 w 68"/>
                <a:gd name="T13" fmla="*/ 22 h 68"/>
                <a:gd name="T14" fmla="*/ 67 w 68"/>
                <a:gd name="T15" fmla="*/ 29 h 68"/>
                <a:gd name="T16" fmla="*/ 67 w 68"/>
                <a:gd name="T17" fmla="*/ 35 h 68"/>
                <a:gd name="T18" fmla="*/ 66 w 68"/>
                <a:gd name="T19" fmla="*/ 42 h 68"/>
                <a:gd name="T20" fmla="*/ 63 w 68"/>
                <a:gd name="T21" fmla="*/ 48 h 68"/>
                <a:gd name="T22" fmla="*/ 59 w 68"/>
                <a:gd name="T23" fmla="*/ 54 h 68"/>
                <a:gd name="T24" fmla="*/ 54 w 68"/>
                <a:gd name="T25" fmla="*/ 58 h 68"/>
                <a:gd name="T26" fmla="*/ 49 w 68"/>
                <a:gd name="T27" fmla="*/ 62 h 68"/>
                <a:gd name="T28" fmla="*/ 42 w 68"/>
                <a:gd name="T29" fmla="*/ 65 h 68"/>
                <a:gd name="T30" fmla="*/ 36 w 68"/>
                <a:gd name="T31" fmla="*/ 66 h 68"/>
                <a:gd name="T32" fmla="*/ 30 w 68"/>
                <a:gd name="T33" fmla="*/ 67 h 68"/>
                <a:gd name="T34" fmla="*/ 22 w 68"/>
                <a:gd name="T35" fmla="*/ 66 h 68"/>
                <a:gd name="T36" fmla="*/ 17 w 68"/>
                <a:gd name="T37" fmla="*/ 63 h 68"/>
                <a:gd name="T38" fmla="*/ 11 w 68"/>
                <a:gd name="T39" fmla="*/ 60 h 68"/>
                <a:gd name="T40" fmla="*/ 7 w 68"/>
                <a:gd name="T41" fmla="*/ 55 h 68"/>
                <a:gd name="T42" fmla="*/ 3 w 68"/>
                <a:gd name="T43" fmla="*/ 50 h 68"/>
                <a:gd name="T44" fmla="*/ 1 w 68"/>
                <a:gd name="T45" fmla="*/ 44 h 68"/>
                <a:gd name="T46" fmla="*/ 0 w 68"/>
                <a:gd name="T47" fmla="*/ 38 h 68"/>
                <a:gd name="T48" fmla="*/ 0 w 68"/>
                <a:gd name="T49" fmla="*/ 31 h 68"/>
                <a:gd name="T50" fmla="*/ 1 w 68"/>
                <a:gd name="T51" fmla="*/ 25 h 68"/>
                <a:gd name="T52" fmla="*/ 4 w 68"/>
                <a:gd name="T53" fmla="*/ 18 h 68"/>
                <a:gd name="T54" fmla="*/ 8 w 68"/>
                <a:gd name="T55" fmla="*/ 13 h 68"/>
                <a:gd name="T56" fmla="*/ 13 w 68"/>
                <a:gd name="T57" fmla="*/ 8 h 68"/>
                <a:gd name="T58" fmla="*/ 18 w 68"/>
                <a:gd name="T59" fmla="*/ 4 h 68"/>
                <a:gd name="T60" fmla="*/ 25 w 68"/>
                <a:gd name="T61" fmla="*/ 2 h 68"/>
                <a:gd name="T62" fmla="*/ 31 w 68"/>
                <a:gd name="T63" fmla="*/ 0 h 68"/>
                <a:gd name="T64" fmla="*/ 37 w 68"/>
                <a:gd name="T65" fmla="*/ 0 h 68"/>
                <a:gd name="T66" fmla="*/ 45 w 68"/>
                <a:gd name="T67" fmla="*/ 1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68">
                  <a:moveTo>
                    <a:pt x="45" y="1"/>
                  </a:moveTo>
                  <a:lnTo>
                    <a:pt x="45" y="1"/>
                  </a:lnTo>
                  <a:lnTo>
                    <a:pt x="50" y="3"/>
                  </a:lnTo>
                  <a:lnTo>
                    <a:pt x="56" y="6"/>
                  </a:lnTo>
                  <a:lnTo>
                    <a:pt x="60" y="11"/>
                  </a:lnTo>
                  <a:lnTo>
                    <a:pt x="64" y="16"/>
                  </a:lnTo>
                  <a:lnTo>
                    <a:pt x="66" y="22"/>
                  </a:lnTo>
                  <a:lnTo>
                    <a:pt x="67" y="29"/>
                  </a:lnTo>
                  <a:lnTo>
                    <a:pt x="67" y="35"/>
                  </a:lnTo>
                  <a:lnTo>
                    <a:pt x="66" y="42"/>
                  </a:lnTo>
                  <a:lnTo>
                    <a:pt x="63" y="48"/>
                  </a:lnTo>
                  <a:lnTo>
                    <a:pt x="59" y="54"/>
                  </a:lnTo>
                  <a:lnTo>
                    <a:pt x="54" y="58"/>
                  </a:lnTo>
                  <a:lnTo>
                    <a:pt x="49" y="62"/>
                  </a:lnTo>
                  <a:lnTo>
                    <a:pt x="42" y="65"/>
                  </a:lnTo>
                  <a:lnTo>
                    <a:pt x="36" y="66"/>
                  </a:lnTo>
                  <a:lnTo>
                    <a:pt x="30" y="67"/>
                  </a:lnTo>
                  <a:lnTo>
                    <a:pt x="22" y="66"/>
                  </a:lnTo>
                  <a:lnTo>
                    <a:pt x="17" y="63"/>
                  </a:lnTo>
                  <a:lnTo>
                    <a:pt x="11" y="60"/>
                  </a:lnTo>
                  <a:lnTo>
                    <a:pt x="7" y="55"/>
                  </a:lnTo>
                  <a:lnTo>
                    <a:pt x="3" y="50"/>
                  </a:lnTo>
                  <a:lnTo>
                    <a:pt x="1" y="44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4" y="18"/>
                  </a:lnTo>
                  <a:lnTo>
                    <a:pt x="8" y="13"/>
                  </a:lnTo>
                  <a:lnTo>
                    <a:pt x="13" y="8"/>
                  </a:lnTo>
                  <a:lnTo>
                    <a:pt x="18" y="4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5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5" name="Freeform 178">
              <a:extLst>
                <a:ext uri="{FF2B5EF4-FFF2-40B4-BE49-F238E27FC236}">
                  <a16:creationId xmlns:a16="http://schemas.microsoft.com/office/drawing/2014/main" id="{DDA20D67-8AEF-469E-893B-6CC1AF6D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1587"/>
              <a:ext cx="88" cy="87"/>
            </a:xfrm>
            <a:custGeom>
              <a:avLst/>
              <a:gdLst>
                <a:gd name="T0" fmla="*/ 58 w 88"/>
                <a:gd name="T1" fmla="*/ 2 h 87"/>
                <a:gd name="T2" fmla="*/ 58 w 88"/>
                <a:gd name="T3" fmla="*/ 2 h 87"/>
                <a:gd name="T4" fmla="*/ 66 w 88"/>
                <a:gd name="T5" fmla="*/ 5 h 87"/>
                <a:gd name="T6" fmla="*/ 72 w 88"/>
                <a:gd name="T7" fmla="*/ 9 h 87"/>
                <a:gd name="T8" fmla="*/ 78 w 88"/>
                <a:gd name="T9" fmla="*/ 15 h 87"/>
                <a:gd name="T10" fmla="*/ 84 w 88"/>
                <a:gd name="T11" fmla="*/ 21 h 87"/>
                <a:gd name="T12" fmla="*/ 86 w 88"/>
                <a:gd name="T13" fmla="*/ 29 h 87"/>
                <a:gd name="T14" fmla="*/ 87 w 88"/>
                <a:gd name="T15" fmla="*/ 37 h 87"/>
                <a:gd name="T16" fmla="*/ 87 w 88"/>
                <a:gd name="T17" fmla="*/ 45 h 87"/>
                <a:gd name="T18" fmla="*/ 86 w 88"/>
                <a:gd name="T19" fmla="*/ 54 h 87"/>
                <a:gd name="T20" fmla="*/ 82 w 88"/>
                <a:gd name="T21" fmla="*/ 62 h 87"/>
                <a:gd name="T22" fmla="*/ 77 w 88"/>
                <a:gd name="T23" fmla="*/ 69 h 87"/>
                <a:gd name="T24" fmla="*/ 71 w 88"/>
                <a:gd name="T25" fmla="*/ 75 h 87"/>
                <a:gd name="T26" fmla="*/ 63 w 88"/>
                <a:gd name="T27" fmla="*/ 80 h 87"/>
                <a:gd name="T28" fmla="*/ 55 w 88"/>
                <a:gd name="T29" fmla="*/ 84 h 87"/>
                <a:gd name="T30" fmla="*/ 46 w 88"/>
                <a:gd name="T31" fmla="*/ 86 h 87"/>
                <a:gd name="T32" fmla="*/ 38 w 88"/>
                <a:gd name="T33" fmla="*/ 86 h 87"/>
                <a:gd name="T34" fmla="*/ 29 w 88"/>
                <a:gd name="T35" fmla="*/ 85 h 87"/>
                <a:gd name="T36" fmla="*/ 21 w 88"/>
                <a:gd name="T37" fmla="*/ 82 h 87"/>
                <a:gd name="T38" fmla="*/ 15 w 88"/>
                <a:gd name="T39" fmla="*/ 77 h 87"/>
                <a:gd name="T40" fmla="*/ 9 w 88"/>
                <a:gd name="T41" fmla="*/ 72 h 87"/>
                <a:gd name="T42" fmla="*/ 5 w 88"/>
                <a:gd name="T43" fmla="*/ 65 h 87"/>
                <a:gd name="T44" fmla="*/ 1 w 88"/>
                <a:gd name="T45" fmla="*/ 57 h 87"/>
                <a:gd name="T46" fmla="*/ 0 w 88"/>
                <a:gd name="T47" fmla="*/ 49 h 87"/>
                <a:gd name="T48" fmla="*/ 0 w 88"/>
                <a:gd name="T49" fmla="*/ 41 h 87"/>
                <a:gd name="T50" fmla="*/ 2 w 88"/>
                <a:gd name="T51" fmla="*/ 32 h 87"/>
                <a:gd name="T52" fmla="*/ 6 w 88"/>
                <a:gd name="T53" fmla="*/ 24 h 87"/>
                <a:gd name="T54" fmla="*/ 10 w 88"/>
                <a:gd name="T55" fmla="*/ 17 h 87"/>
                <a:gd name="T56" fmla="*/ 16 w 88"/>
                <a:gd name="T57" fmla="*/ 11 h 87"/>
                <a:gd name="T58" fmla="*/ 24 w 88"/>
                <a:gd name="T59" fmla="*/ 6 h 87"/>
                <a:gd name="T60" fmla="*/ 32 w 88"/>
                <a:gd name="T61" fmla="*/ 3 h 87"/>
                <a:gd name="T62" fmla="*/ 41 w 88"/>
                <a:gd name="T63" fmla="*/ 1 h 87"/>
                <a:gd name="T64" fmla="*/ 49 w 88"/>
                <a:gd name="T65" fmla="*/ 0 h 87"/>
                <a:gd name="T66" fmla="*/ 58 w 88"/>
                <a:gd name="T67" fmla="*/ 2 h 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8" h="87">
                  <a:moveTo>
                    <a:pt x="58" y="2"/>
                  </a:moveTo>
                  <a:lnTo>
                    <a:pt x="58" y="2"/>
                  </a:lnTo>
                  <a:lnTo>
                    <a:pt x="66" y="5"/>
                  </a:lnTo>
                  <a:lnTo>
                    <a:pt x="72" y="9"/>
                  </a:lnTo>
                  <a:lnTo>
                    <a:pt x="78" y="15"/>
                  </a:lnTo>
                  <a:lnTo>
                    <a:pt x="84" y="21"/>
                  </a:lnTo>
                  <a:lnTo>
                    <a:pt x="86" y="29"/>
                  </a:lnTo>
                  <a:lnTo>
                    <a:pt x="87" y="37"/>
                  </a:lnTo>
                  <a:lnTo>
                    <a:pt x="87" y="45"/>
                  </a:lnTo>
                  <a:lnTo>
                    <a:pt x="86" y="54"/>
                  </a:lnTo>
                  <a:lnTo>
                    <a:pt x="82" y="62"/>
                  </a:lnTo>
                  <a:lnTo>
                    <a:pt x="77" y="69"/>
                  </a:lnTo>
                  <a:lnTo>
                    <a:pt x="71" y="75"/>
                  </a:lnTo>
                  <a:lnTo>
                    <a:pt x="63" y="80"/>
                  </a:lnTo>
                  <a:lnTo>
                    <a:pt x="55" y="84"/>
                  </a:lnTo>
                  <a:lnTo>
                    <a:pt x="46" y="86"/>
                  </a:lnTo>
                  <a:lnTo>
                    <a:pt x="38" y="86"/>
                  </a:lnTo>
                  <a:lnTo>
                    <a:pt x="29" y="85"/>
                  </a:lnTo>
                  <a:lnTo>
                    <a:pt x="21" y="82"/>
                  </a:lnTo>
                  <a:lnTo>
                    <a:pt x="15" y="77"/>
                  </a:lnTo>
                  <a:lnTo>
                    <a:pt x="9" y="72"/>
                  </a:lnTo>
                  <a:lnTo>
                    <a:pt x="5" y="65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2" y="32"/>
                  </a:lnTo>
                  <a:lnTo>
                    <a:pt x="6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4" y="6"/>
                  </a:lnTo>
                  <a:lnTo>
                    <a:pt x="32" y="3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6" name="Freeform 179">
              <a:extLst>
                <a:ext uri="{FF2B5EF4-FFF2-40B4-BE49-F238E27FC236}">
                  <a16:creationId xmlns:a16="http://schemas.microsoft.com/office/drawing/2014/main" id="{AEA8B22F-7E27-4B81-BCA4-ECB5486AC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" y="1590"/>
              <a:ext cx="445" cy="76"/>
            </a:xfrm>
            <a:custGeom>
              <a:avLst/>
              <a:gdLst>
                <a:gd name="T0" fmla="*/ 428 w 445"/>
                <a:gd name="T1" fmla="*/ 19 h 76"/>
                <a:gd name="T2" fmla="*/ 438 w 445"/>
                <a:gd name="T3" fmla="*/ 26 h 76"/>
                <a:gd name="T4" fmla="*/ 444 w 445"/>
                <a:gd name="T5" fmla="*/ 36 h 76"/>
                <a:gd name="T6" fmla="*/ 444 w 445"/>
                <a:gd name="T7" fmla="*/ 46 h 76"/>
                <a:gd name="T8" fmla="*/ 441 w 445"/>
                <a:gd name="T9" fmla="*/ 58 h 76"/>
                <a:gd name="T10" fmla="*/ 433 w 445"/>
                <a:gd name="T11" fmla="*/ 68 h 76"/>
                <a:gd name="T12" fmla="*/ 422 w 445"/>
                <a:gd name="T13" fmla="*/ 72 h 76"/>
                <a:gd name="T14" fmla="*/ 410 w 445"/>
                <a:gd name="T15" fmla="*/ 75 h 76"/>
                <a:gd name="T16" fmla="*/ 397 w 445"/>
                <a:gd name="T17" fmla="*/ 71 h 76"/>
                <a:gd name="T18" fmla="*/ 389 w 445"/>
                <a:gd name="T19" fmla="*/ 65 h 76"/>
                <a:gd name="T20" fmla="*/ 382 w 445"/>
                <a:gd name="T21" fmla="*/ 55 h 76"/>
                <a:gd name="T22" fmla="*/ 381 w 445"/>
                <a:gd name="T23" fmla="*/ 44 h 76"/>
                <a:gd name="T24" fmla="*/ 385 w 445"/>
                <a:gd name="T25" fmla="*/ 32 h 76"/>
                <a:gd name="T26" fmla="*/ 393 w 445"/>
                <a:gd name="T27" fmla="*/ 23 h 76"/>
                <a:gd name="T28" fmla="*/ 404 w 445"/>
                <a:gd name="T29" fmla="*/ 18 h 76"/>
                <a:gd name="T30" fmla="*/ 417 w 445"/>
                <a:gd name="T31" fmla="*/ 16 h 76"/>
                <a:gd name="T32" fmla="*/ 53 w 445"/>
                <a:gd name="T33" fmla="*/ 1 h 76"/>
                <a:gd name="T34" fmla="*/ 68 w 445"/>
                <a:gd name="T35" fmla="*/ 8 h 76"/>
                <a:gd name="T36" fmla="*/ 78 w 445"/>
                <a:gd name="T37" fmla="*/ 19 h 76"/>
                <a:gd name="T38" fmla="*/ 81 w 445"/>
                <a:gd name="T39" fmla="*/ 31 h 76"/>
                <a:gd name="T40" fmla="*/ 80 w 445"/>
                <a:gd name="T41" fmla="*/ 46 h 76"/>
                <a:gd name="T42" fmla="*/ 72 w 445"/>
                <a:gd name="T43" fmla="*/ 60 h 76"/>
                <a:gd name="T44" fmla="*/ 59 w 445"/>
                <a:gd name="T45" fmla="*/ 69 h 76"/>
                <a:gd name="T46" fmla="*/ 44 w 445"/>
                <a:gd name="T47" fmla="*/ 75 h 76"/>
                <a:gd name="T48" fmla="*/ 28 w 445"/>
                <a:gd name="T49" fmla="*/ 74 h 76"/>
                <a:gd name="T50" fmla="*/ 14 w 445"/>
                <a:gd name="T51" fmla="*/ 68 h 76"/>
                <a:gd name="T52" fmla="*/ 4 w 445"/>
                <a:gd name="T53" fmla="*/ 56 h 76"/>
                <a:gd name="T54" fmla="*/ 0 w 445"/>
                <a:gd name="T55" fmla="*/ 43 h 76"/>
                <a:gd name="T56" fmla="*/ 2 w 445"/>
                <a:gd name="T57" fmla="*/ 28 h 76"/>
                <a:gd name="T58" fmla="*/ 10 w 445"/>
                <a:gd name="T59" fmla="*/ 15 h 76"/>
                <a:gd name="T60" fmla="*/ 22 w 445"/>
                <a:gd name="T61" fmla="*/ 5 h 76"/>
                <a:gd name="T62" fmla="*/ 38 w 445"/>
                <a:gd name="T63" fmla="*/ 0 h 76"/>
                <a:gd name="T64" fmla="*/ 53 w 445"/>
                <a:gd name="T65" fmla="*/ 1 h 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45" h="76">
                  <a:moveTo>
                    <a:pt x="423" y="17"/>
                  </a:moveTo>
                  <a:lnTo>
                    <a:pt x="428" y="19"/>
                  </a:lnTo>
                  <a:lnTo>
                    <a:pt x="434" y="22"/>
                  </a:lnTo>
                  <a:lnTo>
                    <a:pt x="438" y="26"/>
                  </a:lnTo>
                  <a:lnTo>
                    <a:pt x="442" y="31"/>
                  </a:lnTo>
                  <a:lnTo>
                    <a:pt x="444" y="36"/>
                  </a:lnTo>
                  <a:lnTo>
                    <a:pt x="444" y="41"/>
                  </a:lnTo>
                  <a:lnTo>
                    <a:pt x="444" y="46"/>
                  </a:lnTo>
                  <a:lnTo>
                    <a:pt x="443" y="53"/>
                  </a:lnTo>
                  <a:lnTo>
                    <a:pt x="441" y="58"/>
                  </a:lnTo>
                  <a:lnTo>
                    <a:pt x="437" y="63"/>
                  </a:lnTo>
                  <a:lnTo>
                    <a:pt x="433" y="68"/>
                  </a:lnTo>
                  <a:lnTo>
                    <a:pt x="427" y="70"/>
                  </a:lnTo>
                  <a:lnTo>
                    <a:pt x="422" y="72"/>
                  </a:lnTo>
                  <a:lnTo>
                    <a:pt x="416" y="74"/>
                  </a:lnTo>
                  <a:lnTo>
                    <a:pt x="410" y="75"/>
                  </a:lnTo>
                  <a:lnTo>
                    <a:pt x="403" y="74"/>
                  </a:lnTo>
                  <a:lnTo>
                    <a:pt x="397" y="71"/>
                  </a:lnTo>
                  <a:lnTo>
                    <a:pt x="392" y="69"/>
                  </a:lnTo>
                  <a:lnTo>
                    <a:pt x="389" y="65"/>
                  </a:lnTo>
                  <a:lnTo>
                    <a:pt x="385" y="59"/>
                  </a:lnTo>
                  <a:lnTo>
                    <a:pt x="382" y="55"/>
                  </a:lnTo>
                  <a:lnTo>
                    <a:pt x="381" y="49"/>
                  </a:lnTo>
                  <a:lnTo>
                    <a:pt x="381" y="44"/>
                  </a:lnTo>
                  <a:lnTo>
                    <a:pt x="383" y="38"/>
                  </a:lnTo>
                  <a:lnTo>
                    <a:pt x="385" y="32"/>
                  </a:lnTo>
                  <a:lnTo>
                    <a:pt x="390" y="28"/>
                  </a:lnTo>
                  <a:lnTo>
                    <a:pt x="393" y="23"/>
                  </a:lnTo>
                  <a:lnTo>
                    <a:pt x="398" y="19"/>
                  </a:lnTo>
                  <a:lnTo>
                    <a:pt x="404" y="18"/>
                  </a:lnTo>
                  <a:lnTo>
                    <a:pt x="411" y="16"/>
                  </a:lnTo>
                  <a:lnTo>
                    <a:pt x="417" y="16"/>
                  </a:lnTo>
                  <a:lnTo>
                    <a:pt x="423" y="17"/>
                  </a:lnTo>
                  <a:lnTo>
                    <a:pt x="53" y="1"/>
                  </a:lnTo>
                  <a:lnTo>
                    <a:pt x="61" y="4"/>
                  </a:lnTo>
                  <a:lnTo>
                    <a:pt x="68" y="8"/>
                  </a:lnTo>
                  <a:lnTo>
                    <a:pt x="73" y="13"/>
                  </a:lnTo>
                  <a:lnTo>
                    <a:pt x="78" y="19"/>
                  </a:lnTo>
                  <a:lnTo>
                    <a:pt x="80" y="25"/>
                  </a:lnTo>
                  <a:lnTo>
                    <a:pt x="81" y="31"/>
                  </a:lnTo>
                  <a:lnTo>
                    <a:pt x="81" y="40"/>
                  </a:lnTo>
                  <a:lnTo>
                    <a:pt x="80" y="46"/>
                  </a:lnTo>
                  <a:lnTo>
                    <a:pt x="77" y="54"/>
                  </a:lnTo>
                  <a:lnTo>
                    <a:pt x="72" y="60"/>
                  </a:lnTo>
                  <a:lnTo>
                    <a:pt x="65" y="66"/>
                  </a:lnTo>
                  <a:lnTo>
                    <a:pt x="59" y="69"/>
                  </a:lnTo>
                  <a:lnTo>
                    <a:pt x="52" y="73"/>
                  </a:lnTo>
                  <a:lnTo>
                    <a:pt x="44" y="75"/>
                  </a:lnTo>
                  <a:lnTo>
                    <a:pt x="36" y="75"/>
                  </a:lnTo>
                  <a:lnTo>
                    <a:pt x="28" y="74"/>
                  </a:lnTo>
                  <a:lnTo>
                    <a:pt x="20" y="71"/>
                  </a:lnTo>
                  <a:lnTo>
                    <a:pt x="14" y="68"/>
                  </a:lnTo>
                  <a:lnTo>
                    <a:pt x="9" y="63"/>
                  </a:lnTo>
                  <a:lnTo>
                    <a:pt x="4" y="56"/>
                  </a:lnTo>
                  <a:lnTo>
                    <a:pt x="1" y="50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1"/>
                  </a:lnTo>
                  <a:lnTo>
                    <a:pt x="10" y="15"/>
                  </a:lnTo>
                  <a:lnTo>
                    <a:pt x="16" y="9"/>
                  </a:lnTo>
                  <a:lnTo>
                    <a:pt x="22" y="5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423" y="17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7" name="Freeform 180">
              <a:extLst>
                <a:ext uri="{FF2B5EF4-FFF2-40B4-BE49-F238E27FC236}">
                  <a16:creationId xmlns:a16="http://schemas.microsoft.com/office/drawing/2014/main" id="{8E154E4E-19CB-4104-8279-5B0849798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473"/>
              <a:ext cx="330" cy="171"/>
            </a:xfrm>
            <a:custGeom>
              <a:avLst/>
              <a:gdLst>
                <a:gd name="T0" fmla="*/ 279 w 330"/>
                <a:gd name="T1" fmla="*/ 76 h 171"/>
                <a:gd name="T2" fmla="*/ 305 w 330"/>
                <a:gd name="T3" fmla="*/ 161 h 171"/>
                <a:gd name="T4" fmla="*/ 307 w 330"/>
                <a:gd name="T5" fmla="*/ 165 h 171"/>
                <a:gd name="T6" fmla="*/ 309 w 330"/>
                <a:gd name="T7" fmla="*/ 167 h 171"/>
                <a:gd name="T8" fmla="*/ 311 w 330"/>
                <a:gd name="T9" fmla="*/ 169 h 171"/>
                <a:gd name="T10" fmla="*/ 315 w 330"/>
                <a:gd name="T11" fmla="*/ 170 h 171"/>
                <a:gd name="T12" fmla="*/ 317 w 330"/>
                <a:gd name="T13" fmla="*/ 170 h 171"/>
                <a:gd name="T14" fmla="*/ 319 w 330"/>
                <a:gd name="T15" fmla="*/ 169 h 171"/>
                <a:gd name="T16" fmla="*/ 321 w 330"/>
                <a:gd name="T17" fmla="*/ 168 h 171"/>
                <a:gd name="T18" fmla="*/ 322 w 330"/>
                <a:gd name="T19" fmla="*/ 166 h 171"/>
                <a:gd name="T20" fmla="*/ 329 w 330"/>
                <a:gd name="T21" fmla="*/ 90 h 171"/>
                <a:gd name="T22" fmla="*/ 279 w 330"/>
                <a:gd name="T23" fmla="*/ 76 h 171"/>
                <a:gd name="T24" fmla="*/ 64 w 330"/>
                <a:gd name="T25" fmla="*/ 3 h 171"/>
                <a:gd name="T26" fmla="*/ 0 w 330"/>
                <a:gd name="T27" fmla="*/ 80 h 171"/>
                <a:gd name="T28" fmla="*/ 3 w 330"/>
                <a:gd name="T29" fmla="*/ 81 h 171"/>
                <a:gd name="T30" fmla="*/ 8 w 330"/>
                <a:gd name="T31" fmla="*/ 83 h 171"/>
                <a:gd name="T32" fmla="*/ 11 w 330"/>
                <a:gd name="T33" fmla="*/ 85 h 171"/>
                <a:gd name="T34" fmla="*/ 14 w 330"/>
                <a:gd name="T35" fmla="*/ 86 h 171"/>
                <a:gd name="T36" fmla="*/ 17 w 330"/>
                <a:gd name="T37" fmla="*/ 88 h 171"/>
                <a:gd name="T38" fmla="*/ 20 w 330"/>
                <a:gd name="T39" fmla="*/ 91 h 171"/>
                <a:gd name="T40" fmla="*/ 23 w 330"/>
                <a:gd name="T41" fmla="*/ 93 h 171"/>
                <a:gd name="T42" fmla="*/ 25 w 330"/>
                <a:gd name="T43" fmla="*/ 96 h 171"/>
                <a:gd name="T44" fmla="*/ 116 w 330"/>
                <a:gd name="T45" fmla="*/ 20 h 171"/>
                <a:gd name="T46" fmla="*/ 119 w 330"/>
                <a:gd name="T47" fmla="*/ 15 h 171"/>
                <a:gd name="T48" fmla="*/ 116 w 330"/>
                <a:gd name="T49" fmla="*/ 11 h 171"/>
                <a:gd name="T50" fmla="*/ 109 w 330"/>
                <a:gd name="T51" fmla="*/ 7 h 171"/>
                <a:gd name="T52" fmla="*/ 99 w 330"/>
                <a:gd name="T53" fmla="*/ 4 h 171"/>
                <a:gd name="T54" fmla="*/ 88 w 330"/>
                <a:gd name="T55" fmla="*/ 1 h 171"/>
                <a:gd name="T56" fmla="*/ 77 w 330"/>
                <a:gd name="T57" fmla="*/ 0 h 171"/>
                <a:gd name="T58" fmla="*/ 70 w 330"/>
                <a:gd name="T59" fmla="*/ 1 h 171"/>
                <a:gd name="T60" fmla="*/ 64 w 330"/>
                <a:gd name="T61" fmla="*/ 3 h 171"/>
                <a:gd name="T62" fmla="*/ 279 w 330"/>
                <a:gd name="T63" fmla="*/ 76 h 1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30" h="171">
                  <a:moveTo>
                    <a:pt x="279" y="76"/>
                  </a:moveTo>
                  <a:lnTo>
                    <a:pt x="305" y="161"/>
                  </a:lnTo>
                  <a:lnTo>
                    <a:pt x="307" y="165"/>
                  </a:lnTo>
                  <a:lnTo>
                    <a:pt x="309" y="167"/>
                  </a:lnTo>
                  <a:lnTo>
                    <a:pt x="311" y="169"/>
                  </a:lnTo>
                  <a:lnTo>
                    <a:pt x="315" y="170"/>
                  </a:lnTo>
                  <a:lnTo>
                    <a:pt x="317" y="170"/>
                  </a:lnTo>
                  <a:lnTo>
                    <a:pt x="319" y="169"/>
                  </a:lnTo>
                  <a:lnTo>
                    <a:pt x="321" y="168"/>
                  </a:lnTo>
                  <a:lnTo>
                    <a:pt x="322" y="166"/>
                  </a:lnTo>
                  <a:lnTo>
                    <a:pt x="329" y="90"/>
                  </a:lnTo>
                  <a:lnTo>
                    <a:pt x="279" y="76"/>
                  </a:lnTo>
                  <a:lnTo>
                    <a:pt x="64" y="3"/>
                  </a:lnTo>
                  <a:lnTo>
                    <a:pt x="0" y="80"/>
                  </a:lnTo>
                  <a:lnTo>
                    <a:pt x="3" y="81"/>
                  </a:lnTo>
                  <a:lnTo>
                    <a:pt x="8" y="83"/>
                  </a:lnTo>
                  <a:lnTo>
                    <a:pt x="11" y="85"/>
                  </a:lnTo>
                  <a:lnTo>
                    <a:pt x="14" y="86"/>
                  </a:lnTo>
                  <a:lnTo>
                    <a:pt x="17" y="88"/>
                  </a:lnTo>
                  <a:lnTo>
                    <a:pt x="20" y="91"/>
                  </a:lnTo>
                  <a:lnTo>
                    <a:pt x="23" y="93"/>
                  </a:lnTo>
                  <a:lnTo>
                    <a:pt x="25" y="96"/>
                  </a:lnTo>
                  <a:lnTo>
                    <a:pt x="116" y="20"/>
                  </a:lnTo>
                  <a:lnTo>
                    <a:pt x="119" y="15"/>
                  </a:lnTo>
                  <a:lnTo>
                    <a:pt x="116" y="11"/>
                  </a:lnTo>
                  <a:lnTo>
                    <a:pt x="109" y="7"/>
                  </a:lnTo>
                  <a:lnTo>
                    <a:pt x="99" y="4"/>
                  </a:lnTo>
                  <a:lnTo>
                    <a:pt x="88" y="1"/>
                  </a:lnTo>
                  <a:lnTo>
                    <a:pt x="77" y="0"/>
                  </a:lnTo>
                  <a:lnTo>
                    <a:pt x="70" y="1"/>
                  </a:lnTo>
                  <a:lnTo>
                    <a:pt x="64" y="3"/>
                  </a:lnTo>
                  <a:lnTo>
                    <a:pt x="279" y="76"/>
                  </a:lnTo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8" name="Freeform 181">
              <a:extLst>
                <a:ext uri="{FF2B5EF4-FFF2-40B4-BE49-F238E27FC236}">
                  <a16:creationId xmlns:a16="http://schemas.microsoft.com/office/drawing/2014/main" id="{184D4C8A-0280-46DD-B872-2BDCD76A1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" y="1552"/>
              <a:ext cx="52" cy="98"/>
            </a:xfrm>
            <a:custGeom>
              <a:avLst/>
              <a:gdLst>
                <a:gd name="T0" fmla="*/ 0 w 52"/>
                <a:gd name="T1" fmla="*/ 0 h 98"/>
                <a:gd name="T2" fmla="*/ 26 w 52"/>
                <a:gd name="T3" fmla="*/ 88 h 98"/>
                <a:gd name="T4" fmla="*/ 28 w 52"/>
                <a:gd name="T5" fmla="*/ 92 h 98"/>
                <a:gd name="T6" fmla="*/ 31 w 52"/>
                <a:gd name="T7" fmla="*/ 94 h 98"/>
                <a:gd name="T8" fmla="*/ 33 w 52"/>
                <a:gd name="T9" fmla="*/ 96 h 98"/>
                <a:gd name="T10" fmla="*/ 36 w 52"/>
                <a:gd name="T11" fmla="*/ 97 h 98"/>
                <a:gd name="T12" fmla="*/ 39 w 52"/>
                <a:gd name="T13" fmla="*/ 97 h 98"/>
                <a:gd name="T14" fmla="*/ 41 w 52"/>
                <a:gd name="T15" fmla="*/ 96 h 98"/>
                <a:gd name="T16" fmla="*/ 43 w 52"/>
                <a:gd name="T17" fmla="*/ 95 h 98"/>
                <a:gd name="T18" fmla="*/ 44 w 52"/>
                <a:gd name="T19" fmla="*/ 93 h 98"/>
                <a:gd name="T20" fmla="*/ 51 w 52"/>
                <a:gd name="T21" fmla="*/ 14 h 98"/>
                <a:gd name="T22" fmla="*/ 0 w 52"/>
                <a:gd name="T23" fmla="*/ 0 h 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" h="98">
                  <a:moveTo>
                    <a:pt x="0" y="0"/>
                  </a:moveTo>
                  <a:lnTo>
                    <a:pt x="26" y="88"/>
                  </a:lnTo>
                  <a:lnTo>
                    <a:pt x="28" y="92"/>
                  </a:lnTo>
                  <a:lnTo>
                    <a:pt x="31" y="94"/>
                  </a:lnTo>
                  <a:lnTo>
                    <a:pt x="33" y="96"/>
                  </a:lnTo>
                  <a:lnTo>
                    <a:pt x="36" y="97"/>
                  </a:lnTo>
                  <a:lnTo>
                    <a:pt x="39" y="97"/>
                  </a:lnTo>
                  <a:lnTo>
                    <a:pt x="41" y="96"/>
                  </a:lnTo>
                  <a:lnTo>
                    <a:pt x="43" y="95"/>
                  </a:lnTo>
                  <a:lnTo>
                    <a:pt x="44" y="93"/>
                  </a:lnTo>
                  <a:lnTo>
                    <a:pt x="51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9" name="Freeform 182">
              <a:extLst>
                <a:ext uri="{FF2B5EF4-FFF2-40B4-BE49-F238E27FC236}">
                  <a16:creationId xmlns:a16="http://schemas.microsoft.com/office/drawing/2014/main" id="{721F6C67-04E1-41E1-8109-7D92CF468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473"/>
              <a:ext cx="123" cy="100"/>
            </a:xfrm>
            <a:custGeom>
              <a:avLst/>
              <a:gdLst>
                <a:gd name="T0" fmla="*/ 66 w 123"/>
                <a:gd name="T1" fmla="*/ 3 h 100"/>
                <a:gd name="T2" fmla="*/ 0 w 123"/>
                <a:gd name="T3" fmla="*/ 83 h 100"/>
                <a:gd name="T4" fmla="*/ 3 w 123"/>
                <a:gd name="T5" fmla="*/ 84 h 100"/>
                <a:gd name="T6" fmla="*/ 8 w 123"/>
                <a:gd name="T7" fmla="*/ 86 h 100"/>
                <a:gd name="T8" fmla="*/ 11 w 123"/>
                <a:gd name="T9" fmla="*/ 88 h 100"/>
                <a:gd name="T10" fmla="*/ 15 w 123"/>
                <a:gd name="T11" fmla="*/ 89 h 100"/>
                <a:gd name="T12" fmla="*/ 17 w 123"/>
                <a:gd name="T13" fmla="*/ 91 h 100"/>
                <a:gd name="T14" fmla="*/ 20 w 123"/>
                <a:gd name="T15" fmla="*/ 94 h 100"/>
                <a:gd name="T16" fmla="*/ 24 w 123"/>
                <a:gd name="T17" fmla="*/ 96 h 100"/>
                <a:gd name="T18" fmla="*/ 26 w 123"/>
                <a:gd name="T19" fmla="*/ 99 h 100"/>
                <a:gd name="T20" fmla="*/ 119 w 123"/>
                <a:gd name="T21" fmla="*/ 21 h 100"/>
                <a:gd name="T22" fmla="*/ 122 w 123"/>
                <a:gd name="T23" fmla="*/ 16 h 100"/>
                <a:gd name="T24" fmla="*/ 119 w 123"/>
                <a:gd name="T25" fmla="*/ 11 h 100"/>
                <a:gd name="T26" fmla="*/ 112 w 123"/>
                <a:gd name="T27" fmla="*/ 7 h 100"/>
                <a:gd name="T28" fmla="*/ 102 w 123"/>
                <a:gd name="T29" fmla="*/ 4 h 100"/>
                <a:gd name="T30" fmla="*/ 90 w 123"/>
                <a:gd name="T31" fmla="*/ 1 h 100"/>
                <a:gd name="T32" fmla="*/ 79 w 123"/>
                <a:gd name="T33" fmla="*/ 0 h 100"/>
                <a:gd name="T34" fmla="*/ 71 w 123"/>
                <a:gd name="T35" fmla="*/ 1 h 100"/>
                <a:gd name="T36" fmla="*/ 66 w 123"/>
                <a:gd name="T37" fmla="*/ 3 h 1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3" h="100">
                  <a:moveTo>
                    <a:pt x="66" y="3"/>
                  </a:moveTo>
                  <a:lnTo>
                    <a:pt x="0" y="83"/>
                  </a:lnTo>
                  <a:lnTo>
                    <a:pt x="3" y="84"/>
                  </a:lnTo>
                  <a:lnTo>
                    <a:pt x="8" y="86"/>
                  </a:lnTo>
                  <a:lnTo>
                    <a:pt x="11" y="88"/>
                  </a:lnTo>
                  <a:lnTo>
                    <a:pt x="15" y="89"/>
                  </a:lnTo>
                  <a:lnTo>
                    <a:pt x="17" y="91"/>
                  </a:lnTo>
                  <a:lnTo>
                    <a:pt x="20" y="94"/>
                  </a:lnTo>
                  <a:lnTo>
                    <a:pt x="24" y="96"/>
                  </a:lnTo>
                  <a:lnTo>
                    <a:pt x="26" y="99"/>
                  </a:lnTo>
                  <a:lnTo>
                    <a:pt x="119" y="21"/>
                  </a:lnTo>
                  <a:lnTo>
                    <a:pt x="122" y="16"/>
                  </a:lnTo>
                  <a:lnTo>
                    <a:pt x="119" y="11"/>
                  </a:lnTo>
                  <a:lnTo>
                    <a:pt x="112" y="7"/>
                  </a:lnTo>
                  <a:lnTo>
                    <a:pt x="102" y="4"/>
                  </a:lnTo>
                  <a:lnTo>
                    <a:pt x="90" y="1"/>
                  </a:lnTo>
                  <a:lnTo>
                    <a:pt x="79" y="0"/>
                  </a:lnTo>
                  <a:lnTo>
                    <a:pt x="71" y="1"/>
                  </a:lnTo>
                  <a:lnTo>
                    <a:pt x="66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" name="Freeform 183">
              <a:extLst>
                <a:ext uri="{FF2B5EF4-FFF2-40B4-BE49-F238E27FC236}">
                  <a16:creationId xmlns:a16="http://schemas.microsoft.com/office/drawing/2014/main" id="{49CC74EE-9BBA-42F4-A528-208223ADC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1473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0 h 17"/>
                <a:gd name="T4" fmla="*/ 12 w 17"/>
                <a:gd name="T5" fmla="*/ 0 h 17"/>
                <a:gd name="T6" fmla="*/ 8 w 17"/>
                <a:gd name="T7" fmla="*/ 0 h 17"/>
                <a:gd name="T8" fmla="*/ 0 w 17"/>
                <a:gd name="T9" fmla="*/ 5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1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5"/>
                  </a:lnTo>
                  <a:lnTo>
                    <a:pt x="16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1" name="Freeform 184">
              <a:extLst>
                <a:ext uri="{FF2B5EF4-FFF2-40B4-BE49-F238E27FC236}">
                  <a16:creationId xmlns:a16="http://schemas.microsoft.com/office/drawing/2014/main" id="{93F9175D-7E22-4CAD-BC11-64CF69BE8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" y="1475"/>
              <a:ext cx="65" cy="75"/>
            </a:xfrm>
            <a:custGeom>
              <a:avLst/>
              <a:gdLst>
                <a:gd name="T0" fmla="*/ 5 w 65"/>
                <a:gd name="T1" fmla="*/ 71 h 75"/>
                <a:gd name="T2" fmla="*/ 9 w 65"/>
                <a:gd name="T3" fmla="*/ 74 h 75"/>
                <a:gd name="T4" fmla="*/ 64 w 65"/>
                <a:gd name="T5" fmla="*/ 6 h 75"/>
                <a:gd name="T6" fmla="*/ 55 w 65"/>
                <a:gd name="T7" fmla="*/ 0 h 75"/>
                <a:gd name="T8" fmla="*/ 0 w 65"/>
                <a:gd name="T9" fmla="*/ 68 h 75"/>
                <a:gd name="T10" fmla="*/ 5 w 65"/>
                <a:gd name="T11" fmla="*/ 71 h 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75">
                  <a:moveTo>
                    <a:pt x="5" y="71"/>
                  </a:moveTo>
                  <a:lnTo>
                    <a:pt x="9" y="74"/>
                  </a:lnTo>
                  <a:lnTo>
                    <a:pt x="64" y="6"/>
                  </a:lnTo>
                  <a:lnTo>
                    <a:pt x="55" y="0"/>
                  </a:lnTo>
                  <a:lnTo>
                    <a:pt x="0" y="68"/>
                  </a:lnTo>
                  <a:lnTo>
                    <a:pt x="5" y="7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2" name="Freeform 185">
              <a:extLst>
                <a:ext uri="{FF2B5EF4-FFF2-40B4-BE49-F238E27FC236}">
                  <a16:creationId xmlns:a16="http://schemas.microsoft.com/office/drawing/2014/main" id="{03BD90B3-50C1-46B8-B90F-13CBB0F63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154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8 h 17"/>
                <a:gd name="T4" fmla="*/ 4 w 17"/>
                <a:gd name="T5" fmla="*/ 16 h 17"/>
                <a:gd name="T6" fmla="*/ 8 w 17"/>
                <a:gd name="T7" fmla="*/ 16 h 17"/>
                <a:gd name="T8" fmla="*/ 16 w 17"/>
                <a:gd name="T9" fmla="*/ 12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8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6" y="1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3" name="Freeform 186">
              <a:extLst>
                <a:ext uri="{FF2B5EF4-FFF2-40B4-BE49-F238E27FC236}">
                  <a16:creationId xmlns:a16="http://schemas.microsoft.com/office/drawing/2014/main" id="{2AC05CCD-AEA8-4DBB-8CE2-EFA8BA66A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706"/>
              <a:ext cx="2337" cy="565"/>
            </a:xfrm>
            <a:custGeom>
              <a:avLst/>
              <a:gdLst>
                <a:gd name="T0" fmla="*/ 399 w 2337"/>
                <a:gd name="T1" fmla="*/ 45 h 565"/>
                <a:gd name="T2" fmla="*/ 523 w 2337"/>
                <a:gd name="T3" fmla="*/ 86 h 565"/>
                <a:gd name="T4" fmla="*/ 647 w 2337"/>
                <a:gd name="T5" fmla="*/ 127 h 565"/>
                <a:gd name="T6" fmla="*/ 773 w 2337"/>
                <a:gd name="T7" fmla="*/ 166 h 565"/>
                <a:gd name="T8" fmla="*/ 898 w 2337"/>
                <a:gd name="T9" fmla="*/ 206 h 565"/>
                <a:gd name="T10" fmla="*/ 1023 w 2337"/>
                <a:gd name="T11" fmla="*/ 244 h 565"/>
                <a:gd name="T12" fmla="*/ 1148 w 2337"/>
                <a:gd name="T13" fmla="*/ 282 h 565"/>
                <a:gd name="T14" fmla="*/ 1274 w 2337"/>
                <a:gd name="T15" fmla="*/ 318 h 565"/>
                <a:gd name="T16" fmla="*/ 1398 w 2337"/>
                <a:gd name="T17" fmla="*/ 352 h 565"/>
                <a:gd name="T18" fmla="*/ 1523 w 2337"/>
                <a:gd name="T19" fmla="*/ 385 h 565"/>
                <a:gd name="T20" fmla="*/ 1645 w 2337"/>
                <a:gd name="T21" fmla="*/ 416 h 565"/>
                <a:gd name="T22" fmla="*/ 1767 w 2337"/>
                <a:gd name="T23" fmla="*/ 444 h 565"/>
                <a:gd name="T24" fmla="*/ 1889 w 2337"/>
                <a:gd name="T25" fmla="*/ 470 h 565"/>
                <a:gd name="T26" fmla="*/ 2007 w 2337"/>
                <a:gd name="T27" fmla="*/ 495 h 565"/>
                <a:gd name="T28" fmla="*/ 2125 w 2337"/>
                <a:gd name="T29" fmla="*/ 516 h 565"/>
                <a:gd name="T30" fmla="*/ 2241 w 2337"/>
                <a:gd name="T31" fmla="*/ 534 h 565"/>
                <a:gd name="T32" fmla="*/ 2316 w 2337"/>
                <a:gd name="T33" fmla="*/ 545 h 565"/>
                <a:gd name="T34" fmla="*/ 2335 w 2337"/>
                <a:gd name="T35" fmla="*/ 553 h 565"/>
                <a:gd name="T36" fmla="*/ 2332 w 2337"/>
                <a:gd name="T37" fmla="*/ 560 h 565"/>
                <a:gd name="T38" fmla="*/ 2308 w 2337"/>
                <a:gd name="T39" fmla="*/ 564 h 565"/>
                <a:gd name="T40" fmla="*/ 1832 w 2337"/>
                <a:gd name="T41" fmla="*/ 504 h 565"/>
                <a:gd name="T42" fmla="*/ 1819 w 2337"/>
                <a:gd name="T43" fmla="*/ 492 h 565"/>
                <a:gd name="T44" fmla="*/ 1806 w 2337"/>
                <a:gd name="T45" fmla="*/ 480 h 565"/>
                <a:gd name="T46" fmla="*/ 1790 w 2337"/>
                <a:gd name="T47" fmla="*/ 469 h 565"/>
                <a:gd name="T48" fmla="*/ 1774 w 2337"/>
                <a:gd name="T49" fmla="*/ 458 h 565"/>
                <a:gd name="T50" fmla="*/ 1618 w 2337"/>
                <a:gd name="T51" fmla="*/ 424 h 565"/>
                <a:gd name="T52" fmla="*/ 1614 w 2337"/>
                <a:gd name="T53" fmla="*/ 439 h 565"/>
                <a:gd name="T54" fmla="*/ 1605 w 2337"/>
                <a:gd name="T55" fmla="*/ 451 h 565"/>
                <a:gd name="T56" fmla="*/ 1588 w 2337"/>
                <a:gd name="T57" fmla="*/ 457 h 565"/>
                <a:gd name="T58" fmla="*/ 1188 w 2337"/>
                <a:gd name="T59" fmla="*/ 387 h 565"/>
                <a:gd name="T60" fmla="*/ 1119 w 2337"/>
                <a:gd name="T61" fmla="*/ 379 h 565"/>
                <a:gd name="T62" fmla="*/ 1045 w 2337"/>
                <a:gd name="T63" fmla="*/ 357 h 565"/>
                <a:gd name="T64" fmla="*/ 973 w 2337"/>
                <a:gd name="T65" fmla="*/ 335 h 565"/>
                <a:gd name="T66" fmla="*/ 899 w 2337"/>
                <a:gd name="T67" fmla="*/ 313 h 565"/>
                <a:gd name="T68" fmla="*/ 828 w 2337"/>
                <a:gd name="T69" fmla="*/ 290 h 565"/>
                <a:gd name="T70" fmla="*/ 754 w 2337"/>
                <a:gd name="T71" fmla="*/ 267 h 565"/>
                <a:gd name="T72" fmla="*/ 681 w 2337"/>
                <a:gd name="T73" fmla="*/ 244 h 565"/>
                <a:gd name="T74" fmla="*/ 608 w 2337"/>
                <a:gd name="T75" fmla="*/ 221 h 565"/>
                <a:gd name="T76" fmla="*/ 536 w 2337"/>
                <a:gd name="T77" fmla="*/ 197 h 565"/>
                <a:gd name="T78" fmla="*/ 463 w 2337"/>
                <a:gd name="T79" fmla="*/ 173 h 565"/>
                <a:gd name="T80" fmla="*/ 391 w 2337"/>
                <a:gd name="T81" fmla="*/ 148 h 565"/>
                <a:gd name="T82" fmla="*/ 320 w 2337"/>
                <a:gd name="T83" fmla="*/ 125 h 565"/>
                <a:gd name="T84" fmla="*/ 248 w 2337"/>
                <a:gd name="T85" fmla="*/ 99 h 565"/>
                <a:gd name="T86" fmla="*/ 177 w 2337"/>
                <a:gd name="T87" fmla="*/ 73 h 565"/>
                <a:gd name="T88" fmla="*/ 108 w 2337"/>
                <a:gd name="T89" fmla="*/ 47 h 565"/>
                <a:gd name="T90" fmla="*/ 38 w 2337"/>
                <a:gd name="T91" fmla="*/ 22 h 565"/>
                <a:gd name="T92" fmla="*/ 0 w 2337"/>
                <a:gd name="T93" fmla="*/ 6 h 565"/>
                <a:gd name="T94" fmla="*/ 13 w 2337"/>
                <a:gd name="T95" fmla="*/ 3 h 565"/>
                <a:gd name="T96" fmla="*/ 48 w 2337"/>
                <a:gd name="T97" fmla="*/ 1 h 565"/>
                <a:gd name="T98" fmla="*/ 98 w 2337"/>
                <a:gd name="T99" fmla="*/ 0 h 565"/>
                <a:gd name="T100" fmla="*/ 155 w 2337"/>
                <a:gd name="T101" fmla="*/ 2 h 565"/>
                <a:gd name="T102" fmla="*/ 215 w 2337"/>
                <a:gd name="T103" fmla="*/ 5 h 565"/>
                <a:gd name="T104" fmla="*/ 271 w 2337"/>
                <a:gd name="T105" fmla="*/ 11 h 565"/>
                <a:gd name="T106" fmla="*/ 318 w 2337"/>
                <a:gd name="T107" fmla="*/ 19 h 5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37" h="565">
                  <a:moveTo>
                    <a:pt x="338" y="24"/>
                  </a:moveTo>
                  <a:lnTo>
                    <a:pt x="399" y="45"/>
                  </a:lnTo>
                  <a:lnTo>
                    <a:pt x="460" y="65"/>
                  </a:lnTo>
                  <a:lnTo>
                    <a:pt x="523" y="86"/>
                  </a:lnTo>
                  <a:lnTo>
                    <a:pt x="584" y="106"/>
                  </a:lnTo>
                  <a:lnTo>
                    <a:pt x="647" y="127"/>
                  </a:lnTo>
                  <a:lnTo>
                    <a:pt x="710" y="146"/>
                  </a:lnTo>
                  <a:lnTo>
                    <a:pt x="773" y="166"/>
                  </a:lnTo>
                  <a:lnTo>
                    <a:pt x="835" y="186"/>
                  </a:lnTo>
                  <a:lnTo>
                    <a:pt x="898" y="206"/>
                  </a:lnTo>
                  <a:lnTo>
                    <a:pt x="960" y="226"/>
                  </a:lnTo>
                  <a:lnTo>
                    <a:pt x="1023" y="244"/>
                  </a:lnTo>
                  <a:lnTo>
                    <a:pt x="1086" y="263"/>
                  </a:lnTo>
                  <a:lnTo>
                    <a:pt x="1148" y="282"/>
                  </a:lnTo>
                  <a:lnTo>
                    <a:pt x="1211" y="300"/>
                  </a:lnTo>
                  <a:lnTo>
                    <a:pt x="1274" y="318"/>
                  </a:lnTo>
                  <a:lnTo>
                    <a:pt x="1337" y="335"/>
                  </a:lnTo>
                  <a:lnTo>
                    <a:pt x="1398" y="352"/>
                  </a:lnTo>
                  <a:lnTo>
                    <a:pt x="1460" y="368"/>
                  </a:lnTo>
                  <a:lnTo>
                    <a:pt x="1523" y="385"/>
                  </a:lnTo>
                  <a:lnTo>
                    <a:pt x="1585" y="400"/>
                  </a:lnTo>
                  <a:lnTo>
                    <a:pt x="1645" y="416"/>
                  </a:lnTo>
                  <a:lnTo>
                    <a:pt x="1707" y="429"/>
                  </a:lnTo>
                  <a:lnTo>
                    <a:pt x="1767" y="444"/>
                  </a:lnTo>
                  <a:lnTo>
                    <a:pt x="1828" y="457"/>
                  </a:lnTo>
                  <a:lnTo>
                    <a:pt x="1889" y="470"/>
                  </a:lnTo>
                  <a:lnTo>
                    <a:pt x="1948" y="483"/>
                  </a:lnTo>
                  <a:lnTo>
                    <a:pt x="2007" y="495"/>
                  </a:lnTo>
                  <a:lnTo>
                    <a:pt x="2066" y="506"/>
                  </a:lnTo>
                  <a:lnTo>
                    <a:pt x="2125" y="516"/>
                  </a:lnTo>
                  <a:lnTo>
                    <a:pt x="2182" y="525"/>
                  </a:lnTo>
                  <a:lnTo>
                    <a:pt x="2241" y="534"/>
                  </a:lnTo>
                  <a:lnTo>
                    <a:pt x="2298" y="542"/>
                  </a:lnTo>
                  <a:lnTo>
                    <a:pt x="2316" y="545"/>
                  </a:lnTo>
                  <a:lnTo>
                    <a:pt x="2328" y="549"/>
                  </a:lnTo>
                  <a:lnTo>
                    <a:pt x="2335" y="553"/>
                  </a:lnTo>
                  <a:lnTo>
                    <a:pt x="2336" y="557"/>
                  </a:lnTo>
                  <a:lnTo>
                    <a:pt x="2332" y="560"/>
                  </a:lnTo>
                  <a:lnTo>
                    <a:pt x="2323" y="563"/>
                  </a:lnTo>
                  <a:lnTo>
                    <a:pt x="2308" y="564"/>
                  </a:lnTo>
                  <a:lnTo>
                    <a:pt x="2290" y="563"/>
                  </a:lnTo>
                  <a:lnTo>
                    <a:pt x="1832" y="504"/>
                  </a:lnTo>
                  <a:lnTo>
                    <a:pt x="1826" y="498"/>
                  </a:lnTo>
                  <a:lnTo>
                    <a:pt x="1819" y="492"/>
                  </a:lnTo>
                  <a:lnTo>
                    <a:pt x="1812" y="486"/>
                  </a:lnTo>
                  <a:lnTo>
                    <a:pt x="1806" y="480"/>
                  </a:lnTo>
                  <a:lnTo>
                    <a:pt x="1798" y="474"/>
                  </a:lnTo>
                  <a:lnTo>
                    <a:pt x="1790" y="469"/>
                  </a:lnTo>
                  <a:lnTo>
                    <a:pt x="1782" y="464"/>
                  </a:lnTo>
                  <a:lnTo>
                    <a:pt x="1774" y="458"/>
                  </a:lnTo>
                  <a:lnTo>
                    <a:pt x="1618" y="418"/>
                  </a:lnTo>
                  <a:lnTo>
                    <a:pt x="1618" y="424"/>
                  </a:lnTo>
                  <a:lnTo>
                    <a:pt x="1617" y="431"/>
                  </a:lnTo>
                  <a:lnTo>
                    <a:pt x="1614" y="439"/>
                  </a:lnTo>
                  <a:lnTo>
                    <a:pt x="1610" y="445"/>
                  </a:lnTo>
                  <a:lnTo>
                    <a:pt x="1605" y="451"/>
                  </a:lnTo>
                  <a:lnTo>
                    <a:pt x="1597" y="455"/>
                  </a:lnTo>
                  <a:lnTo>
                    <a:pt x="1588" y="457"/>
                  </a:lnTo>
                  <a:lnTo>
                    <a:pt x="1576" y="457"/>
                  </a:lnTo>
                  <a:lnTo>
                    <a:pt x="1188" y="387"/>
                  </a:lnTo>
                  <a:lnTo>
                    <a:pt x="1155" y="389"/>
                  </a:lnTo>
                  <a:lnTo>
                    <a:pt x="1119" y="379"/>
                  </a:lnTo>
                  <a:lnTo>
                    <a:pt x="1082" y="368"/>
                  </a:lnTo>
                  <a:lnTo>
                    <a:pt x="1045" y="357"/>
                  </a:lnTo>
                  <a:lnTo>
                    <a:pt x="1009" y="346"/>
                  </a:lnTo>
                  <a:lnTo>
                    <a:pt x="973" y="335"/>
                  </a:lnTo>
                  <a:lnTo>
                    <a:pt x="936" y="325"/>
                  </a:lnTo>
                  <a:lnTo>
                    <a:pt x="899" y="313"/>
                  </a:lnTo>
                  <a:lnTo>
                    <a:pt x="864" y="302"/>
                  </a:lnTo>
                  <a:lnTo>
                    <a:pt x="828" y="290"/>
                  </a:lnTo>
                  <a:lnTo>
                    <a:pt x="791" y="279"/>
                  </a:lnTo>
                  <a:lnTo>
                    <a:pt x="754" y="267"/>
                  </a:lnTo>
                  <a:lnTo>
                    <a:pt x="718" y="256"/>
                  </a:lnTo>
                  <a:lnTo>
                    <a:pt x="681" y="244"/>
                  </a:lnTo>
                  <a:lnTo>
                    <a:pt x="645" y="233"/>
                  </a:lnTo>
                  <a:lnTo>
                    <a:pt x="608" y="221"/>
                  </a:lnTo>
                  <a:lnTo>
                    <a:pt x="572" y="209"/>
                  </a:lnTo>
                  <a:lnTo>
                    <a:pt x="536" y="197"/>
                  </a:lnTo>
                  <a:lnTo>
                    <a:pt x="499" y="185"/>
                  </a:lnTo>
                  <a:lnTo>
                    <a:pt x="463" y="173"/>
                  </a:lnTo>
                  <a:lnTo>
                    <a:pt x="427" y="161"/>
                  </a:lnTo>
                  <a:lnTo>
                    <a:pt x="391" y="148"/>
                  </a:lnTo>
                  <a:lnTo>
                    <a:pt x="356" y="137"/>
                  </a:lnTo>
                  <a:lnTo>
                    <a:pt x="320" y="125"/>
                  </a:lnTo>
                  <a:lnTo>
                    <a:pt x="284" y="112"/>
                  </a:lnTo>
                  <a:lnTo>
                    <a:pt x="248" y="99"/>
                  </a:lnTo>
                  <a:lnTo>
                    <a:pt x="213" y="86"/>
                  </a:lnTo>
                  <a:lnTo>
                    <a:pt x="177" y="73"/>
                  </a:lnTo>
                  <a:lnTo>
                    <a:pt x="142" y="60"/>
                  </a:lnTo>
                  <a:lnTo>
                    <a:pt x="108" y="47"/>
                  </a:lnTo>
                  <a:lnTo>
                    <a:pt x="72" y="35"/>
                  </a:lnTo>
                  <a:lnTo>
                    <a:pt x="38" y="22"/>
                  </a:lnTo>
                  <a:lnTo>
                    <a:pt x="2" y="9"/>
                  </a:lnTo>
                  <a:lnTo>
                    <a:pt x="0" y="6"/>
                  </a:lnTo>
                  <a:lnTo>
                    <a:pt x="4" y="4"/>
                  </a:lnTo>
                  <a:lnTo>
                    <a:pt x="13" y="3"/>
                  </a:lnTo>
                  <a:lnTo>
                    <a:pt x="29" y="2"/>
                  </a:lnTo>
                  <a:lnTo>
                    <a:pt x="48" y="1"/>
                  </a:lnTo>
                  <a:lnTo>
                    <a:pt x="72" y="0"/>
                  </a:lnTo>
                  <a:lnTo>
                    <a:pt x="98" y="0"/>
                  </a:lnTo>
                  <a:lnTo>
                    <a:pt x="126" y="1"/>
                  </a:lnTo>
                  <a:lnTo>
                    <a:pt x="155" y="2"/>
                  </a:lnTo>
                  <a:lnTo>
                    <a:pt x="185" y="3"/>
                  </a:lnTo>
                  <a:lnTo>
                    <a:pt x="215" y="5"/>
                  </a:lnTo>
                  <a:lnTo>
                    <a:pt x="244" y="8"/>
                  </a:lnTo>
                  <a:lnTo>
                    <a:pt x="271" y="11"/>
                  </a:lnTo>
                  <a:lnTo>
                    <a:pt x="297" y="15"/>
                  </a:lnTo>
                  <a:lnTo>
                    <a:pt x="318" y="19"/>
                  </a:lnTo>
                  <a:lnTo>
                    <a:pt x="338" y="24"/>
                  </a:lnTo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4" name="Freeform 187">
              <a:extLst>
                <a:ext uri="{FF2B5EF4-FFF2-40B4-BE49-F238E27FC236}">
                  <a16:creationId xmlns:a16="http://schemas.microsoft.com/office/drawing/2014/main" id="{4BF89C8D-4921-4B3D-9DE8-4FD886D67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706"/>
              <a:ext cx="2344" cy="571"/>
            </a:xfrm>
            <a:custGeom>
              <a:avLst/>
              <a:gdLst>
                <a:gd name="T0" fmla="*/ 339 w 2344"/>
                <a:gd name="T1" fmla="*/ 24 h 571"/>
                <a:gd name="T2" fmla="*/ 461 w 2344"/>
                <a:gd name="T3" fmla="*/ 66 h 571"/>
                <a:gd name="T4" fmla="*/ 586 w 2344"/>
                <a:gd name="T5" fmla="*/ 107 h 571"/>
                <a:gd name="T6" fmla="*/ 712 w 2344"/>
                <a:gd name="T7" fmla="*/ 148 h 571"/>
                <a:gd name="T8" fmla="*/ 838 w 2344"/>
                <a:gd name="T9" fmla="*/ 188 h 571"/>
                <a:gd name="T10" fmla="*/ 963 w 2344"/>
                <a:gd name="T11" fmla="*/ 228 h 571"/>
                <a:gd name="T12" fmla="*/ 1089 w 2344"/>
                <a:gd name="T13" fmla="*/ 266 h 571"/>
                <a:gd name="T14" fmla="*/ 1215 w 2344"/>
                <a:gd name="T15" fmla="*/ 303 h 571"/>
                <a:gd name="T16" fmla="*/ 1341 w 2344"/>
                <a:gd name="T17" fmla="*/ 339 h 571"/>
                <a:gd name="T18" fmla="*/ 1465 w 2344"/>
                <a:gd name="T19" fmla="*/ 372 h 571"/>
                <a:gd name="T20" fmla="*/ 1589 w 2344"/>
                <a:gd name="T21" fmla="*/ 404 h 571"/>
                <a:gd name="T22" fmla="*/ 1712 w 2344"/>
                <a:gd name="T23" fmla="*/ 434 h 571"/>
                <a:gd name="T24" fmla="*/ 1833 w 2344"/>
                <a:gd name="T25" fmla="*/ 462 h 571"/>
                <a:gd name="T26" fmla="*/ 1954 w 2344"/>
                <a:gd name="T27" fmla="*/ 488 h 571"/>
                <a:gd name="T28" fmla="*/ 2072 w 2344"/>
                <a:gd name="T29" fmla="*/ 511 h 571"/>
                <a:gd name="T30" fmla="*/ 2189 w 2344"/>
                <a:gd name="T31" fmla="*/ 531 h 571"/>
                <a:gd name="T32" fmla="*/ 2305 w 2344"/>
                <a:gd name="T33" fmla="*/ 548 h 571"/>
                <a:gd name="T34" fmla="*/ 2335 w 2344"/>
                <a:gd name="T35" fmla="*/ 555 h 571"/>
                <a:gd name="T36" fmla="*/ 2343 w 2344"/>
                <a:gd name="T37" fmla="*/ 563 h 571"/>
                <a:gd name="T38" fmla="*/ 2330 w 2344"/>
                <a:gd name="T39" fmla="*/ 569 h 571"/>
                <a:gd name="T40" fmla="*/ 2297 w 2344"/>
                <a:gd name="T41" fmla="*/ 569 h 571"/>
                <a:gd name="T42" fmla="*/ 1831 w 2344"/>
                <a:gd name="T43" fmla="*/ 503 h 571"/>
                <a:gd name="T44" fmla="*/ 1818 w 2344"/>
                <a:gd name="T45" fmla="*/ 491 h 571"/>
                <a:gd name="T46" fmla="*/ 1803 w 2344"/>
                <a:gd name="T47" fmla="*/ 479 h 571"/>
                <a:gd name="T48" fmla="*/ 1787 w 2344"/>
                <a:gd name="T49" fmla="*/ 469 h 571"/>
                <a:gd name="T50" fmla="*/ 1623 w 2344"/>
                <a:gd name="T51" fmla="*/ 422 h 571"/>
                <a:gd name="T52" fmla="*/ 1622 w 2344"/>
                <a:gd name="T53" fmla="*/ 436 h 571"/>
                <a:gd name="T54" fmla="*/ 1615 w 2344"/>
                <a:gd name="T55" fmla="*/ 450 h 571"/>
                <a:gd name="T56" fmla="*/ 1602 w 2344"/>
                <a:gd name="T57" fmla="*/ 460 h 571"/>
                <a:gd name="T58" fmla="*/ 1580 w 2344"/>
                <a:gd name="T59" fmla="*/ 462 h 571"/>
                <a:gd name="T60" fmla="*/ 1159 w 2344"/>
                <a:gd name="T61" fmla="*/ 393 h 571"/>
                <a:gd name="T62" fmla="*/ 1085 w 2344"/>
                <a:gd name="T63" fmla="*/ 372 h 571"/>
                <a:gd name="T64" fmla="*/ 1012 w 2344"/>
                <a:gd name="T65" fmla="*/ 350 h 571"/>
                <a:gd name="T66" fmla="*/ 939 w 2344"/>
                <a:gd name="T67" fmla="*/ 328 h 571"/>
                <a:gd name="T68" fmla="*/ 866 w 2344"/>
                <a:gd name="T69" fmla="*/ 305 h 571"/>
                <a:gd name="T70" fmla="*/ 793 w 2344"/>
                <a:gd name="T71" fmla="*/ 282 h 571"/>
                <a:gd name="T72" fmla="*/ 720 w 2344"/>
                <a:gd name="T73" fmla="*/ 259 h 571"/>
                <a:gd name="T74" fmla="*/ 647 w 2344"/>
                <a:gd name="T75" fmla="*/ 235 h 571"/>
                <a:gd name="T76" fmla="*/ 574 w 2344"/>
                <a:gd name="T77" fmla="*/ 211 h 571"/>
                <a:gd name="T78" fmla="*/ 501 w 2344"/>
                <a:gd name="T79" fmla="*/ 187 h 571"/>
                <a:gd name="T80" fmla="*/ 429 w 2344"/>
                <a:gd name="T81" fmla="*/ 163 h 571"/>
                <a:gd name="T82" fmla="*/ 357 w 2344"/>
                <a:gd name="T83" fmla="*/ 138 h 571"/>
                <a:gd name="T84" fmla="*/ 285 w 2344"/>
                <a:gd name="T85" fmla="*/ 113 h 571"/>
                <a:gd name="T86" fmla="*/ 214 w 2344"/>
                <a:gd name="T87" fmla="*/ 87 h 571"/>
                <a:gd name="T88" fmla="*/ 143 w 2344"/>
                <a:gd name="T89" fmla="*/ 61 h 571"/>
                <a:gd name="T90" fmla="*/ 72 w 2344"/>
                <a:gd name="T91" fmla="*/ 35 h 571"/>
                <a:gd name="T92" fmla="*/ 2 w 2344"/>
                <a:gd name="T93" fmla="*/ 9 h 571"/>
                <a:gd name="T94" fmla="*/ 4 w 2344"/>
                <a:gd name="T95" fmla="*/ 4 h 571"/>
                <a:gd name="T96" fmla="*/ 29 w 2344"/>
                <a:gd name="T97" fmla="*/ 2 h 571"/>
                <a:gd name="T98" fmla="*/ 72 w 2344"/>
                <a:gd name="T99" fmla="*/ 0 h 571"/>
                <a:gd name="T100" fmla="*/ 126 w 2344"/>
                <a:gd name="T101" fmla="*/ 1 h 571"/>
                <a:gd name="T102" fmla="*/ 186 w 2344"/>
                <a:gd name="T103" fmla="*/ 3 h 571"/>
                <a:gd name="T104" fmla="*/ 245 w 2344"/>
                <a:gd name="T105" fmla="*/ 8 h 571"/>
                <a:gd name="T106" fmla="*/ 298 w 2344"/>
                <a:gd name="T107" fmla="*/ 15 h 571"/>
                <a:gd name="T108" fmla="*/ 339 w 2344"/>
                <a:gd name="T109" fmla="*/ 24 h 5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344" h="571">
                  <a:moveTo>
                    <a:pt x="339" y="24"/>
                  </a:moveTo>
                  <a:lnTo>
                    <a:pt x="339" y="24"/>
                  </a:lnTo>
                  <a:lnTo>
                    <a:pt x="400" y="45"/>
                  </a:lnTo>
                  <a:lnTo>
                    <a:pt x="461" y="66"/>
                  </a:lnTo>
                  <a:lnTo>
                    <a:pt x="524" y="87"/>
                  </a:lnTo>
                  <a:lnTo>
                    <a:pt x="586" y="107"/>
                  </a:lnTo>
                  <a:lnTo>
                    <a:pt x="649" y="128"/>
                  </a:lnTo>
                  <a:lnTo>
                    <a:pt x="712" y="148"/>
                  </a:lnTo>
                  <a:lnTo>
                    <a:pt x="775" y="168"/>
                  </a:lnTo>
                  <a:lnTo>
                    <a:pt x="838" y="188"/>
                  </a:lnTo>
                  <a:lnTo>
                    <a:pt x="901" y="208"/>
                  </a:lnTo>
                  <a:lnTo>
                    <a:pt x="963" y="228"/>
                  </a:lnTo>
                  <a:lnTo>
                    <a:pt x="1026" y="247"/>
                  </a:lnTo>
                  <a:lnTo>
                    <a:pt x="1089" y="266"/>
                  </a:lnTo>
                  <a:lnTo>
                    <a:pt x="1152" y="285"/>
                  </a:lnTo>
                  <a:lnTo>
                    <a:pt x="1215" y="303"/>
                  </a:lnTo>
                  <a:lnTo>
                    <a:pt x="1278" y="321"/>
                  </a:lnTo>
                  <a:lnTo>
                    <a:pt x="1341" y="339"/>
                  </a:lnTo>
                  <a:lnTo>
                    <a:pt x="1403" y="356"/>
                  </a:lnTo>
                  <a:lnTo>
                    <a:pt x="1465" y="372"/>
                  </a:lnTo>
                  <a:lnTo>
                    <a:pt x="1528" y="389"/>
                  </a:lnTo>
                  <a:lnTo>
                    <a:pt x="1589" y="404"/>
                  </a:lnTo>
                  <a:lnTo>
                    <a:pt x="1650" y="420"/>
                  </a:lnTo>
                  <a:lnTo>
                    <a:pt x="1712" y="434"/>
                  </a:lnTo>
                  <a:lnTo>
                    <a:pt x="1773" y="449"/>
                  </a:lnTo>
                  <a:lnTo>
                    <a:pt x="1833" y="462"/>
                  </a:lnTo>
                  <a:lnTo>
                    <a:pt x="1894" y="475"/>
                  </a:lnTo>
                  <a:lnTo>
                    <a:pt x="1954" y="488"/>
                  </a:lnTo>
                  <a:lnTo>
                    <a:pt x="2013" y="500"/>
                  </a:lnTo>
                  <a:lnTo>
                    <a:pt x="2072" y="511"/>
                  </a:lnTo>
                  <a:lnTo>
                    <a:pt x="2132" y="521"/>
                  </a:lnTo>
                  <a:lnTo>
                    <a:pt x="2189" y="531"/>
                  </a:lnTo>
                  <a:lnTo>
                    <a:pt x="2247" y="540"/>
                  </a:lnTo>
                  <a:lnTo>
                    <a:pt x="2305" y="548"/>
                  </a:lnTo>
                  <a:lnTo>
                    <a:pt x="2323" y="551"/>
                  </a:lnTo>
                  <a:lnTo>
                    <a:pt x="2335" y="555"/>
                  </a:lnTo>
                  <a:lnTo>
                    <a:pt x="2342" y="559"/>
                  </a:lnTo>
                  <a:lnTo>
                    <a:pt x="2343" y="563"/>
                  </a:lnTo>
                  <a:lnTo>
                    <a:pt x="2339" y="566"/>
                  </a:lnTo>
                  <a:lnTo>
                    <a:pt x="2330" y="569"/>
                  </a:lnTo>
                  <a:lnTo>
                    <a:pt x="2315" y="570"/>
                  </a:lnTo>
                  <a:lnTo>
                    <a:pt x="2297" y="569"/>
                  </a:lnTo>
                  <a:lnTo>
                    <a:pt x="1838" y="509"/>
                  </a:lnTo>
                  <a:lnTo>
                    <a:pt x="1831" y="503"/>
                  </a:lnTo>
                  <a:lnTo>
                    <a:pt x="1824" y="497"/>
                  </a:lnTo>
                  <a:lnTo>
                    <a:pt x="1818" y="491"/>
                  </a:lnTo>
                  <a:lnTo>
                    <a:pt x="1811" y="485"/>
                  </a:lnTo>
                  <a:lnTo>
                    <a:pt x="1803" y="479"/>
                  </a:lnTo>
                  <a:lnTo>
                    <a:pt x="1795" y="474"/>
                  </a:lnTo>
                  <a:lnTo>
                    <a:pt x="1787" y="469"/>
                  </a:lnTo>
                  <a:lnTo>
                    <a:pt x="1779" y="463"/>
                  </a:lnTo>
                  <a:lnTo>
                    <a:pt x="1623" y="422"/>
                  </a:lnTo>
                  <a:lnTo>
                    <a:pt x="1623" y="429"/>
                  </a:lnTo>
                  <a:lnTo>
                    <a:pt x="1622" y="436"/>
                  </a:lnTo>
                  <a:lnTo>
                    <a:pt x="1619" y="444"/>
                  </a:lnTo>
                  <a:lnTo>
                    <a:pt x="1615" y="450"/>
                  </a:lnTo>
                  <a:lnTo>
                    <a:pt x="1610" y="456"/>
                  </a:lnTo>
                  <a:lnTo>
                    <a:pt x="1602" y="460"/>
                  </a:lnTo>
                  <a:lnTo>
                    <a:pt x="1593" y="462"/>
                  </a:lnTo>
                  <a:lnTo>
                    <a:pt x="1580" y="462"/>
                  </a:lnTo>
                  <a:lnTo>
                    <a:pt x="1191" y="391"/>
                  </a:lnTo>
                  <a:lnTo>
                    <a:pt x="1159" y="393"/>
                  </a:lnTo>
                  <a:lnTo>
                    <a:pt x="1123" y="383"/>
                  </a:lnTo>
                  <a:lnTo>
                    <a:pt x="1085" y="372"/>
                  </a:lnTo>
                  <a:lnTo>
                    <a:pt x="1048" y="361"/>
                  </a:lnTo>
                  <a:lnTo>
                    <a:pt x="1012" y="350"/>
                  </a:lnTo>
                  <a:lnTo>
                    <a:pt x="976" y="339"/>
                  </a:lnTo>
                  <a:lnTo>
                    <a:pt x="939" y="328"/>
                  </a:lnTo>
                  <a:lnTo>
                    <a:pt x="902" y="316"/>
                  </a:lnTo>
                  <a:lnTo>
                    <a:pt x="866" y="305"/>
                  </a:lnTo>
                  <a:lnTo>
                    <a:pt x="830" y="293"/>
                  </a:lnTo>
                  <a:lnTo>
                    <a:pt x="793" y="282"/>
                  </a:lnTo>
                  <a:lnTo>
                    <a:pt x="756" y="270"/>
                  </a:lnTo>
                  <a:lnTo>
                    <a:pt x="720" y="259"/>
                  </a:lnTo>
                  <a:lnTo>
                    <a:pt x="683" y="247"/>
                  </a:lnTo>
                  <a:lnTo>
                    <a:pt x="647" y="235"/>
                  </a:lnTo>
                  <a:lnTo>
                    <a:pt x="610" y="223"/>
                  </a:lnTo>
                  <a:lnTo>
                    <a:pt x="574" y="211"/>
                  </a:lnTo>
                  <a:lnTo>
                    <a:pt x="538" y="199"/>
                  </a:lnTo>
                  <a:lnTo>
                    <a:pt x="501" y="187"/>
                  </a:lnTo>
                  <a:lnTo>
                    <a:pt x="465" y="175"/>
                  </a:lnTo>
                  <a:lnTo>
                    <a:pt x="429" y="163"/>
                  </a:lnTo>
                  <a:lnTo>
                    <a:pt x="393" y="150"/>
                  </a:lnTo>
                  <a:lnTo>
                    <a:pt x="357" y="138"/>
                  </a:lnTo>
                  <a:lnTo>
                    <a:pt x="321" y="126"/>
                  </a:lnTo>
                  <a:lnTo>
                    <a:pt x="285" y="113"/>
                  </a:lnTo>
                  <a:lnTo>
                    <a:pt x="249" y="100"/>
                  </a:lnTo>
                  <a:lnTo>
                    <a:pt x="214" y="87"/>
                  </a:lnTo>
                  <a:lnTo>
                    <a:pt x="178" y="74"/>
                  </a:lnTo>
                  <a:lnTo>
                    <a:pt x="143" y="61"/>
                  </a:lnTo>
                  <a:lnTo>
                    <a:pt x="108" y="48"/>
                  </a:lnTo>
                  <a:lnTo>
                    <a:pt x="72" y="35"/>
                  </a:lnTo>
                  <a:lnTo>
                    <a:pt x="38" y="22"/>
                  </a:lnTo>
                  <a:lnTo>
                    <a:pt x="2" y="9"/>
                  </a:lnTo>
                  <a:lnTo>
                    <a:pt x="0" y="6"/>
                  </a:lnTo>
                  <a:lnTo>
                    <a:pt x="4" y="4"/>
                  </a:lnTo>
                  <a:lnTo>
                    <a:pt x="13" y="3"/>
                  </a:lnTo>
                  <a:lnTo>
                    <a:pt x="29" y="2"/>
                  </a:lnTo>
                  <a:lnTo>
                    <a:pt x="48" y="1"/>
                  </a:lnTo>
                  <a:lnTo>
                    <a:pt x="72" y="0"/>
                  </a:lnTo>
                  <a:lnTo>
                    <a:pt x="98" y="0"/>
                  </a:lnTo>
                  <a:lnTo>
                    <a:pt x="126" y="1"/>
                  </a:lnTo>
                  <a:lnTo>
                    <a:pt x="155" y="2"/>
                  </a:lnTo>
                  <a:lnTo>
                    <a:pt x="186" y="3"/>
                  </a:lnTo>
                  <a:lnTo>
                    <a:pt x="216" y="5"/>
                  </a:lnTo>
                  <a:lnTo>
                    <a:pt x="245" y="8"/>
                  </a:lnTo>
                  <a:lnTo>
                    <a:pt x="272" y="11"/>
                  </a:lnTo>
                  <a:lnTo>
                    <a:pt x="298" y="15"/>
                  </a:lnTo>
                  <a:lnTo>
                    <a:pt x="319" y="19"/>
                  </a:lnTo>
                  <a:lnTo>
                    <a:pt x="339" y="2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5" name="Freeform 188">
              <a:extLst>
                <a:ext uri="{FF2B5EF4-FFF2-40B4-BE49-F238E27FC236}">
                  <a16:creationId xmlns:a16="http://schemas.microsoft.com/office/drawing/2014/main" id="{0AC99C3B-CC92-4818-B435-A208730A2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" y="732"/>
              <a:ext cx="17" cy="17"/>
            </a:xfrm>
            <a:custGeom>
              <a:avLst/>
              <a:gdLst>
                <a:gd name="T0" fmla="*/ 16 w 17"/>
                <a:gd name="T1" fmla="*/ 1 h 17"/>
                <a:gd name="T2" fmla="*/ 10 w 17"/>
                <a:gd name="T3" fmla="*/ 0 h 17"/>
                <a:gd name="T4" fmla="*/ 7 w 17"/>
                <a:gd name="T5" fmla="*/ 1 h 17"/>
                <a:gd name="T6" fmla="*/ 1 w 17"/>
                <a:gd name="T7" fmla="*/ 3 h 17"/>
                <a:gd name="T8" fmla="*/ 0 w 17"/>
                <a:gd name="T9" fmla="*/ 5 h 17"/>
                <a:gd name="T10" fmla="*/ 0 w 17"/>
                <a:gd name="T11" fmla="*/ 9 h 17"/>
                <a:gd name="T12" fmla="*/ 0 w 17"/>
                <a:gd name="T13" fmla="*/ 12 h 17"/>
                <a:gd name="T14" fmla="*/ 1 w 17"/>
                <a:gd name="T15" fmla="*/ 14 h 17"/>
                <a:gd name="T16" fmla="*/ 8 w 17"/>
                <a:gd name="T17" fmla="*/ 16 h 17"/>
                <a:gd name="T18" fmla="*/ 16 w 17"/>
                <a:gd name="T19" fmla="*/ 1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16" y="1"/>
                  </a:moveTo>
                  <a:lnTo>
                    <a:pt x="10" y="0"/>
                  </a:lnTo>
                  <a:lnTo>
                    <a:pt x="7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8" y="16"/>
                  </a:lnTo>
                  <a:lnTo>
                    <a:pt x="16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6" name="Freeform 189">
              <a:extLst>
                <a:ext uri="{FF2B5EF4-FFF2-40B4-BE49-F238E27FC236}">
                  <a16:creationId xmlns:a16="http://schemas.microsoft.com/office/drawing/2014/main" id="{991903EF-B393-4076-87B8-A40C5EC4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8" y="733"/>
              <a:ext cx="1961" cy="537"/>
            </a:xfrm>
            <a:custGeom>
              <a:avLst/>
              <a:gdLst>
                <a:gd name="T0" fmla="*/ 1903 w 1961"/>
                <a:gd name="T1" fmla="*/ 507 h 537"/>
                <a:gd name="T2" fmla="*/ 1789 w 1961"/>
                <a:gd name="T3" fmla="*/ 489 h 537"/>
                <a:gd name="T4" fmla="*/ 1671 w 1961"/>
                <a:gd name="T5" fmla="*/ 468 h 537"/>
                <a:gd name="T6" fmla="*/ 1552 w 1961"/>
                <a:gd name="T7" fmla="*/ 444 h 537"/>
                <a:gd name="T8" fmla="*/ 1432 w 1961"/>
                <a:gd name="T9" fmla="*/ 417 h 537"/>
                <a:gd name="T10" fmla="*/ 1311 w 1961"/>
                <a:gd name="T11" fmla="*/ 389 h 537"/>
                <a:gd name="T12" fmla="*/ 1189 w 1961"/>
                <a:gd name="T13" fmla="*/ 358 h 537"/>
                <a:gd name="T14" fmla="*/ 1065 w 1961"/>
                <a:gd name="T15" fmla="*/ 326 h 537"/>
                <a:gd name="T16" fmla="*/ 941 w 1961"/>
                <a:gd name="T17" fmla="*/ 292 h 537"/>
                <a:gd name="T18" fmla="*/ 817 w 1961"/>
                <a:gd name="T19" fmla="*/ 256 h 537"/>
                <a:gd name="T20" fmla="*/ 693 w 1961"/>
                <a:gd name="T21" fmla="*/ 219 h 537"/>
                <a:gd name="T22" fmla="*/ 567 w 1961"/>
                <a:gd name="T23" fmla="*/ 181 h 537"/>
                <a:gd name="T24" fmla="*/ 443 w 1961"/>
                <a:gd name="T25" fmla="*/ 141 h 537"/>
                <a:gd name="T26" fmla="*/ 317 w 1961"/>
                <a:gd name="T27" fmla="*/ 102 h 537"/>
                <a:gd name="T28" fmla="*/ 193 w 1961"/>
                <a:gd name="T29" fmla="*/ 61 h 537"/>
                <a:gd name="T30" fmla="*/ 69 w 1961"/>
                <a:gd name="T31" fmla="*/ 20 h 537"/>
                <a:gd name="T32" fmla="*/ 0 w 1961"/>
                <a:gd name="T33" fmla="*/ 19 h 537"/>
                <a:gd name="T34" fmla="*/ 123 w 1961"/>
                <a:gd name="T35" fmla="*/ 60 h 537"/>
                <a:gd name="T36" fmla="*/ 247 w 1961"/>
                <a:gd name="T37" fmla="*/ 101 h 537"/>
                <a:gd name="T38" fmla="*/ 371 w 1961"/>
                <a:gd name="T39" fmla="*/ 141 h 537"/>
                <a:gd name="T40" fmla="*/ 496 w 1961"/>
                <a:gd name="T41" fmla="*/ 181 h 537"/>
                <a:gd name="T42" fmla="*/ 622 w 1961"/>
                <a:gd name="T43" fmla="*/ 220 h 537"/>
                <a:gd name="T44" fmla="*/ 747 w 1961"/>
                <a:gd name="T45" fmla="*/ 257 h 537"/>
                <a:gd name="T46" fmla="*/ 872 w 1961"/>
                <a:gd name="T47" fmla="*/ 294 h 537"/>
                <a:gd name="T48" fmla="*/ 996 w 1961"/>
                <a:gd name="T49" fmla="*/ 328 h 537"/>
                <a:gd name="T50" fmla="*/ 1121 w 1961"/>
                <a:gd name="T51" fmla="*/ 363 h 537"/>
                <a:gd name="T52" fmla="*/ 1244 w 1961"/>
                <a:gd name="T53" fmla="*/ 395 h 537"/>
                <a:gd name="T54" fmla="*/ 1366 w 1961"/>
                <a:gd name="T55" fmla="*/ 424 h 537"/>
                <a:gd name="T56" fmla="*/ 1487 w 1961"/>
                <a:gd name="T57" fmla="*/ 452 h 537"/>
                <a:gd name="T58" fmla="*/ 1607 w 1961"/>
                <a:gd name="T59" fmla="*/ 477 h 537"/>
                <a:gd name="T60" fmla="*/ 1725 w 1961"/>
                <a:gd name="T61" fmla="*/ 499 h 537"/>
                <a:gd name="T62" fmla="*/ 1841 w 1961"/>
                <a:gd name="T63" fmla="*/ 519 h 537"/>
                <a:gd name="T64" fmla="*/ 1957 w 1961"/>
                <a:gd name="T65" fmla="*/ 53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61" h="537">
                  <a:moveTo>
                    <a:pt x="1960" y="515"/>
                  </a:moveTo>
                  <a:lnTo>
                    <a:pt x="1903" y="507"/>
                  </a:lnTo>
                  <a:lnTo>
                    <a:pt x="1847" y="498"/>
                  </a:lnTo>
                  <a:lnTo>
                    <a:pt x="1789" y="489"/>
                  </a:lnTo>
                  <a:lnTo>
                    <a:pt x="1729" y="479"/>
                  </a:lnTo>
                  <a:lnTo>
                    <a:pt x="1671" y="468"/>
                  </a:lnTo>
                  <a:lnTo>
                    <a:pt x="1611" y="456"/>
                  </a:lnTo>
                  <a:lnTo>
                    <a:pt x="1552" y="444"/>
                  </a:lnTo>
                  <a:lnTo>
                    <a:pt x="1493" y="431"/>
                  </a:lnTo>
                  <a:lnTo>
                    <a:pt x="1432" y="417"/>
                  </a:lnTo>
                  <a:lnTo>
                    <a:pt x="1372" y="403"/>
                  </a:lnTo>
                  <a:lnTo>
                    <a:pt x="1311" y="389"/>
                  </a:lnTo>
                  <a:lnTo>
                    <a:pt x="1251" y="374"/>
                  </a:lnTo>
                  <a:lnTo>
                    <a:pt x="1189" y="358"/>
                  </a:lnTo>
                  <a:lnTo>
                    <a:pt x="1127" y="342"/>
                  </a:lnTo>
                  <a:lnTo>
                    <a:pt x="1065" y="326"/>
                  </a:lnTo>
                  <a:lnTo>
                    <a:pt x="1003" y="310"/>
                  </a:lnTo>
                  <a:lnTo>
                    <a:pt x="941" y="292"/>
                  </a:lnTo>
                  <a:lnTo>
                    <a:pt x="879" y="274"/>
                  </a:lnTo>
                  <a:lnTo>
                    <a:pt x="817" y="256"/>
                  </a:lnTo>
                  <a:lnTo>
                    <a:pt x="754" y="238"/>
                  </a:lnTo>
                  <a:lnTo>
                    <a:pt x="693" y="219"/>
                  </a:lnTo>
                  <a:lnTo>
                    <a:pt x="630" y="200"/>
                  </a:lnTo>
                  <a:lnTo>
                    <a:pt x="567" y="181"/>
                  </a:lnTo>
                  <a:lnTo>
                    <a:pt x="504" y="161"/>
                  </a:lnTo>
                  <a:lnTo>
                    <a:pt x="443" y="141"/>
                  </a:lnTo>
                  <a:lnTo>
                    <a:pt x="380" y="122"/>
                  </a:lnTo>
                  <a:lnTo>
                    <a:pt x="317" y="102"/>
                  </a:lnTo>
                  <a:lnTo>
                    <a:pt x="256" y="81"/>
                  </a:lnTo>
                  <a:lnTo>
                    <a:pt x="193" y="61"/>
                  </a:lnTo>
                  <a:lnTo>
                    <a:pt x="131" y="41"/>
                  </a:lnTo>
                  <a:lnTo>
                    <a:pt x="69" y="20"/>
                  </a:lnTo>
                  <a:lnTo>
                    <a:pt x="8" y="0"/>
                  </a:lnTo>
                  <a:lnTo>
                    <a:pt x="0" y="19"/>
                  </a:lnTo>
                  <a:lnTo>
                    <a:pt x="62" y="40"/>
                  </a:lnTo>
                  <a:lnTo>
                    <a:pt x="123" y="60"/>
                  </a:lnTo>
                  <a:lnTo>
                    <a:pt x="185" y="80"/>
                  </a:lnTo>
                  <a:lnTo>
                    <a:pt x="247" y="101"/>
                  </a:lnTo>
                  <a:lnTo>
                    <a:pt x="309" y="121"/>
                  </a:lnTo>
                  <a:lnTo>
                    <a:pt x="371" y="141"/>
                  </a:lnTo>
                  <a:lnTo>
                    <a:pt x="434" y="161"/>
                  </a:lnTo>
                  <a:lnTo>
                    <a:pt x="496" y="181"/>
                  </a:lnTo>
                  <a:lnTo>
                    <a:pt x="559" y="201"/>
                  </a:lnTo>
                  <a:lnTo>
                    <a:pt x="622" y="220"/>
                  </a:lnTo>
                  <a:lnTo>
                    <a:pt x="684" y="238"/>
                  </a:lnTo>
                  <a:lnTo>
                    <a:pt x="747" y="257"/>
                  </a:lnTo>
                  <a:lnTo>
                    <a:pt x="809" y="276"/>
                  </a:lnTo>
                  <a:lnTo>
                    <a:pt x="872" y="294"/>
                  </a:lnTo>
                  <a:lnTo>
                    <a:pt x="935" y="312"/>
                  </a:lnTo>
                  <a:lnTo>
                    <a:pt x="996" y="328"/>
                  </a:lnTo>
                  <a:lnTo>
                    <a:pt x="1058" y="345"/>
                  </a:lnTo>
                  <a:lnTo>
                    <a:pt x="1121" y="363"/>
                  </a:lnTo>
                  <a:lnTo>
                    <a:pt x="1182" y="379"/>
                  </a:lnTo>
                  <a:lnTo>
                    <a:pt x="1244" y="395"/>
                  </a:lnTo>
                  <a:lnTo>
                    <a:pt x="1304" y="409"/>
                  </a:lnTo>
                  <a:lnTo>
                    <a:pt x="1366" y="424"/>
                  </a:lnTo>
                  <a:lnTo>
                    <a:pt x="1427" y="438"/>
                  </a:lnTo>
                  <a:lnTo>
                    <a:pt x="1487" y="452"/>
                  </a:lnTo>
                  <a:lnTo>
                    <a:pt x="1546" y="465"/>
                  </a:lnTo>
                  <a:lnTo>
                    <a:pt x="1607" y="477"/>
                  </a:lnTo>
                  <a:lnTo>
                    <a:pt x="1666" y="488"/>
                  </a:lnTo>
                  <a:lnTo>
                    <a:pt x="1725" y="499"/>
                  </a:lnTo>
                  <a:lnTo>
                    <a:pt x="1784" y="509"/>
                  </a:lnTo>
                  <a:lnTo>
                    <a:pt x="1841" y="519"/>
                  </a:lnTo>
                  <a:lnTo>
                    <a:pt x="1899" y="527"/>
                  </a:lnTo>
                  <a:lnTo>
                    <a:pt x="1957" y="536"/>
                  </a:lnTo>
                  <a:lnTo>
                    <a:pt x="1960" y="51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7" name="Freeform 190">
              <a:extLst>
                <a:ext uri="{FF2B5EF4-FFF2-40B4-BE49-F238E27FC236}">
                  <a16:creationId xmlns:a16="http://schemas.microsoft.com/office/drawing/2014/main" id="{BBCD41D6-F902-4D9E-8F65-DE43314DC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125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6 w 17"/>
                <a:gd name="T3" fmla="*/ 16 h 17"/>
                <a:gd name="T4" fmla="*/ 11 w 17"/>
                <a:gd name="T5" fmla="*/ 14 h 17"/>
                <a:gd name="T6" fmla="*/ 13 w 17"/>
                <a:gd name="T7" fmla="*/ 11 h 17"/>
                <a:gd name="T8" fmla="*/ 16 w 17"/>
                <a:gd name="T9" fmla="*/ 9 h 17"/>
                <a:gd name="T10" fmla="*/ 16 w 17"/>
                <a:gd name="T11" fmla="*/ 6 h 17"/>
                <a:gd name="T12" fmla="*/ 13 w 17"/>
                <a:gd name="T13" fmla="*/ 3 h 17"/>
                <a:gd name="T14" fmla="*/ 9 w 17"/>
                <a:gd name="T15" fmla="*/ 1 h 17"/>
                <a:gd name="T16" fmla="*/ 4 w 17"/>
                <a:gd name="T17" fmla="*/ 0 h 17"/>
                <a:gd name="T18" fmla="*/ 0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6" y="16"/>
                  </a:lnTo>
                  <a:lnTo>
                    <a:pt x="11" y="14"/>
                  </a:lnTo>
                  <a:lnTo>
                    <a:pt x="13" y="11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3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8" name="Freeform 191">
              <a:extLst>
                <a:ext uri="{FF2B5EF4-FFF2-40B4-BE49-F238E27FC236}">
                  <a16:creationId xmlns:a16="http://schemas.microsoft.com/office/drawing/2014/main" id="{93DA142F-C1A9-4A37-9AC4-B83F6FD1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1123"/>
              <a:ext cx="1111" cy="353"/>
            </a:xfrm>
            <a:custGeom>
              <a:avLst/>
              <a:gdLst>
                <a:gd name="T0" fmla="*/ 978 w 1111"/>
                <a:gd name="T1" fmla="*/ 325 h 353"/>
                <a:gd name="T2" fmla="*/ 1011 w 1111"/>
                <a:gd name="T3" fmla="*/ 297 h 353"/>
                <a:gd name="T4" fmla="*/ 1053 w 1111"/>
                <a:gd name="T5" fmla="*/ 280 h 353"/>
                <a:gd name="T6" fmla="*/ 1099 w 1111"/>
                <a:gd name="T7" fmla="*/ 282 h 353"/>
                <a:gd name="T8" fmla="*/ 810 w 1111"/>
                <a:gd name="T9" fmla="*/ 172 h 353"/>
                <a:gd name="T10" fmla="*/ 762 w 1111"/>
                <a:gd name="T11" fmla="*/ 154 h 353"/>
                <a:gd name="T12" fmla="*/ 703 w 1111"/>
                <a:gd name="T13" fmla="*/ 141 h 353"/>
                <a:gd name="T14" fmla="*/ 651 w 1111"/>
                <a:gd name="T15" fmla="*/ 137 h 353"/>
                <a:gd name="T16" fmla="*/ 616 w 1111"/>
                <a:gd name="T17" fmla="*/ 145 h 353"/>
                <a:gd name="T18" fmla="*/ 591 w 1111"/>
                <a:gd name="T19" fmla="*/ 161 h 353"/>
                <a:gd name="T20" fmla="*/ 568 w 1111"/>
                <a:gd name="T21" fmla="*/ 179 h 353"/>
                <a:gd name="T22" fmla="*/ 538 w 1111"/>
                <a:gd name="T23" fmla="*/ 189 h 353"/>
                <a:gd name="T24" fmla="*/ 524 w 1111"/>
                <a:gd name="T25" fmla="*/ 210 h 353"/>
                <a:gd name="T26" fmla="*/ 554 w 1111"/>
                <a:gd name="T27" fmla="*/ 244 h 353"/>
                <a:gd name="T28" fmla="*/ 495 w 1111"/>
                <a:gd name="T29" fmla="*/ 42 h 353"/>
                <a:gd name="T30" fmla="*/ 541 w 1111"/>
                <a:gd name="T31" fmla="*/ 180 h 353"/>
                <a:gd name="T32" fmla="*/ 570 w 1111"/>
                <a:gd name="T33" fmla="*/ 166 h 353"/>
                <a:gd name="T34" fmla="*/ 597 w 1111"/>
                <a:gd name="T35" fmla="*/ 146 h 353"/>
                <a:gd name="T36" fmla="*/ 624 w 1111"/>
                <a:gd name="T37" fmla="*/ 129 h 353"/>
                <a:gd name="T38" fmla="*/ 663 w 1111"/>
                <a:gd name="T39" fmla="*/ 127 h 353"/>
                <a:gd name="T40" fmla="*/ 714 w 1111"/>
                <a:gd name="T41" fmla="*/ 135 h 353"/>
                <a:gd name="T42" fmla="*/ 769 w 1111"/>
                <a:gd name="T43" fmla="*/ 150 h 353"/>
                <a:gd name="T44" fmla="*/ 815 w 1111"/>
                <a:gd name="T45" fmla="*/ 172 h 353"/>
                <a:gd name="T46" fmla="*/ 807 w 1111"/>
                <a:gd name="T47" fmla="*/ 146 h 353"/>
                <a:gd name="T48" fmla="*/ 781 w 1111"/>
                <a:gd name="T49" fmla="*/ 109 h 353"/>
                <a:gd name="T50" fmla="*/ 750 w 1111"/>
                <a:gd name="T51" fmla="*/ 79 h 353"/>
                <a:gd name="T52" fmla="*/ 713 w 1111"/>
                <a:gd name="T53" fmla="*/ 51 h 353"/>
                <a:gd name="T54" fmla="*/ 549 w 1111"/>
                <a:gd name="T55" fmla="*/ 22 h 353"/>
                <a:gd name="T56" fmla="*/ 523 w 1111"/>
                <a:gd name="T57" fmla="*/ 44 h 353"/>
                <a:gd name="T58" fmla="*/ 456 w 1111"/>
                <a:gd name="T59" fmla="*/ 57 h 353"/>
                <a:gd name="T60" fmla="*/ 468 w 1111"/>
                <a:gd name="T61" fmla="*/ 63 h 353"/>
                <a:gd name="T62" fmla="*/ 473 w 1111"/>
                <a:gd name="T63" fmla="*/ 74 h 353"/>
                <a:gd name="T64" fmla="*/ 482 w 1111"/>
                <a:gd name="T65" fmla="*/ 170 h 353"/>
                <a:gd name="T66" fmla="*/ 468 w 1111"/>
                <a:gd name="T67" fmla="*/ 177 h 353"/>
                <a:gd name="T68" fmla="*/ 221 w 1111"/>
                <a:gd name="T69" fmla="*/ 123 h 353"/>
                <a:gd name="T70" fmla="*/ 217 w 1111"/>
                <a:gd name="T71" fmla="*/ 110 h 353"/>
                <a:gd name="T72" fmla="*/ 241 w 1111"/>
                <a:gd name="T73" fmla="*/ 32 h 353"/>
                <a:gd name="T74" fmla="*/ 252 w 1111"/>
                <a:gd name="T75" fmla="*/ 24 h 353"/>
                <a:gd name="T76" fmla="*/ 4 w 1111"/>
                <a:gd name="T77" fmla="*/ 48 h 353"/>
                <a:gd name="T78" fmla="*/ 42 w 1111"/>
                <a:gd name="T79" fmla="*/ 67 h 353"/>
                <a:gd name="T80" fmla="*/ 82 w 1111"/>
                <a:gd name="T81" fmla="*/ 83 h 353"/>
                <a:gd name="T82" fmla="*/ 123 w 1111"/>
                <a:gd name="T83" fmla="*/ 95 h 353"/>
                <a:gd name="T84" fmla="*/ 164 w 1111"/>
                <a:gd name="T85" fmla="*/ 107 h 353"/>
                <a:gd name="T86" fmla="*/ 186 w 1111"/>
                <a:gd name="T87" fmla="*/ 110 h 353"/>
                <a:gd name="T88" fmla="*/ 197 w 1111"/>
                <a:gd name="T89" fmla="*/ 102 h 353"/>
                <a:gd name="T90" fmla="*/ 221 w 1111"/>
                <a:gd name="T91" fmla="*/ 17 h 353"/>
                <a:gd name="T92" fmla="*/ 208 w 1111"/>
                <a:gd name="T93" fmla="*/ 10 h 353"/>
                <a:gd name="T94" fmla="*/ 162 w 1111"/>
                <a:gd name="T95" fmla="*/ 1 h 353"/>
                <a:gd name="T96" fmla="*/ 112 w 1111"/>
                <a:gd name="T97" fmla="*/ 1 h 353"/>
                <a:gd name="T98" fmla="*/ 66 w 1111"/>
                <a:gd name="T99" fmla="*/ 11 h 353"/>
                <a:gd name="T100" fmla="*/ 20 w 1111"/>
                <a:gd name="T101" fmla="*/ 28 h 353"/>
                <a:gd name="T102" fmla="*/ 2 w 1111"/>
                <a:gd name="T103" fmla="*/ 38 h 353"/>
                <a:gd name="T104" fmla="*/ 2 w 1111"/>
                <a:gd name="T105" fmla="*/ 46 h 3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11" h="353">
                  <a:moveTo>
                    <a:pt x="961" y="352"/>
                  </a:moveTo>
                  <a:lnTo>
                    <a:pt x="966" y="343"/>
                  </a:lnTo>
                  <a:lnTo>
                    <a:pt x="971" y="334"/>
                  </a:lnTo>
                  <a:lnTo>
                    <a:pt x="978" y="325"/>
                  </a:lnTo>
                  <a:lnTo>
                    <a:pt x="985" y="319"/>
                  </a:lnTo>
                  <a:lnTo>
                    <a:pt x="993" y="311"/>
                  </a:lnTo>
                  <a:lnTo>
                    <a:pt x="1002" y="304"/>
                  </a:lnTo>
                  <a:lnTo>
                    <a:pt x="1011" y="297"/>
                  </a:lnTo>
                  <a:lnTo>
                    <a:pt x="1021" y="292"/>
                  </a:lnTo>
                  <a:lnTo>
                    <a:pt x="1031" y="287"/>
                  </a:lnTo>
                  <a:lnTo>
                    <a:pt x="1042" y="283"/>
                  </a:lnTo>
                  <a:lnTo>
                    <a:pt x="1053" y="280"/>
                  </a:lnTo>
                  <a:lnTo>
                    <a:pt x="1064" y="279"/>
                  </a:lnTo>
                  <a:lnTo>
                    <a:pt x="1075" y="279"/>
                  </a:lnTo>
                  <a:lnTo>
                    <a:pt x="1088" y="280"/>
                  </a:lnTo>
                  <a:lnTo>
                    <a:pt x="1099" y="282"/>
                  </a:lnTo>
                  <a:lnTo>
                    <a:pt x="1110" y="287"/>
                  </a:lnTo>
                  <a:lnTo>
                    <a:pt x="825" y="182"/>
                  </a:lnTo>
                  <a:lnTo>
                    <a:pt x="818" y="178"/>
                  </a:lnTo>
                  <a:lnTo>
                    <a:pt x="810" y="172"/>
                  </a:lnTo>
                  <a:lnTo>
                    <a:pt x="800" y="168"/>
                  </a:lnTo>
                  <a:lnTo>
                    <a:pt x="789" y="163"/>
                  </a:lnTo>
                  <a:lnTo>
                    <a:pt x="776" y="158"/>
                  </a:lnTo>
                  <a:lnTo>
                    <a:pt x="762" y="154"/>
                  </a:lnTo>
                  <a:lnTo>
                    <a:pt x="748" y="150"/>
                  </a:lnTo>
                  <a:lnTo>
                    <a:pt x="733" y="147"/>
                  </a:lnTo>
                  <a:lnTo>
                    <a:pt x="718" y="144"/>
                  </a:lnTo>
                  <a:lnTo>
                    <a:pt x="703" y="141"/>
                  </a:lnTo>
                  <a:lnTo>
                    <a:pt x="690" y="139"/>
                  </a:lnTo>
                  <a:lnTo>
                    <a:pt x="675" y="138"/>
                  </a:lnTo>
                  <a:lnTo>
                    <a:pt x="662" y="137"/>
                  </a:lnTo>
                  <a:lnTo>
                    <a:pt x="651" y="137"/>
                  </a:lnTo>
                  <a:lnTo>
                    <a:pt x="639" y="138"/>
                  </a:lnTo>
                  <a:lnTo>
                    <a:pt x="630" y="139"/>
                  </a:lnTo>
                  <a:lnTo>
                    <a:pt x="623" y="142"/>
                  </a:lnTo>
                  <a:lnTo>
                    <a:pt x="616" y="145"/>
                  </a:lnTo>
                  <a:lnTo>
                    <a:pt x="610" y="148"/>
                  </a:lnTo>
                  <a:lnTo>
                    <a:pt x="604" y="152"/>
                  </a:lnTo>
                  <a:lnTo>
                    <a:pt x="598" y="156"/>
                  </a:lnTo>
                  <a:lnTo>
                    <a:pt x="591" y="161"/>
                  </a:lnTo>
                  <a:lnTo>
                    <a:pt x="586" y="166"/>
                  </a:lnTo>
                  <a:lnTo>
                    <a:pt x="580" y="170"/>
                  </a:lnTo>
                  <a:lnTo>
                    <a:pt x="575" y="175"/>
                  </a:lnTo>
                  <a:lnTo>
                    <a:pt x="568" y="179"/>
                  </a:lnTo>
                  <a:lnTo>
                    <a:pt x="561" y="182"/>
                  </a:lnTo>
                  <a:lnTo>
                    <a:pt x="554" y="185"/>
                  </a:lnTo>
                  <a:lnTo>
                    <a:pt x="547" y="187"/>
                  </a:lnTo>
                  <a:lnTo>
                    <a:pt x="538" y="189"/>
                  </a:lnTo>
                  <a:lnTo>
                    <a:pt x="529" y="190"/>
                  </a:lnTo>
                  <a:lnTo>
                    <a:pt x="519" y="189"/>
                  </a:lnTo>
                  <a:lnTo>
                    <a:pt x="521" y="200"/>
                  </a:lnTo>
                  <a:lnTo>
                    <a:pt x="524" y="210"/>
                  </a:lnTo>
                  <a:lnTo>
                    <a:pt x="529" y="220"/>
                  </a:lnTo>
                  <a:lnTo>
                    <a:pt x="535" y="229"/>
                  </a:lnTo>
                  <a:lnTo>
                    <a:pt x="543" y="237"/>
                  </a:lnTo>
                  <a:lnTo>
                    <a:pt x="554" y="244"/>
                  </a:lnTo>
                  <a:lnTo>
                    <a:pt x="567" y="250"/>
                  </a:lnTo>
                  <a:lnTo>
                    <a:pt x="582" y="255"/>
                  </a:lnTo>
                  <a:lnTo>
                    <a:pt x="961" y="352"/>
                  </a:lnTo>
                  <a:lnTo>
                    <a:pt x="495" y="42"/>
                  </a:lnTo>
                  <a:lnTo>
                    <a:pt x="518" y="181"/>
                  </a:lnTo>
                  <a:lnTo>
                    <a:pt x="525" y="182"/>
                  </a:lnTo>
                  <a:lnTo>
                    <a:pt x="534" y="182"/>
                  </a:lnTo>
                  <a:lnTo>
                    <a:pt x="541" y="180"/>
                  </a:lnTo>
                  <a:lnTo>
                    <a:pt x="549" y="178"/>
                  </a:lnTo>
                  <a:lnTo>
                    <a:pt x="557" y="175"/>
                  </a:lnTo>
                  <a:lnTo>
                    <a:pt x="563" y="170"/>
                  </a:lnTo>
                  <a:lnTo>
                    <a:pt x="570" y="166"/>
                  </a:lnTo>
                  <a:lnTo>
                    <a:pt x="577" y="161"/>
                  </a:lnTo>
                  <a:lnTo>
                    <a:pt x="584" y="155"/>
                  </a:lnTo>
                  <a:lnTo>
                    <a:pt x="590" y="150"/>
                  </a:lnTo>
                  <a:lnTo>
                    <a:pt x="597" y="146"/>
                  </a:lnTo>
                  <a:lnTo>
                    <a:pt x="604" y="141"/>
                  </a:lnTo>
                  <a:lnTo>
                    <a:pt x="610" y="137"/>
                  </a:lnTo>
                  <a:lnTo>
                    <a:pt x="617" y="133"/>
                  </a:lnTo>
                  <a:lnTo>
                    <a:pt x="624" y="129"/>
                  </a:lnTo>
                  <a:lnTo>
                    <a:pt x="632" y="127"/>
                  </a:lnTo>
                  <a:lnTo>
                    <a:pt x="642" y="126"/>
                  </a:lnTo>
                  <a:lnTo>
                    <a:pt x="651" y="126"/>
                  </a:lnTo>
                  <a:lnTo>
                    <a:pt x="663" y="127"/>
                  </a:lnTo>
                  <a:lnTo>
                    <a:pt x="675" y="128"/>
                  </a:lnTo>
                  <a:lnTo>
                    <a:pt x="687" y="130"/>
                  </a:lnTo>
                  <a:lnTo>
                    <a:pt x="700" y="132"/>
                  </a:lnTo>
                  <a:lnTo>
                    <a:pt x="714" y="135"/>
                  </a:lnTo>
                  <a:lnTo>
                    <a:pt x="728" y="138"/>
                  </a:lnTo>
                  <a:lnTo>
                    <a:pt x="742" y="142"/>
                  </a:lnTo>
                  <a:lnTo>
                    <a:pt x="756" y="146"/>
                  </a:lnTo>
                  <a:lnTo>
                    <a:pt x="769" y="150"/>
                  </a:lnTo>
                  <a:lnTo>
                    <a:pt x="781" y="155"/>
                  </a:lnTo>
                  <a:lnTo>
                    <a:pt x="793" y="161"/>
                  </a:lnTo>
                  <a:lnTo>
                    <a:pt x="804" y="166"/>
                  </a:lnTo>
                  <a:lnTo>
                    <a:pt x="815" y="172"/>
                  </a:lnTo>
                  <a:lnTo>
                    <a:pt x="823" y="179"/>
                  </a:lnTo>
                  <a:lnTo>
                    <a:pt x="818" y="167"/>
                  </a:lnTo>
                  <a:lnTo>
                    <a:pt x="813" y="156"/>
                  </a:lnTo>
                  <a:lnTo>
                    <a:pt x="807" y="146"/>
                  </a:lnTo>
                  <a:lnTo>
                    <a:pt x="801" y="136"/>
                  </a:lnTo>
                  <a:lnTo>
                    <a:pt x="795" y="127"/>
                  </a:lnTo>
                  <a:lnTo>
                    <a:pt x="788" y="118"/>
                  </a:lnTo>
                  <a:lnTo>
                    <a:pt x="781" y="109"/>
                  </a:lnTo>
                  <a:lnTo>
                    <a:pt x="774" y="101"/>
                  </a:lnTo>
                  <a:lnTo>
                    <a:pt x="766" y="93"/>
                  </a:lnTo>
                  <a:lnTo>
                    <a:pt x="759" y="86"/>
                  </a:lnTo>
                  <a:lnTo>
                    <a:pt x="750" y="79"/>
                  </a:lnTo>
                  <a:lnTo>
                    <a:pt x="742" y="72"/>
                  </a:lnTo>
                  <a:lnTo>
                    <a:pt x="732" y="65"/>
                  </a:lnTo>
                  <a:lnTo>
                    <a:pt x="723" y="58"/>
                  </a:lnTo>
                  <a:lnTo>
                    <a:pt x="713" y="51"/>
                  </a:lnTo>
                  <a:lnTo>
                    <a:pt x="703" y="44"/>
                  </a:lnTo>
                  <a:lnTo>
                    <a:pt x="550" y="5"/>
                  </a:lnTo>
                  <a:lnTo>
                    <a:pt x="550" y="13"/>
                  </a:lnTo>
                  <a:lnTo>
                    <a:pt x="549" y="22"/>
                  </a:lnTo>
                  <a:lnTo>
                    <a:pt x="544" y="29"/>
                  </a:lnTo>
                  <a:lnTo>
                    <a:pt x="540" y="36"/>
                  </a:lnTo>
                  <a:lnTo>
                    <a:pt x="533" y="41"/>
                  </a:lnTo>
                  <a:lnTo>
                    <a:pt x="523" y="44"/>
                  </a:lnTo>
                  <a:lnTo>
                    <a:pt x="511" y="45"/>
                  </a:lnTo>
                  <a:lnTo>
                    <a:pt x="495" y="42"/>
                  </a:lnTo>
                  <a:lnTo>
                    <a:pt x="264" y="23"/>
                  </a:lnTo>
                  <a:lnTo>
                    <a:pt x="456" y="57"/>
                  </a:lnTo>
                  <a:lnTo>
                    <a:pt x="461" y="58"/>
                  </a:lnTo>
                  <a:lnTo>
                    <a:pt x="463" y="59"/>
                  </a:lnTo>
                  <a:lnTo>
                    <a:pt x="466" y="60"/>
                  </a:lnTo>
                  <a:lnTo>
                    <a:pt x="468" y="63"/>
                  </a:lnTo>
                  <a:lnTo>
                    <a:pt x="469" y="65"/>
                  </a:lnTo>
                  <a:lnTo>
                    <a:pt x="472" y="67"/>
                  </a:lnTo>
                  <a:lnTo>
                    <a:pt x="472" y="70"/>
                  </a:lnTo>
                  <a:lnTo>
                    <a:pt x="473" y="74"/>
                  </a:lnTo>
                  <a:lnTo>
                    <a:pt x="484" y="156"/>
                  </a:lnTo>
                  <a:lnTo>
                    <a:pt x="484" y="162"/>
                  </a:lnTo>
                  <a:lnTo>
                    <a:pt x="484" y="166"/>
                  </a:lnTo>
                  <a:lnTo>
                    <a:pt x="482" y="170"/>
                  </a:lnTo>
                  <a:lnTo>
                    <a:pt x="480" y="173"/>
                  </a:lnTo>
                  <a:lnTo>
                    <a:pt x="476" y="176"/>
                  </a:lnTo>
                  <a:lnTo>
                    <a:pt x="473" y="177"/>
                  </a:lnTo>
                  <a:lnTo>
                    <a:pt x="468" y="177"/>
                  </a:lnTo>
                  <a:lnTo>
                    <a:pt x="463" y="176"/>
                  </a:lnTo>
                  <a:lnTo>
                    <a:pt x="230" y="127"/>
                  </a:lnTo>
                  <a:lnTo>
                    <a:pt x="226" y="125"/>
                  </a:lnTo>
                  <a:lnTo>
                    <a:pt x="221" y="123"/>
                  </a:lnTo>
                  <a:lnTo>
                    <a:pt x="219" y="120"/>
                  </a:lnTo>
                  <a:lnTo>
                    <a:pt x="218" y="116"/>
                  </a:lnTo>
                  <a:lnTo>
                    <a:pt x="217" y="113"/>
                  </a:lnTo>
                  <a:lnTo>
                    <a:pt x="217" y="110"/>
                  </a:lnTo>
                  <a:lnTo>
                    <a:pt x="218" y="106"/>
                  </a:lnTo>
                  <a:lnTo>
                    <a:pt x="219" y="102"/>
                  </a:lnTo>
                  <a:lnTo>
                    <a:pt x="240" y="36"/>
                  </a:lnTo>
                  <a:lnTo>
                    <a:pt x="241" y="32"/>
                  </a:lnTo>
                  <a:lnTo>
                    <a:pt x="244" y="29"/>
                  </a:lnTo>
                  <a:lnTo>
                    <a:pt x="246" y="27"/>
                  </a:lnTo>
                  <a:lnTo>
                    <a:pt x="248" y="25"/>
                  </a:lnTo>
                  <a:lnTo>
                    <a:pt x="252" y="24"/>
                  </a:lnTo>
                  <a:lnTo>
                    <a:pt x="255" y="23"/>
                  </a:lnTo>
                  <a:lnTo>
                    <a:pt x="258" y="22"/>
                  </a:lnTo>
                  <a:lnTo>
                    <a:pt x="264" y="23"/>
                  </a:lnTo>
                  <a:lnTo>
                    <a:pt x="4" y="48"/>
                  </a:lnTo>
                  <a:lnTo>
                    <a:pt x="15" y="53"/>
                  </a:lnTo>
                  <a:lnTo>
                    <a:pt x="23" y="57"/>
                  </a:lnTo>
                  <a:lnTo>
                    <a:pt x="32" y="62"/>
                  </a:lnTo>
                  <a:lnTo>
                    <a:pt x="42" y="67"/>
                  </a:lnTo>
                  <a:lnTo>
                    <a:pt x="53" y="71"/>
                  </a:lnTo>
                  <a:lnTo>
                    <a:pt x="63" y="75"/>
                  </a:lnTo>
                  <a:lnTo>
                    <a:pt x="72" y="79"/>
                  </a:lnTo>
                  <a:lnTo>
                    <a:pt x="82" y="83"/>
                  </a:lnTo>
                  <a:lnTo>
                    <a:pt x="93" y="86"/>
                  </a:lnTo>
                  <a:lnTo>
                    <a:pt x="102" y="88"/>
                  </a:lnTo>
                  <a:lnTo>
                    <a:pt x="113" y="92"/>
                  </a:lnTo>
                  <a:lnTo>
                    <a:pt x="123" y="95"/>
                  </a:lnTo>
                  <a:lnTo>
                    <a:pt x="133" y="98"/>
                  </a:lnTo>
                  <a:lnTo>
                    <a:pt x="144" y="101"/>
                  </a:lnTo>
                  <a:lnTo>
                    <a:pt x="154" y="105"/>
                  </a:lnTo>
                  <a:lnTo>
                    <a:pt x="164" y="107"/>
                  </a:lnTo>
                  <a:lnTo>
                    <a:pt x="171" y="109"/>
                  </a:lnTo>
                  <a:lnTo>
                    <a:pt x="177" y="109"/>
                  </a:lnTo>
                  <a:lnTo>
                    <a:pt x="181" y="110"/>
                  </a:lnTo>
                  <a:lnTo>
                    <a:pt x="186" y="110"/>
                  </a:lnTo>
                  <a:lnTo>
                    <a:pt x="190" y="109"/>
                  </a:lnTo>
                  <a:lnTo>
                    <a:pt x="192" y="108"/>
                  </a:lnTo>
                  <a:lnTo>
                    <a:pt x="195" y="105"/>
                  </a:lnTo>
                  <a:lnTo>
                    <a:pt x="197" y="102"/>
                  </a:lnTo>
                  <a:lnTo>
                    <a:pt x="222" y="26"/>
                  </a:lnTo>
                  <a:lnTo>
                    <a:pt x="224" y="23"/>
                  </a:lnTo>
                  <a:lnTo>
                    <a:pt x="222" y="20"/>
                  </a:lnTo>
                  <a:lnTo>
                    <a:pt x="221" y="17"/>
                  </a:lnTo>
                  <a:lnTo>
                    <a:pt x="219" y="15"/>
                  </a:lnTo>
                  <a:lnTo>
                    <a:pt x="216" y="13"/>
                  </a:lnTo>
                  <a:lnTo>
                    <a:pt x="212" y="12"/>
                  </a:lnTo>
                  <a:lnTo>
                    <a:pt x="208" y="10"/>
                  </a:lnTo>
                  <a:lnTo>
                    <a:pt x="205" y="9"/>
                  </a:lnTo>
                  <a:lnTo>
                    <a:pt x="190" y="5"/>
                  </a:lnTo>
                  <a:lnTo>
                    <a:pt x="175" y="3"/>
                  </a:lnTo>
                  <a:lnTo>
                    <a:pt x="162" y="1"/>
                  </a:lnTo>
                  <a:lnTo>
                    <a:pt x="149" y="0"/>
                  </a:lnTo>
                  <a:lnTo>
                    <a:pt x="136" y="0"/>
                  </a:lnTo>
                  <a:lnTo>
                    <a:pt x="124" y="0"/>
                  </a:lnTo>
                  <a:lnTo>
                    <a:pt x="112" y="1"/>
                  </a:lnTo>
                  <a:lnTo>
                    <a:pt x="99" y="2"/>
                  </a:lnTo>
                  <a:lnTo>
                    <a:pt x="88" y="5"/>
                  </a:lnTo>
                  <a:lnTo>
                    <a:pt x="77" y="8"/>
                  </a:lnTo>
                  <a:lnTo>
                    <a:pt x="66" y="11"/>
                  </a:lnTo>
                  <a:lnTo>
                    <a:pt x="54" y="14"/>
                  </a:lnTo>
                  <a:lnTo>
                    <a:pt x="44" y="18"/>
                  </a:lnTo>
                  <a:lnTo>
                    <a:pt x="32" y="23"/>
                  </a:lnTo>
                  <a:lnTo>
                    <a:pt x="20" y="28"/>
                  </a:lnTo>
                  <a:lnTo>
                    <a:pt x="9" y="32"/>
                  </a:lnTo>
                  <a:lnTo>
                    <a:pt x="6" y="35"/>
                  </a:lnTo>
                  <a:lnTo>
                    <a:pt x="3" y="36"/>
                  </a:lnTo>
                  <a:lnTo>
                    <a:pt x="2" y="38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961" y="35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9" name="Freeform 192">
              <a:extLst>
                <a:ext uri="{FF2B5EF4-FFF2-40B4-BE49-F238E27FC236}">
                  <a16:creationId xmlns:a16="http://schemas.microsoft.com/office/drawing/2014/main" id="{A28F6B5A-9EFC-4498-8465-A9F698A20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1262"/>
              <a:ext cx="596" cy="220"/>
            </a:xfrm>
            <a:custGeom>
              <a:avLst/>
              <a:gdLst>
                <a:gd name="T0" fmla="*/ 445 w 596"/>
                <a:gd name="T1" fmla="*/ 219 h 220"/>
                <a:gd name="T2" fmla="*/ 445 w 596"/>
                <a:gd name="T3" fmla="*/ 219 h 220"/>
                <a:gd name="T4" fmla="*/ 450 w 596"/>
                <a:gd name="T5" fmla="*/ 210 h 220"/>
                <a:gd name="T6" fmla="*/ 456 w 596"/>
                <a:gd name="T7" fmla="*/ 201 h 220"/>
                <a:gd name="T8" fmla="*/ 462 w 596"/>
                <a:gd name="T9" fmla="*/ 192 h 220"/>
                <a:gd name="T10" fmla="*/ 469 w 596"/>
                <a:gd name="T11" fmla="*/ 185 h 220"/>
                <a:gd name="T12" fmla="*/ 477 w 596"/>
                <a:gd name="T13" fmla="*/ 177 h 220"/>
                <a:gd name="T14" fmla="*/ 486 w 596"/>
                <a:gd name="T15" fmla="*/ 170 h 220"/>
                <a:gd name="T16" fmla="*/ 495 w 596"/>
                <a:gd name="T17" fmla="*/ 163 h 220"/>
                <a:gd name="T18" fmla="*/ 505 w 596"/>
                <a:gd name="T19" fmla="*/ 158 h 220"/>
                <a:gd name="T20" fmla="*/ 515 w 596"/>
                <a:gd name="T21" fmla="*/ 153 h 220"/>
                <a:gd name="T22" fmla="*/ 526 w 596"/>
                <a:gd name="T23" fmla="*/ 149 h 220"/>
                <a:gd name="T24" fmla="*/ 538 w 596"/>
                <a:gd name="T25" fmla="*/ 146 h 220"/>
                <a:gd name="T26" fmla="*/ 549 w 596"/>
                <a:gd name="T27" fmla="*/ 145 h 220"/>
                <a:gd name="T28" fmla="*/ 560 w 596"/>
                <a:gd name="T29" fmla="*/ 145 h 220"/>
                <a:gd name="T30" fmla="*/ 573 w 596"/>
                <a:gd name="T31" fmla="*/ 146 h 220"/>
                <a:gd name="T32" fmla="*/ 584 w 596"/>
                <a:gd name="T33" fmla="*/ 148 h 220"/>
                <a:gd name="T34" fmla="*/ 595 w 596"/>
                <a:gd name="T35" fmla="*/ 153 h 220"/>
                <a:gd name="T36" fmla="*/ 308 w 596"/>
                <a:gd name="T37" fmla="*/ 46 h 220"/>
                <a:gd name="T38" fmla="*/ 301 w 596"/>
                <a:gd name="T39" fmla="*/ 42 h 220"/>
                <a:gd name="T40" fmla="*/ 294 w 596"/>
                <a:gd name="T41" fmla="*/ 36 h 220"/>
                <a:gd name="T42" fmla="*/ 283 w 596"/>
                <a:gd name="T43" fmla="*/ 32 h 220"/>
                <a:gd name="T44" fmla="*/ 272 w 596"/>
                <a:gd name="T45" fmla="*/ 27 h 220"/>
                <a:gd name="T46" fmla="*/ 259 w 596"/>
                <a:gd name="T47" fmla="*/ 22 h 220"/>
                <a:gd name="T48" fmla="*/ 245 w 596"/>
                <a:gd name="T49" fmla="*/ 18 h 220"/>
                <a:gd name="T50" fmla="*/ 231 w 596"/>
                <a:gd name="T51" fmla="*/ 14 h 220"/>
                <a:gd name="T52" fmla="*/ 216 w 596"/>
                <a:gd name="T53" fmla="*/ 10 h 220"/>
                <a:gd name="T54" fmla="*/ 200 w 596"/>
                <a:gd name="T55" fmla="*/ 7 h 220"/>
                <a:gd name="T56" fmla="*/ 186 w 596"/>
                <a:gd name="T57" fmla="*/ 4 h 220"/>
                <a:gd name="T58" fmla="*/ 172 w 596"/>
                <a:gd name="T59" fmla="*/ 2 h 220"/>
                <a:gd name="T60" fmla="*/ 157 w 596"/>
                <a:gd name="T61" fmla="*/ 1 h 220"/>
                <a:gd name="T62" fmla="*/ 144 w 596"/>
                <a:gd name="T63" fmla="*/ 0 h 220"/>
                <a:gd name="T64" fmla="*/ 133 w 596"/>
                <a:gd name="T65" fmla="*/ 0 h 220"/>
                <a:gd name="T66" fmla="*/ 121 w 596"/>
                <a:gd name="T67" fmla="*/ 1 h 220"/>
                <a:gd name="T68" fmla="*/ 112 w 596"/>
                <a:gd name="T69" fmla="*/ 2 h 220"/>
                <a:gd name="T70" fmla="*/ 105 w 596"/>
                <a:gd name="T71" fmla="*/ 5 h 220"/>
                <a:gd name="T72" fmla="*/ 98 w 596"/>
                <a:gd name="T73" fmla="*/ 8 h 220"/>
                <a:gd name="T74" fmla="*/ 92 w 596"/>
                <a:gd name="T75" fmla="*/ 12 h 220"/>
                <a:gd name="T76" fmla="*/ 85 w 596"/>
                <a:gd name="T77" fmla="*/ 16 h 220"/>
                <a:gd name="T78" fmla="*/ 80 w 596"/>
                <a:gd name="T79" fmla="*/ 20 h 220"/>
                <a:gd name="T80" fmla="*/ 73 w 596"/>
                <a:gd name="T81" fmla="*/ 25 h 220"/>
                <a:gd name="T82" fmla="*/ 67 w 596"/>
                <a:gd name="T83" fmla="*/ 30 h 220"/>
                <a:gd name="T84" fmla="*/ 62 w 596"/>
                <a:gd name="T85" fmla="*/ 34 h 220"/>
                <a:gd name="T86" fmla="*/ 56 w 596"/>
                <a:gd name="T87" fmla="*/ 39 h 220"/>
                <a:gd name="T88" fmla="*/ 49 w 596"/>
                <a:gd name="T89" fmla="*/ 43 h 220"/>
                <a:gd name="T90" fmla="*/ 43 w 596"/>
                <a:gd name="T91" fmla="*/ 46 h 220"/>
                <a:gd name="T92" fmla="*/ 36 w 596"/>
                <a:gd name="T93" fmla="*/ 49 h 220"/>
                <a:gd name="T94" fmla="*/ 28 w 596"/>
                <a:gd name="T95" fmla="*/ 51 h 220"/>
                <a:gd name="T96" fmla="*/ 19 w 596"/>
                <a:gd name="T97" fmla="*/ 53 h 220"/>
                <a:gd name="T98" fmla="*/ 10 w 596"/>
                <a:gd name="T99" fmla="*/ 54 h 220"/>
                <a:gd name="T100" fmla="*/ 0 w 596"/>
                <a:gd name="T101" fmla="*/ 53 h 220"/>
                <a:gd name="T102" fmla="*/ 2 w 596"/>
                <a:gd name="T103" fmla="*/ 64 h 220"/>
                <a:gd name="T104" fmla="*/ 6 w 596"/>
                <a:gd name="T105" fmla="*/ 75 h 220"/>
                <a:gd name="T106" fmla="*/ 10 w 596"/>
                <a:gd name="T107" fmla="*/ 85 h 220"/>
                <a:gd name="T108" fmla="*/ 17 w 596"/>
                <a:gd name="T109" fmla="*/ 94 h 220"/>
                <a:gd name="T110" fmla="*/ 25 w 596"/>
                <a:gd name="T111" fmla="*/ 102 h 220"/>
                <a:gd name="T112" fmla="*/ 36 w 596"/>
                <a:gd name="T113" fmla="*/ 109 h 220"/>
                <a:gd name="T114" fmla="*/ 48 w 596"/>
                <a:gd name="T115" fmla="*/ 115 h 220"/>
                <a:gd name="T116" fmla="*/ 64 w 596"/>
                <a:gd name="T117" fmla="*/ 120 h 220"/>
                <a:gd name="T118" fmla="*/ 445 w 596"/>
                <a:gd name="T119" fmla="*/ 219 h 2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96" h="220">
                  <a:moveTo>
                    <a:pt x="445" y="219"/>
                  </a:moveTo>
                  <a:lnTo>
                    <a:pt x="445" y="219"/>
                  </a:lnTo>
                  <a:lnTo>
                    <a:pt x="450" y="210"/>
                  </a:lnTo>
                  <a:lnTo>
                    <a:pt x="456" y="201"/>
                  </a:lnTo>
                  <a:lnTo>
                    <a:pt x="462" y="192"/>
                  </a:lnTo>
                  <a:lnTo>
                    <a:pt x="469" y="185"/>
                  </a:lnTo>
                  <a:lnTo>
                    <a:pt x="477" y="177"/>
                  </a:lnTo>
                  <a:lnTo>
                    <a:pt x="486" y="170"/>
                  </a:lnTo>
                  <a:lnTo>
                    <a:pt x="495" y="163"/>
                  </a:lnTo>
                  <a:lnTo>
                    <a:pt x="505" y="158"/>
                  </a:lnTo>
                  <a:lnTo>
                    <a:pt x="515" y="153"/>
                  </a:lnTo>
                  <a:lnTo>
                    <a:pt x="526" y="149"/>
                  </a:lnTo>
                  <a:lnTo>
                    <a:pt x="538" y="146"/>
                  </a:lnTo>
                  <a:lnTo>
                    <a:pt x="549" y="145"/>
                  </a:lnTo>
                  <a:lnTo>
                    <a:pt x="560" y="145"/>
                  </a:lnTo>
                  <a:lnTo>
                    <a:pt x="573" y="146"/>
                  </a:lnTo>
                  <a:lnTo>
                    <a:pt x="584" y="148"/>
                  </a:lnTo>
                  <a:lnTo>
                    <a:pt x="595" y="153"/>
                  </a:lnTo>
                  <a:lnTo>
                    <a:pt x="308" y="46"/>
                  </a:lnTo>
                  <a:lnTo>
                    <a:pt x="301" y="42"/>
                  </a:lnTo>
                  <a:lnTo>
                    <a:pt x="294" y="36"/>
                  </a:lnTo>
                  <a:lnTo>
                    <a:pt x="283" y="32"/>
                  </a:lnTo>
                  <a:lnTo>
                    <a:pt x="272" y="27"/>
                  </a:lnTo>
                  <a:lnTo>
                    <a:pt x="259" y="22"/>
                  </a:lnTo>
                  <a:lnTo>
                    <a:pt x="245" y="18"/>
                  </a:lnTo>
                  <a:lnTo>
                    <a:pt x="231" y="14"/>
                  </a:lnTo>
                  <a:lnTo>
                    <a:pt x="216" y="10"/>
                  </a:lnTo>
                  <a:lnTo>
                    <a:pt x="200" y="7"/>
                  </a:lnTo>
                  <a:lnTo>
                    <a:pt x="186" y="4"/>
                  </a:lnTo>
                  <a:lnTo>
                    <a:pt x="172" y="2"/>
                  </a:lnTo>
                  <a:lnTo>
                    <a:pt x="157" y="1"/>
                  </a:lnTo>
                  <a:lnTo>
                    <a:pt x="144" y="0"/>
                  </a:lnTo>
                  <a:lnTo>
                    <a:pt x="133" y="0"/>
                  </a:lnTo>
                  <a:lnTo>
                    <a:pt x="121" y="1"/>
                  </a:lnTo>
                  <a:lnTo>
                    <a:pt x="112" y="2"/>
                  </a:lnTo>
                  <a:lnTo>
                    <a:pt x="105" y="5"/>
                  </a:lnTo>
                  <a:lnTo>
                    <a:pt x="98" y="8"/>
                  </a:lnTo>
                  <a:lnTo>
                    <a:pt x="92" y="12"/>
                  </a:lnTo>
                  <a:lnTo>
                    <a:pt x="85" y="16"/>
                  </a:lnTo>
                  <a:lnTo>
                    <a:pt x="80" y="20"/>
                  </a:lnTo>
                  <a:lnTo>
                    <a:pt x="73" y="25"/>
                  </a:lnTo>
                  <a:lnTo>
                    <a:pt x="67" y="30"/>
                  </a:lnTo>
                  <a:lnTo>
                    <a:pt x="62" y="34"/>
                  </a:lnTo>
                  <a:lnTo>
                    <a:pt x="56" y="39"/>
                  </a:lnTo>
                  <a:lnTo>
                    <a:pt x="49" y="43"/>
                  </a:lnTo>
                  <a:lnTo>
                    <a:pt x="43" y="46"/>
                  </a:lnTo>
                  <a:lnTo>
                    <a:pt x="36" y="49"/>
                  </a:lnTo>
                  <a:lnTo>
                    <a:pt x="28" y="51"/>
                  </a:lnTo>
                  <a:lnTo>
                    <a:pt x="19" y="53"/>
                  </a:lnTo>
                  <a:lnTo>
                    <a:pt x="10" y="54"/>
                  </a:lnTo>
                  <a:lnTo>
                    <a:pt x="0" y="53"/>
                  </a:lnTo>
                  <a:lnTo>
                    <a:pt x="2" y="64"/>
                  </a:lnTo>
                  <a:lnTo>
                    <a:pt x="6" y="75"/>
                  </a:lnTo>
                  <a:lnTo>
                    <a:pt x="10" y="85"/>
                  </a:lnTo>
                  <a:lnTo>
                    <a:pt x="17" y="94"/>
                  </a:lnTo>
                  <a:lnTo>
                    <a:pt x="25" y="102"/>
                  </a:lnTo>
                  <a:lnTo>
                    <a:pt x="36" y="109"/>
                  </a:lnTo>
                  <a:lnTo>
                    <a:pt x="48" y="115"/>
                  </a:lnTo>
                  <a:lnTo>
                    <a:pt x="64" y="120"/>
                  </a:lnTo>
                  <a:lnTo>
                    <a:pt x="445" y="2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0" name="Freeform 193">
              <a:extLst>
                <a:ext uri="{FF2B5EF4-FFF2-40B4-BE49-F238E27FC236}">
                  <a16:creationId xmlns:a16="http://schemas.microsoft.com/office/drawing/2014/main" id="{B3F87ED4-C832-4B74-8BE7-C809A6483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1128"/>
              <a:ext cx="331" cy="181"/>
            </a:xfrm>
            <a:custGeom>
              <a:avLst/>
              <a:gdLst>
                <a:gd name="T0" fmla="*/ 0 w 331"/>
                <a:gd name="T1" fmla="*/ 38 h 181"/>
                <a:gd name="T2" fmla="*/ 23 w 331"/>
                <a:gd name="T3" fmla="*/ 179 h 181"/>
                <a:gd name="T4" fmla="*/ 30 w 331"/>
                <a:gd name="T5" fmla="*/ 180 h 181"/>
                <a:gd name="T6" fmla="*/ 39 w 331"/>
                <a:gd name="T7" fmla="*/ 180 h 181"/>
                <a:gd name="T8" fmla="*/ 46 w 331"/>
                <a:gd name="T9" fmla="*/ 178 h 181"/>
                <a:gd name="T10" fmla="*/ 54 w 331"/>
                <a:gd name="T11" fmla="*/ 176 h 181"/>
                <a:gd name="T12" fmla="*/ 62 w 331"/>
                <a:gd name="T13" fmla="*/ 173 h 181"/>
                <a:gd name="T14" fmla="*/ 69 w 331"/>
                <a:gd name="T15" fmla="*/ 168 h 181"/>
                <a:gd name="T16" fmla="*/ 75 w 331"/>
                <a:gd name="T17" fmla="*/ 164 h 181"/>
                <a:gd name="T18" fmla="*/ 82 w 331"/>
                <a:gd name="T19" fmla="*/ 159 h 181"/>
                <a:gd name="T20" fmla="*/ 89 w 331"/>
                <a:gd name="T21" fmla="*/ 153 h 181"/>
                <a:gd name="T22" fmla="*/ 96 w 331"/>
                <a:gd name="T23" fmla="*/ 148 h 181"/>
                <a:gd name="T24" fmla="*/ 102 w 331"/>
                <a:gd name="T25" fmla="*/ 143 h 181"/>
                <a:gd name="T26" fmla="*/ 109 w 331"/>
                <a:gd name="T27" fmla="*/ 138 h 181"/>
                <a:gd name="T28" fmla="*/ 116 w 331"/>
                <a:gd name="T29" fmla="*/ 134 h 181"/>
                <a:gd name="T30" fmla="*/ 123 w 331"/>
                <a:gd name="T31" fmla="*/ 130 h 181"/>
                <a:gd name="T32" fmla="*/ 130 w 331"/>
                <a:gd name="T33" fmla="*/ 126 h 181"/>
                <a:gd name="T34" fmla="*/ 137 w 331"/>
                <a:gd name="T35" fmla="*/ 124 h 181"/>
                <a:gd name="T36" fmla="*/ 148 w 331"/>
                <a:gd name="T37" fmla="*/ 123 h 181"/>
                <a:gd name="T38" fmla="*/ 157 w 331"/>
                <a:gd name="T39" fmla="*/ 123 h 181"/>
                <a:gd name="T40" fmla="*/ 169 w 331"/>
                <a:gd name="T41" fmla="*/ 124 h 181"/>
                <a:gd name="T42" fmla="*/ 181 w 331"/>
                <a:gd name="T43" fmla="*/ 125 h 181"/>
                <a:gd name="T44" fmla="*/ 194 w 331"/>
                <a:gd name="T45" fmla="*/ 127 h 181"/>
                <a:gd name="T46" fmla="*/ 206 w 331"/>
                <a:gd name="T47" fmla="*/ 129 h 181"/>
                <a:gd name="T48" fmla="*/ 221 w 331"/>
                <a:gd name="T49" fmla="*/ 132 h 181"/>
                <a:gd name="T50" fmla="*/ 234 w 331"/>
                <a:gd name="T51" fmla="*/ 135 h 181"/>
                <a:gd name="T52" fmla="*/ 249 w 331"/>
                <a:gd name="T53" fmla="*/ 139 h 181"/>
                <a:gd name="T54" fmla="*/ 262 w 331"/>
                <a:gd name="T55" fmla="*/ 143 h 181"/>
                <a:gd name="T56" fmla="*/ 276 w 331"/>
                <a:gd name="T57" fmla="*/ 148 h 181"/>
                <a:gd name="T58" fmla="*/ 288 w 331"/>
                <a:gd name="T59" fmla="*/ 153 h 181"/>
                <a:gd name="T60" fmla="*/ 300 w 331"/>
                <a:gd name="T61" fmla="*/ 159 h 181"/>
                <a:gd name="T62" fmla="*/ 311 w 331"/>
                <a:gd name="T63" fmla="*/ 164 h 181"/>
                <a:gd name="T64" fmla="*/ 322 w 331"/>
                <a:gd name="T65" fmla="*/ 170 h 181"/>
                <a:gd name="T66" fmla="*/ 330 w 331"/>
                <a:gd name="T67" fmla="*/ 177 h 181"/>
                <a:gd name="T68" fmla="*/ 325 w 331"/>
                <a:gd name="T69" fmla="*/ 165 h 181"/>
                <a:gd name="T70" fmla="*/ 320 w 331"/>
                <a:gd name="T71" fmla="*/ 154 h 181"/>
                <a:gd name="T72" fmla="*/ 314 w 331"/>
                <a:gd name="T73" fmla="*/ 143 h 181"/>
                <a:gd name="T74" fmla="*/ 309 w 331"/>
                <a:gd name="T75" fmla="*/ 133 h 181"/>
                <a:gd name="T76" fmla="*/ 302 w 331"/>
                <a:gd name="T77" fmla="*/ 124 h 181"/>
                <a:gd name="T78" fmla="*/ 295 w 331"/>
                <a:gd name="T79" fmla="*/ 115 h 181"/>
                <a:gd name="T80" fmla="*/ 288 w 331"/>
                <a:gd name="T81" fmla="*/ 106 h 181"/>
                <a:gd name="T82" fmla="*/ 280 w 331"/>
                <a:gd name="T83" fmla="*/ 98 h 181"/>
                <a:gd name="T84" fmla="*/ 273 w 331"/>
                <a:gd name="T85" fmla="*/ 90 h 181"/>
                <a:gd name="T86" fmla="*/ 266 w 331"/>
                <a:gd name="T87" fmla="*/ 82 h 181"/>
                <a:gd name="T88" fmla="*/ 257 w 331"/>
                <a:gd name="T89" fmla="*/ 75 h 181"/>
                <a:gd name="T90" fmla="*/ 249 w 331"/>
                <a:gd name="T91" fmla="*/ 68 h 181"/>
                <a:gd name="T92" fmla="*/ 239 w 331"/>
                <a:gd name="T93" fmla="*/ 61 h 181"/>
                <a:gd name="T94" fmla="*/ 230 w 331"/>
                <a:gd name="T95" fmla="*/ 54 h 181"/>
                <a:gd name="T96" fmla="*/ 220 w 331"/>
                <a:gd name="T97" fmla="*/ 47 h 181"/>
                <a:gd name="T98" fmla="*/ 209 w 331"/>
                <a:gd name="T99" fmla="*/ 40 h 181"/>
                <a:gd name="T100" fmla="*/ 55 w 331"/>
                <a:gd name="T101" fmla="*/ 0 h 181"/>
                <a:gd name="T102" fmla="*/ 55 w 331"/>
                <a:gd name="T103" fmla="*/ 8 h 181"/>
                <a:gd name="T104" fmla="*/ 54 w 331"/>
                <a:gd name="T105" fmla="*/ 17 h 181"/>
                <a:gd name="T106" fmla="*/ 50 w 331"/>
                <a:gd name="T107" fmla="*/ 25 h 181"/>
                <a:gd name="T108" fmla="*/ 45 w 331"/>
                <a:gd name="T109" fmla="*/ 32 h 181"/>
                <a:gd name="T110" fmla="*/ 38 w 331"/>
                <a:gd name="T111" fmla="*/ 37 h 181"/>
                <a:gd name="T112" fmla="*/ 28 w 331"/>
                <a:gd name="T113" fmla="*/ 40 h 181"/>
                <a:gd name="T114" fmla="*/ 16 w 331"/>
                <a:gd name="T115" fmla="*/ 41 h 181"/>
                <a:gd name="T116" fmla="*/ 0 w 331"/>
                <a:gd name="T117" fmla="*/ 38 h 1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31" h="181">
                  <a:moveTo>
                    <a:pt x="0" y="38"/>
                  </a:moveTo>
                  <a:lnTo>
                    <a:pt x="23" y="179"/>
                  </a:lnTo>
                  <a:lnTo>
                    <a:pt x="30" y="180"/>
                  </a:lnTo>
                  <a:lnTo>
                    <a:pt x="39" y="180"/>
                  </a:lnTo>
                  <a:lnTo>
                    <a:pt x="46" y="178"/>
                  </a:lnTo>
                  <a:lnTo>
                    <a:pt x="54" y="176"/>
                  </a:lnTo>
                  <a:lnTo>
                    <a:pt x="62" y="173"/>
                  </a:lnTo>
                  <a:lnTo>
                    <a:pt x="69" y="168"/>
                  </a:lnTo>
                  <a:lnTo>
                    <a:pt x="75" y="164"/>
                  </a:lnTo>
                  <a:lnTo>
                    <a:pt x="82" y="159"/>
                  </a:lnTo>
                  <a:lnTo>
                    <a:pt x="89" y="153"/>
                  </a:lnTo>
                  <a:lnTo>
                    <a:pt x="96" y="148"/>
                  </a:lnTo>
                  <a:lnTo>
                    <a:pt x="102" y="143"/>
                  </a:lnTo>
                  <a:lnTo>
                    <a:pt x="109" y="138"/>
                  </a:lnTo>
                  <a:lnTo>
                    <a:pt x="116" y="134"/>
                  </a:lnTo>
                  <a:lnTo>
                    <a:pt x="123" y="130"/>
                  </a:lnTo>
                  <a:lnTo>
                    <a:pt x="130" y="126"/>
                  </a:lnTo>
                  <a:lnTo>
                    <a:pt x="137" y="124"/>
                  </a:lnTo>
                  <a:lnTo>
                    <a:pt x="148" y="123"/>
                  </a:lnTo>
                  <a:lnTo>
                    <a:pt x="157" y="123"/>
                  </a:lnTo>
                  <a:lnTo>
                    <a:pt x="169" y="124"/>
                  </a:lnTo>
                  <a:lnTo>
                    <a:pt x="181" y="125"/>
                  </a:lnTo>
                  <a:lnTo>
                    <a:pt x="194" y="127"/>
                  </a:lnTo>
                  <a:lnTo>
                    <a:pt x="206" y="129"/>
                  </a:lnTo>
                  <a:lnTo>
                    <a:pt x="221" y="132"/>
                  </a:lnTo>
                  <a:lnTo>
                    <a:pt x="234" y="135"/>
                  </a:lnTo>
                  <a:lnTo>
                    <a:pt x="249" y="139"/>
                  </a:lnTo>
                  <a:lnTo>
                    <a:pt x="262" y="143"/>
                  </a:lnTo>
                  <a:lnTo>
                    <a:pt x="276" y="148"/>
                  </a:lnTo>
                  <a:lnTo>
                    <a:pt x="288" y="153"/>
                  </a:lnTo>
                  <a:lnTo>
                    <a:pt x="300" y="159"/>
                  </a:lnTo>
                  <a:lnTo>
                    <a:pt x="311" y="164"/>
                  </a:lnTo>
                  <a:lnTo>
                    <a:pt x="322" y="170"/>
                  </a:lnTo>
                  <a:lnTo>
                    <a:pt x="330" y="177"/>
                  </a:lnTo>
                  <a:lnTo>
                    <a:pt x="325" y="165"/>
                  </a:lnTo>
                  <a:lnTo>
                    <a:pt x="320" y="154"/>
                  </a:lnTo>
                  <a:lnTo>
                    <a:pt x="314" y="143"/>
                  </a:lnTo>
                  <a:lnTo>
                    <a:pt x="309" y="133"/>
                  </a:lnTo>
                  <a:lnTo>
                    <a:pt x="302" y="124"/>
                  </a:lnTo>
                  <a:lnTo>
                    <a:pt x="295" y="115"/>
                  </a:lnTo>
                  <a:lnTo>
                    <a:pt x="288" y="106"/>
                  </a:lnTo>
                  <a:lnTo>
                    <a:pt x="280" y="98"/>
                  </a:lnTo>
                  <a:lnTo>
                    <a:pt x="273" y="90"/>
                  </a:lnTo>
                  <a:lnTo>
                    <a:pt x="266" y="82"/>
                  </a:lnTo>
                  <a:lnTo>
                    <a:pt x="257" y="75"/>
                  </a:lnTo>
                  <a:lnTo>
                    <a:pt x="249" y="68"/>
                  </a:lnTo>
                  <a:lnTo>
                    <a:pt x="239" y="61"/>
                  </a:lnTo>
                  <a:lnTo>
                    <a:pt x="230" y="54"/>
                  </a:lnTo>
                  <a:lnTo>
                    <a:pt x="220" y="47"/>
                  </a:lnTo>
                  <a:lnTo>
                    <a:pt x="209" y="40"/>
                  </a:lnTo>
                  <a:lnTo>
                    <a:pt x="55" y="0"/>
                  </a:lnTo>
                  <a:lnTo>
                    <a:pt x="55" y="8"/>
                  </a:lnTo>
                  <a:lnTo>
                    <a:pt x="54" y="17"/>
                  </a:lnTo>
                  <a:lnTo>
                    <a:pt x="50" y="25"/>
                  </a:lnTo>
                  <a:lnTo>
                    <a:pt x="45" y="32"/>
                  </a:lnTo>
                  <a:lnTo>
                    <a:pt x="38" y="37"/>
                  </a:lnTo>
                  <a:lnTo>
                    <a:pt x="28" y="40"/>
                  </a:lnTo>
                  <a:lnTo>
                    <a:pt x="16" y="41"/>
                  </a:lnTo>
                  <a:lnTo>
                    <a:pt x="0" y="3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1" name="Freeform 194">
              <a:extLst>
                <a:ext uri="{FF2B5EF4-FFF2-40B4-BE49-F238E27FC236}">
                  <a16:creationId xmlns:a16="http://schemas.microsoft.com/office/drawing/2014/main" id="{9CE1161C-EA73-4EA5-A1B6-F72C61A44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1145"/>
              <a:ext cx="270" cy="159"/>
            </a:xfrm>
            <a:custGeom>
              <a:avLst/>
              <a:gdLst>
                <a:gd name="T0" fmla="*/ 47 w 270"/>
                <a:gd name="T1" fmla="*/ 1 h 159"/>
                <a:gd name="T2" fmla="*/ 241 w 270"/>
                <a:gd name="T3" fmla="*/ 36 h 159"/>
                <a:gd name="T4" fmla="*/ 245 w 270"/>
                <a:gd name="T5" fmla="*/ 37 h 159"/>
                <a:gd name="T6" fmla="*/ 248 w 270"/>
                <a:gd name="T7" fmla="*/ 38 h 159"/>
                <a:gd name="T8" fmla="*/ 251 w 270"/>
                <a:gd name="T9" fmla="*/ 39 h 159"/>
                <a:gd name="T10" fmla="*/ 253 w 270"/>
                <a:gd name="T11" fmla="*/ 42 h 159"/>
                <a:gd name="T12" fmla="*/ 254 w 270"/>
                <a:gd name="T13" fmla="*/ 44 h 159"/>
                <a:gd name="T14" fmla="*/ 257 w 270"/>
                <a:gd name="T15" fmla="*/ 46 h 159"/>
                <a:gd name="T16" fmla="*/ 257 w 270"/>
                <a:gd name="T17" fmla="*/ 49 h 159"/>
                <a:gd name="T18" fmla="*/ 258 w 270"/>
                <a:gd name="T19" fmla="*/ 53 h 159"/>
                <a:gd name="T20" fmla="*/ 269 w 270"/>
                <a:gd name="T21" fmla="*/ 137 h 159"/>
                <a:gd name="T22" fmla="*/ 269 w 270"/>
                <a:gd name="T23" fmla="*/ 143 h 159"/>
                <a:gd name="T24" fmla="*/ 269 w 270"/>
                <a:gd name="T25" fmla="*/ 147 h 159"/>
                <a:gd name="T26" fmla="*/ 267 w 270"/>
                <a:gd name="T27" fmla="*/ 151 h 159"/>
                <a:gd name="T28" fmla="*/ 264 w 270"/>
                <a:gd name="T29" fmla="*/ 154 h 159"/>
                <a:gd name="T30" fmla="*/ 261 w 270"/>
                <a:gd name="T31" fmla="*/ 157 h 159"/>
                <a:gd name="T32" fmla="*/ 258 w 270"/>
                <a:gd name="T33" fmla="*/ 158 h 159"/>
                <a:gd name="T34" fmla="*/ 253 w 270"/>
                <a:gd name="T35" fmla="*/ 158 h 159"/>
                <a:gd name="T36" fmla="*/ 248 w 270"/>
                <a:gd name="T37" fmla="*/ 157 h 159"/>
                <a:gd name="T38" fmla="*/ 14 w 270"/>
                <a:gd name="T39" fmla="*/ 107 h 159"/>
                <a:gd name="T40" fmla="*/ 9 w 270"/>
                <a:gd name="T41" fmla="*/ 105 h 159"/>
                <a:gd name="T42" fmla="*/ 5 w 270"/>
                <a:gd name="T43" fmla="*/ 103 h 159"/>
                <a:gd name="T44" fmla="*/ 2 w 270"/>
                <a:gd name="T45" fmla="*/ 100 h 159"/>
                <a:gd name="T46" fmla="*/ 1 w 270"/>
                <a:gd name="T47" fmla="*/ 96 h 159"/>
                <a:gd name="T48" fmla="*/ 0 w 270"/>
                <a:gd name="T49" fmla="*/ 93 h 159"/>
                <a:gd name="T50" fmla="*/ 0 w 270"/>
                <a:gd name="T51" fmla="*/ 90 h 159"/>
                <a:gd name="T52" fmla="*/ 1 w 270"/>
                <a:gd name="T53" fmla="*/ 86 h 159"/>
                <a:gd name="T54" fmla="*/ 2 w 270"/>
                <a:gd name="T55" fmla="*/ 82 h 159"/>
                <a:gd name="T56" fmla="*/ 24 w 270"/>
                <a:gd name="T57" fmla="*/ 15 h 159"/>
                <a:gd name="T58" fmla="*/ 25 w 270"/>
                <a:gd name="T59" fmla="*/ 11 h 159"/>
                <a:gd name="T60" fmla="*/ 27 w 270"/>
                <a:gd name="T61" fmla="*/ 8 h 159"/>
                <a:gd name="T62" fmla="*/ 29 w 270"/>
                <a:gd name="T63" fmla="*/ 5 h 159"/>
                <a:gd name="T64" fmla="*/ 32 w 270"/>
                <a:gd name="T65" fmla="*/ 3 h 159"/>
                <a:gd name="T66" fmla="*/ 35 w 270"/>
                <a:gd name="T67" fmla="*/ 2 h 159"/>
                <a:gd name="T68" fmla="*/ 38 w 270"/>
                <a:gd name="T69" fmla="*/ 1 h 159"/>
                <a:gd name="T70" fmla="*/ 42 w 270"/>
                <a:gd name="T71" fmla="*/ 0 h 159"/>
                <a:gd name="T72" fmla="*/ 47 w 270"/>
                <a:gd name="T73" fmla="*/ 1 h 1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70" h="159">
                  <a:moveTo>
                    <a:pt x="47" y="1"/>
                  </a:moveTo>
                  <a:lnTo>
                    <a:pt x="241" y="36"/>
                  </a:lnTo>
                  <a:lnTo>
                    <a:pt x="245" y="37"/>
                  </a:lnTo>
                  <a:lnTo>
                    <a:pt x="248" y="38"/>
                  </a:lnTo>
                  <a:lnTo>
                    <a:pt x="251" y="39"/>
                  </a:lnTo>
                  <a:lnTo>
                    <a:pt x="253" y="42"/>
                  </a:lnTo>
                  <a:lnTo>
                    <a:pt x="254" y="44"/>
                  </a:lnTo>
                  <a:lnTo>
                    <a:pt x="257" y="46"/>
                  </a:lnTo>
                  <a:lnTo>
                    <a:pt x="257" y="49"/>
                  </a:lnTo>
                  <a:lnTo>
                    <a:pt x="258" y="53"/>
                  </a:lnTo>
                  <a:lnTo>
                    <a:pt x="269" y="137"/>
                  </a:lnTo>
                  <a:lnTo>
                    <a:pt x="269" y="143"/>
                  </a:lnTo>
                  <a:lnTo>
                    <a:pt x="269" y="147"/>
                  </a:lnTo>
                  <a:lnTo>
                    <a:pt x="267" y="151"/>
                  </a:lnTo>
                  <a:lnTo>
                    <a:pt x="264" y="154"/>
                  </a:lnTo>
                  <a:lnTo>
                    <a:pt x="261" y="157"/>
                  </a:lnTo>
                  <a:lnTo>
                    <a:pt x="258" y="158"/>
                  </a:lnTo>
                  <a:lnTo>
                    <a:pt x="253" y="158"/>
                  </a:lnTo>
                  <a:lnTo>
                    <a:pt x="248" y="157"/>
                  </a:lnTo>
                  <a:lnTo>
                    <a:pt x="14" y="107"/>
                  </a:lnTo>
                  <a:lnTo>
                    <a:pt x="9" y="105"/>
                  </a:lnTo>
                  <a:lnTo>
                    <a:pt x="5" y="103"/>
                  </a:lnTo>
                  <a:lnTo>
                    <a:pt x="2" y="100"/>
                  </a:lnTo>
                  <a:lnTo>
                    <a:pt x="1" y="96"/>
                  </a:lnTo>
                  <a:lnTo>
                    <a:pt x="0" y="93"/>
                  </a:lnTo>
                  <a:lnTo>
                    <a:pt x="0" y="90"/>
                  </a:lnTo>
                  <a:lnTo>
                    <a:pt x="1" y="86"/>
                  </a:lnTo>
                  <a:lnTo>
                    <a:pt x="2" y="82"/>
                  </a:lnTo>
                  <a:lnTo>
                    <a:pt x="24" y="15"/>
                  </a:lnTo>
                  <a:lnTo>
                    <a:pt x="25" y="11"/>
                  </a:lnTo>
                  <a:lnTo>
                    <a:pt x="27" y="8"/>
                  </a:lnTo>
                  <a:lnTo>
                    <a:pt x="29" y="5"/>
                  </a:lnTo>
                  <a:lnTo>
                    <a:pt x="32" y="3"/>
                  </a:lnTo>
                  <a:lnTo>
                    <a:pt x="35" y="2"/>
                  </a:lnTo>
                  <a:lnTo>
                    <a:pt x="38" y="1"/>
                  </a:lnTo>
                  <a:lnTo>
                    <a:pt x="42" y="0"/>
                  </a:lnTo>
                  <a:lnTo>
                    <a:pt x="47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2" name="Freeform 195">
              <a:extLst>
                <a:ext uri="{FF2B5EF4-FFF2-40B4-BE49-F238E27FC236}">
                  <a16:creationId xmlns:a16="http://schemas.microsoft.com/office/drawing/2014/main" id="{9E3B9EB0-E4F3-458A-B056-F4AC2F191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" y="1123"/>
              <a:ext cx="226" cy="113"/>
            </a:xfrm>
            <a:custGeom>
              <a:avLst/>
              <a:gdLst>
                <a:gd name="T0" fmla="*/ 5 w 226"/>
                <a:gd name="T1" fmla="*/ 49 h 113"/>
                <a:gd name="T2" fmla="*/ 5 w 226"/>
                <a:gd name="T3" fmla="*/ 49 h 113"/>
                <a:gd name="T4" fmla="*/ 15 w 226"/>
                <a:gd name="T5" fmla="*/ 54 h 113"/>
                <a:gd name="T6" fmla="*/ 24 w 226"/>
                <a:gd name="T7" fmla="*/ 58 h 113"/>
                <a:gd name="T8" fmla="*/ 33 w 226"/>
                <a:gd name="T9" fmla="*/ 63 h 113"/>
                <a:gd name="T10" fmla="*/ 43 w 226"/>
                <a:gd name="T11" fmla="*/ 68 h 113"/>
                <a:gd name="T12" fmla="*/ 53 w 226"/>
                <a:gd name="T13" fmla="*/ 72 h 113"/>
                <a:gd name="T14" fmla="*/ 63 w 226"/>
                <a:gd name="T15" fmla="*/ 76 h 113"/>
                <a:gd name="T16" fmla="*/ 72 w 226"/>
                <a:gd name="T17" fmla="*/ 80 h 113"/>
                <a:gd name="T18" fmla="*/ 82 w 226"/>
                <a:gd name="T19" fmla="*/ 84 h 113"/>
                <a:gd name="T20" fmla="*/ 93 w 226"/>
                <a:gd name="T21" fmla="*/ 87 h 113"/>
                <a:gd name="T22" fmla="*/ 102 w 226"/>
                <a:gd name="T23" fmla="*/ 90 h 113"/>
                <a:gd name="T24" fmla="*/ 114 w 226"/>
                <a:gd name="T25" fmla="*/ 94 h 113"/>
                <a:gd name="T26" fmla="*/ 124 w 226"/>
                <a:gd name="T27" fmla="*/ 97 h 113"/>
                <a:gd name="T28" fmla="*/ 134 w 226"/>
                <a:gd name="T29" fmla="*/ 100 h 113"/>
                <a:gd name="T30" fmla="*/ 145 w 226"/>
                <a:gd name="T31" fmla="*/ 103 h 113"/>
                <a:gd name="T32" fmla="*/ 155 w 226"/>
                <a:gd name="T33" fmla="*/ 107 h 113"/>
                <a:gd name="T34" fmla="*/ 165 w 226"/>
                <a:gd name="T35" fmla="*/ 109 h 113"/>
                <a:gd name="T36" fmla="*/ 172 w 226"/>
                <a:gd name="T37" fmla="*/ 111 h 113"/>
                <a:gd name="T38" fmla="*/ 178 w 226"/>
                <a:gd name="T39" fmla="*/ 111 h 113"/>
                <a:gd name="T40" fmla="*/ 182 w 226"/>
                <a:gd name="T41" fmla="*/ 112 h 113"/>
                <a:gd name="T42" fmla="*/ 187 w 226"/>
                <a:gd name="T43" fmla="*/ 112 h 113"/>
                <a:gd name="T44" fmla="*/ 191 w 226"/>
                <a:gd name="T45" fmla="*/ 111 h 113"/>
                <a:gd name="T46" fmla="*/ 194 w 226"/>
                <a:gd name="T47" fmla="*/ 110 h 113"/>
                <a:gd name="T48" fmla="*/ 196 w 226"/>
                <a:gd name="T49" fmla="*/ 107 h 113"/>
                <a:gd name="T50" fmla="*/ 198 w 226"/>
                <a:gd name="T51" fmla="*/ 104 h 113"/>
                <a:gd name="T52" fmla="*/ 224 w 226"/>
                <a:gd name="T53" fmla="*/ 26 h 113"/>
                <a:gd name="T54" fmla="*/ 225 w 226"/>
                <a:gd name="T55" fmla="*/ 23 h 113"/>
                <a:gd name="T56" fmla="*/ 224 w 226"/>
                <a:gd name="T57" fmla="*/ 20 h 113"/>
                <a:gd name="T58" fmla="*/ 223 w 226"/>
                <a:gd name="T59" fmla="*/ 17 h 113"/>
                <a:gd name="T60" fmla="*/ 221 w 226"/>
                <a:gd name="T61" fmla="*/ 15 h 113"/>
                <a:gd name="T62" fmla="*/ 217 w 226"/>
                <a:gd name="T63" fmla="*/ 13 h 113"/>
                <a:gd name="T64" fmla="*/ 214 w 226"/>
                <a:gd name="T65" fmla="*/ 12 h 113"/>
                <a:gd name="T66" fmla="*/ 209 w 226"/>
                <a:gd name="T67" fmla="*/ 10 h 113"/>
                <a:gd name="T68" fmla="*/ 206 w 226"/>
                <a:gd name="T69" fmla="*/ 9 h 113"/>
                <a:gd name="T70" fmla="*/ 191 w 226"/>
                <a:gd name="T71" fmla="*/ 5 h 113"/>
                <a:gd name="T72" fmla="*/ 177 w 226"/>
                <a:gd name="T73" fmla="*/ 3 h 113"/>
                <a:gd name="T74" fmla="*/ 163 w 226"/>
                <a:gd name="T75" fmla="*/ 1 h 113"/>
                <a:gd name="T76" fmla="*/ 150 w 226"/>
                <a:gd name="T77" fmla="*/ 0 h 113"/>
                <a:gd name="T78" fmla="*/ 137 w 226"/>
                <a:gd name="T79" fmla="*/ 0 h 113"/>
                <a:gd name="T80" fmla="*/ 125 w 226"/>
                <a:gd name="T81" fmla="*/ 0 h 113"/>
                <a:gd name="T82" fmla="*/ 113 w 226"/>
                <a:gd name="T83" fmla="*/ 1 h 113"/>
                <a:gd name="T84" fmla="*/ 100 w 226"/>
                <a:gd name="T85" fmla="*/ 2 h 113"/>
                <a:gd name="T86" fmla="*/ 89 w 226"/>
                <a:gd name="T87" fmla="*/ 5 h 113"/>
                <a:gd name="T88" fmla="*/ 78 w 226"/>
                <a:gd name="T89" fmla="*/ 8 h 113"/>
                <a:gd name="T90" fmla="*/ 66 w 226"/>
                <a:gd name="T91" fmla="*/ 11 h 113"/>
                <a:gd name="T92" fmla="*/ 54 w 226"/>
                <a:gd name="T93" fmla="*/ 14 h 113"/>
                <a:gd name="T94" fmla="*/ 44 w 226"/>
                <a:gd name="T95" fmla="*/ 18 h 113"/>
                <a:gd name="T96" fmla="*/ 33 w 226"/>
                <a:gd name="T97" fmla="*/ 23 h 113"/>
                <a:gd name="T98" fmla="*/ 20 w 226"/>
                <a:gd name="T99" fmla="*/ 28 h 113"/>
                <a:gd name="T100" fmla="*/ 9 w 226"/>
                <a:gd name="T101" fmla="*/ 33 h 113"/>
                <a:gd name="T102" fmla="*/ 6 w 226"/>
                <a:gd name="T103" fmla="*/ 36 h 113"/>
                <a:gd name="T104" fmla="*/ 3 w 226"/>
                <a:gd name="T105" fmla="*/ 37 h 113"/>
                <a:gd name="T106" fmla="*/ 2 w 226"/>
                <a:gd name="T107" fmla="*/ 39 h 113"/>
                <a:gd name="T108" fmla="*/ 1 w 226"/>
                <a:gd name="T109" fmla="*/ 41 h 113"/>
                <a:gd name="T110" fmla="*/ 0 w 226"/>
                <a:gd name="T111" fmla="*/ 43 h 113"/>
                <a:gd name="T112" fmla="*/ 1 w 226"/>
                <a:gd name="T113" fmla="*/ 45 h 113"/>
                <a:gd name="T114" fmla="*/ 2 w 226"/>
                <a:gd name="T115" fmla="*/ 47 h 113"/>
                <a:gd name="T116" fmla="*/ 5 w 226"/>
                <a:gd name="T117" fmla="*/ 49 h 1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6" h="113">
                  <a:moveTo>
                    <a:pt x="5" y="49"/>
                  </a:moveTo>
                  <a:lnTo>
                    <a:pt x="5" y="49"/>
                  </a:lnTo>
                  <a:lnTo>
                    <a:pt x="15" y="54"/>
                  </a:lnTo>
                  <a:lnTo>
                    <a:pt x="24" y="58"/>
                  </a:lnTo>
                  <a:lnTo>
                    <a:pt x="33" y="63"/>
                  </a:lnTo>
                  <a:lnTo>
                    <a:pt x="43" y="68"/>
                  </a:lnTo>
                  <a:lnTo>
                    <a:pt x="53" y="72"/>
                  </a:lnTo>
                  <a:lnTo>
                    <a:pt x="63" y="76"/>
                  </a:lnTo>
                  <a:lnTo>
                    <a:pt x="72" y="80"/>
                  </a:lnTo>
                  <a:lnTo>
                    <a:pt x="82" y="84"/>
                  </a:lnTo>
                  <a:lnTo>
                    <a:pt x="93" y="87"/>
                  </a:lnTo>
                  <a:lnTo>
                    <a:pt x="102" y="90"/>
                  </a:lnTo>
                  <a:lnTo>
                    <a:pt x="114" y="94"/>
                  </a:lnTo>
                  <a:lnTo>
                    <a:pt x="124" y="97"/>
                  </a:lnTo>
                  <a:lnTo>
                    <a:pt x="134" y="100"/>
                  </a:lnTo>
                  <a:lnTo>
                    <a:pt x="145" y="103"/>
                  </a:lnTo>
                  <a:lnTo>
                    <a:pt x="155" y="107"/>
                  </a:lnTo>
                  <a:lnTo>
                    <a:pt x="165" y="109"/>
                  </a:lnTo>
                  <a:lnTo>
                    <a:pt x="172" y="111"/>
                  </a:lnTo>
                  <a:lnTo>
                    <a:pt x="178" y="111"/>
                  </a:lnTo>
                  <a:lnTo>
                    <a:pt x="182" y="112"/>
                  </a:lnTo>
                  <a:lnTo>
                    <a:pt x="187" y="112"/>
                  </a:lnTo>
                  <a:lnTo>
                    <a:pt x="191" y="111"/>
                  </a:lnTo>
                  <a:lnTo>
                    <a:pt x="194" y="110"/>
                  </a:lnTo>
                  <a:lnTo>
                    <a:pt x="196" y="107"/>
                  </a:lnTo>
                  <a:lnTo>
                    <a:pt x="198" y="104"/>
                  </a:lnTo>
                  <a:lnTo>
                    <a:pt x="224" y="26"/>
                  </a:lnTo>
                  <a:lnTo>
                    <a:pt x="225" y="23"/>
                  </a:lnTo>
                  <a:lnTo>
                    <a:pt x="224" y="20"/>
                  </a:lnTo>
                  <a:lnTo>
                    <a:pt x="223" y="17"/>
                  </a:lnTo>
                  <a:lnTo>
                    <a:pt x="221" y="15"/>
                  </a:lnTo>
                  <a:lnTo>
                    <a:pt x="217" y="13"/>
                  </a:lnTo>
                  <a:lnTo>
                    <a:pt x="214" y="12"/>
                  </a:lnTo>
                  <a:lnTo>
                    <a:pt x="209" y="10"/>
                  </a:lnTo>
                  <a:lnTo>
                    <a:pt x="206" y="9"/>
                  </a:lnTo>
                  <a:lnTo>
                    <a:pt x="191" y="5"/>
                  </a:lnTo>
                  <a:lnTo>
                    <a:pt x="177" y="3"/>
                  </a:lnTo>
                  <a:lnTo>
                    <a:pt x="163" y="1"/>
                  </a:lnTo>
                  <a:lnTo>
                    <a:pt x="150" y="0"/>
                  </a:lnTo>
                  <a:lnTo>
                    <a:pt x="137" y="0"/>
                  </a:lnTo>
                  <a:lnTo>
                    <a:pt x="125" y="0"/>
                  </a:lnTo>
                  <a:lnTo>
                    <a:pt x="113" y="1"/>
                  </a:lnTo>
                  <a:lnTo>
                    <a:pt x="100" y="2"/>
                  </a:lnTo>
                  <a:lnTo>
                    <a:pt x="89" y="5"/>
                  </a:lnTo>
                  <a:lnTo>
                    <a:pt x="78" y="8"/>
                  </a:lnTo>
                  <a:lnTo>
                    <a:pt x="66" y="11"/>
                  </a:lnTo>
                  <a:lnTo>
                    <a:pt x="54" y="14"/>
                  </a:lnTo>
                  <a:lnTo>
                    <a:pt x="44" y="18"/>
                  </a:lnTo>
                  <a:lnTo>
                    <a:pt x="33" y="23"/>
                  </a:lnTo>
                  <a:lnTo>
                    <a:pt x="20" y="28"/>
                  </a:lnTo>
                  <a:lnTo>
                    <a:pt x="9" y="33"/>
                  </a:lnTo>
                  <a:lnTo>
                    <a:pt x="6" y="36"/>
                  </a:lnTo>
                  <a:lnTo>
                    <a:pt x="3" y="37"/>
                  </a:lnTo>
                  <a:lnTo>
                    <a:pt x="2" y="39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1" y="45"/>
                  </a:lnTo>
                  <a:lnTo>
                    <a:pt x="2" y="47"/>
                  </a:lnTo>
                  <a:lnTo>
                    <a:pt x="5" y="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3" name="Freeform 196">
              <a:extLst>
                <a:ext uri="{FF2B5EF4-FFF2-40B4-BE49-F238E27FC236}">
                  <a16:creationId xmlns:a16="http://schemas.microsoft.com/office/drawing/2014/main" id="{72904857-AAEF-43AF-BC4A-F624CEB73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" y="1098"/>
              <a:ext cx="880" cy="202"/>
            </a:xfrm>
            <a:custGeom>
              <a:avLst/>
              <a:gdLst>
                <a:gd name="T0" fmla="*/ 566 w 880"/>
                <a:gd name="T1" fmla="*/ 121 h 202"/>
                <a:gd name="T2" fmla="*/ 609 w 880"/>
                <a:gd name="T3" fmla="*/ 91 h 202"/>
                <a:gd name="T4" fmla="*/ 656 w 880"/>
                <a:gd name="T5" fmla="*/ 98 h 202"/>
                <a:gd name="T6" fmla="*/ 687 w 880"/>
                <a:gd name="T7" fmla="*/ 113 h 202"/>
                <a:gd name="T8" fmla="*/ 717 w 880"/>
                <a:gd name="T9" fmla="*/ 126 h 202"/>
                <a:gd name="T10" fmla="*/ 743 w 880"/>
                <a:gd name="T11" fmla="*/ 129 h 202"/>
                <a:gd name="T12" fmla="*/ 770 w 880"/>
                <a:gd name="T13" fmla="*/ 128 h 202"/>
                <a:gd name="T14" fmla="*/ 810 w 880"/>
                <a:gd name="T15" fmla="*/ 149 h 202"/>
                <a:gd name="T16" fmla="*/ 850 w 880"/>
                <a:gd name="T17" fmla="*/ 178 h 202"/>
                <a:gd name="T18" fmla="*/ 877 w 880"/>
                <a:gd name="T19" fmla="*/ 199 h 202"/>
                <a:gd name="T20" fmla="*/ 863 w 880"/>
                <a:gd name="T21" fmla="*/ 168 h 202"/>
                <a:gd name="T22" fmla="*/ 838 w 880"/>
                <a:gd name="T23" fmla="*/ 132 h 202"/>
                <a:gd name="T24" fmla="*/ 806 w 880"/>
                <a:gd name="T25" fmla="*/ 102 h 202"/>
                <a:gd name="T26" fmla="*/ 770 w 880"/>
                <a:gd name="T27" fmla="*/ 75 h 202"/>
                <a:gd name="T28" fmla="*/ 605 w 880"/>
                <a:gd name="T29" fmla="*/ 46 h 202"/>
                <a:gd name="T30" fmla="*/ 580 w 880"/>
                <a:gd name="T31" fmla="*/ 68 h 202"/>
                <a:gd name="T32" fmla="*/ 513 w 880"/>
                <a:gd name="T33" fmla="*/ 81 h 202"/>
                <a:gd name="T34" fmla="*/ 525 w 880"/>
                <a:gd name="T35" fmla="*/ 86 h 202"/>
                <a:gd name="T36" fmla="*/ 529 w 880"/>
                <a:gd name="T37" fmla="*/ 97 h 202"/>
                <a:gd name="T38" fmla="*/ 512 w 880"/>
                <a:gd name="T39" fmla="*/ 148 h 202"/>
                <a:gd name="T40" fmla="*/ 457 w 880"/>
                <a:gd name="T41" fmla="*/ 135 h 202"/>
                <a:gd name="T42" fmla="*/ 385 w 880"/>
                <a:gd name="T43" fmla="*/ 111 h 202"/>
                <a:gd name="T44" fmla="*/ 306 w 880"/>
                <a:gd name="T45" fmla="*/ 94 h 202"/>
                <a:gd name="T46" fmla="*/ 300 w 880"/>
                <a:gd name="T47" fmla="*/ 53 h 202"/>
                <a:gd name="T48" fmla="*/ 312 w 880"/>
                <a:gd name="T49" fmla="*/ 47 h 202"/>
                <a:gd name="T50" fmla="*/ 279 w 880"/>
                <a:gd name="T51" fmla="*/ 50 h 202"/>
                <a:gd name="T52" fmla="*/ 276 w 880"/>
                <a:gd name="T53" fmla="*/ 39 h 202"/>
                <a:gd name="T54" fmla="*/ 261 w 880"/>
                <a:gd name="T55" fmla="*/ 33 h 202"/>
                <a:gd name="T56" fmla="*/ 221 w 880"/>
                <a:gd name="T57" fmla="*/ 25 h 202"/>
                <a:gd name="T58" fmla="*/ 184 w 880"/>
                <a:gd name="T59" fmla="*/ 24 h 202"/>
                <a:gd name="T60" fmla="*/ 149 w 880"/>
                <a:gd name="T61" fmla="*/ 28 h 202"/>
                <a:gd name="T62" fmla="*/ 111 w 880"/>
                <a:gd name="T63" fmla="*/ 38 h 202"/>
                <a:gd name="T64" fmla="*/ 121 w 880"/>
                <a:gd name="T65" fmla="*/ 57 h 202"/>
                <a:gd name="T66" fmla="*/ 131 w 880"/>
                <a:gd name="T67" fmla="*/ 77 h 202"/>
                <a:gd name="T68" fmla="*/ 159 w 880"/>
                <a:gd name="T69" fmla="*/ 81 h 202"/>
                <a:gd name="T70" fmla="*/ 199 w 880"/>
                <a:gd name="T71" fmla="*/ 82 h 202"/>
                <a:gd name="T72" fmla="*/ 238 w 880"/>
                <a:gd name="T73" fmla="*/ 84 h 202"/>
                <a:gd name="T74" fmla="*/ 267 w 880"/>
                <a:gd name="T75" fmla="*/ 87 h 202"/>
                <a:gd name="T76" fmla="*/ 17 w 880"/>
                <a:gd name="T77" fmla="*/ 50 h 202"/>
                <a:gd name="T78" fmla="*/ 38 w 880"/>
                <a:gd name="T79" fmla="*/ 49 h 202"/>
                <a:gd name="T80" fmla="*/ 66 w 880"/>
                <a:gd name="T81" fmla="*/ 32 h 202"/>
                <a:gd name="T82" fmla="*/ 97 w 880"/>
                <a:gd name="T83" fmla="*/ 17 h 202"/>
                <a:gd name="T84" fmla="*/ 132 w 880"/>
                <a:gd name="T85" fmla="*/ 8 h 202"/>
                <a:gd name="T86" fmla="*/ 169 w 880"/>
                <a:gd name="T87" fmla="*/ 1 h 202"/>
                <a:gd name="T88" fmla="*/ 144 w 880"/>
                <a:gd name="T89" fmla="*/ 2 h 202"/>
                <a:gd name="T90" fmla="*/ 98 w 880"/>
                <a:gd name="T91" fmla="*/ 10 h 202"/>
                <a:gd name="T92" fmla="*/ 55 w 880"/>
                <a:gd name="T93" fmla="*/ 21 h 202"/>
                <a:gd name="T94" fmla="*/ 11 w 880"/>
                <a:gd name="T95" fmla="*/ 39 h 2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80" h="202">
                  <a:moveTo>
                    <a:pt x="552" y="66"/>
                  </a:moveTo>
                  <a:lnTo>
                    <a:pt x="563" y="134"/>
                  </a:lnTo>
                  <a:lnTo>
                    <a:pt x="564" y="130"/>
                  </a:lnTo>
                  <a:lnTo>
                    <a:pt x="566" y="121"/>
                  </a:lnTo>
                  <a:lnTo>
                    <a:pt x="571" y="112"/>
                  </a:lnTo>
                  <a:lnTo>
                    <a:pt x="579" y="103"/>
                  </a:lnTo>
                  <a:lnTo>
                    <a:pt x="591" y="95"/>
                  </a:lnTo>
                  <a:lnTo>
                    <a:pt x="609" y="91"/>
                  </a:lnTo>
                  <a:lnTo>
                    <a:pt x="633" y="92"/>
                  </a:lnTo>
                  <a:lnTo>
                    <a:pt x="640" y="93"/>
                  </a:lnTo>
                  <a:lnTo>
                    <a:pt x="648" y="95"/>
                  </a:lnTo>
                  <a:lnTo>
                    <a:pt x="656" y="98"/>
                  </a:lnTo>
                  <a:lnTo>
                    <a:pt x="662" y="102"/>
                  </a:lnTo>
                  <a:lnTo>
                    <a:pt x="670" y="106"/>
                  </a:lnTo>
                  <a:lnTo>
                    <a:pt x="678" y="110"/>
                  </a:lnTo>
                  <a:lnTo>
                    <a:pt x="687" y="113"/>
                  </a:lnTo>
                  <a:lnTo>
                    <a:pt x="694" y="117"/>
                  </a:lnTo>
                  <a:lnTo>
                    <a:pt x="701" y="120"/>
                  </a:lnTo>
                  <a:lnTo>
                    <a:pt x="709" y="123"/>
                  </a:lnTo>
                  <a:lnTo>
                    <a:pt x="717" y="126"/>
                  </a:lnTo>
                  <a:lnTo>
                    <a:pt x="724" y="129"/>
                  </a:lnTo>
                  <a:lnTo>
                    <a:pt x="730" y="130"/>
                  </a:lnTo>
                  <a:lnTo>
                    <a:pt x="737" y="130"/>
                  </a:lnTo>
                  <a:lnTo>
                    <a:pt x="743" y="129"/>
                  </a:lnTo>
                  <a:lnTo>
                    <a:pt x="748" y="127"/>
                  </a:lnTo>
                  <a:lnTo>
                    <a:pt x="754" y="125"/>
                  </a:lnTo>
                  <a:lnTo>
                    <a:pt x="761" y="125"/>
                  </a:lnTo>
                  <a:lnTo>
                    <a:pt x="770" y="128"/>
                  </a:lnTo>
                  <a:lnTo>
                    <a:pt x="778" y="131"/>
                  </a:lnTo>
                  <a:lnTo>
                    <a:pt x="789" y="136"/>
                  </a:lnTo>
                  <a:lnTo>
                    <a:pt x="799" y="142"/>
                  </a:lnTo>
                  <a:lnTo>
                    <a:pt x="810" y="149"/>
                  </a:lnTo>
                  <a:lnTo>
                    <a:pt x="820" y="155"/>
                  </a:lnTo>
                  <a:lnTo>
                    <a:pt x="830" y="163"/>
                  </a:lnTo>
                  <a:lnTo>
                    <a:pt x="841" y="171"/>
                  </a:lnTo>
                  <a:lnTo>
                    <a:pt x="850" y="178"/>
                  </a:lnTo>
                  <a:lnTo>
                    <a:pt x="859" y="184"/>
                  </a:lnTo>
                  <a:lnTo>
                    <a:pt x="866" y="189"/>
                  </a:lnTo>
                  <a:lnTo>
                    <a:pt x="872" y="194"/>
                  </a:lnTo>
                  <a:lnTo>
                    <a:pt x="877" y="199"/>
                  </a:lnTo>
                  <a:lnTo>
                    <a:pt x="879" y="201"/>
                  </a:lnTo>
                  <a:lnTo>
                    <a:pt x="875" y="189"/>
                  </a:lnTo>
                  <a:lnTo>
                    <a:pt x="869" y="179"/>
                  </a:lnTo>
                  <a:lnTo>
                    <a:pt x="863" y="168"/>
                  </a:lnTo>
                  <a:lnTo>
                    <a:pt x="858" y="158"/>
                  </a:lnTo>
                  <a:lnTo>
                    <a:pt x="851" y="150"/>
                  </a:lnTo>
                  <a:lnTo>
                    <a:pt x="844" y="141"/>
                  </a:lnTo>
                  <a:lnTo>
                    <a:pt x="838" y="132"/>
                  </a:lnTo>
                  <a:lnTo>
                    <a:pt x="830" y="124"/>
                  </a:lnTo>
                  <a:lnTo>
                    <a:pt x="822" y="117"/>
                  </a:lnTo>
                  <a:lnTo>
                    <a:pt x="815" y="109"/>
                  </a:lnTo>
                  <a:lnTo>
                    <a:pt x="806" y="102"/>
                  </a:lnTo>
                  <a:lnTo>
                    <a:pt x="799" y="95"/>
                  </a:lnTo>
                  <a:lnTo>
                    <a:pt x="789" y="88"/>
                  </a:lnTo>
                  <a:lnTo>
                    <a:pt x="780" y="82"/>
                  </a:lnTo>
                  <a:lnTo>
                    <a:pt x="770" y="75"/>
                  </a:lnTo>
                  <a:lnTo>
                    <a:pt x="759" y="68"/>
                  </a:lnTo>
                  <a:lnTo>
                    <a:pt x="606" y="29"/>
                  </a:lnTo>
                  <a:lnTo>
                    <a:pt x="606" y="37"/>
                  </a:lnTo>
                  <a:lnTo>
                    <a:pt x="605" y="46"/>
                  </a:lnTo>
                  <a:lnTo>
                    <a:pt x="601" y="53"/>
                  </a:lnTo>
                  <a:lnTo>
                    <a:pt x="596" y="60"/>
                  </a:lnTo>
                  <a:lnTo>
                    <a:pt x="590" y="65"/>
                  </a:lnTo>
                  <a:lnTo>
                    <a:pt x="580" y="68"/>
                  </a:lnTo>
                  <a:lnTo>
                    <a:pt x="567" y="69"/>
                  </a:lnTo>
                  <a:lnTo>
                    <a:pt x="552" y="66"/>
                  </a:lnTo>
                  <a:lnTo>
                    <a:pt x="321" y="47"/>
                  </a:lnTo>
                  <a:lnTo>
                    <a:pt x="513" y="81"/>
                  </a:lnTo>
                  <a:lnTo>
                    <a:pt x="517" y="82"/>
                  </a:lnTo>
                  <a:lnTo>
                    <a:pt x="519" y="83"/>
                  </a:lnTo>
                  <a:lnTo>
                    <a:pt x="523" y="84"/>
                  </a:lnTo>
                  <a:lnTo>
                    <a:pt x="525" y="86"/>
                  </a:lnTo>
                  <a:lnTo>
                    <a:pt x="526" y="88"/>
                  </a:lnTo>
                  <a:lnTo>
                    <a:pt x="528" y="90"/>
                  </a:lnTo>
                  <a:lnTo>
                    <a:pt x="528" y="93"/>
                  </a:lnTo>
                  <a:lnTo>
                    <a:pt x="529" y="97"/>
                  </a:lnTo>
                  <a:lnTo>
                    <a:pt x="535" y="138"/>
                  </a:lnTo>
                  <a:lnTo>
                    <a:pt x="528" y="144"/>
                  </a:lnTo>
                  <a:lnTo>
                    <a:pt x="520" y="147"/>
                  </a:lnTo>
                  <a:lnTo>
                    <a:pt x="512" y="148"/>
                  </a:lnTo>
                  <a:lnTo>
                    <a:pt x="499" y="147"/>
                  </a:lnTo>
                  <a:lnTo>
                    <a:pt x="487" y="144"/>
                  </a:lnTo>
                  <a:lnTo>
                    <a:pt x="472" y="140"/>
                  </a:lnTo>
                  <a:lnTo>
                    <a:pt x="457" y="135"/>
                  </a:lnTo>
                  <a:lnTo>
                    <a:pt x="440" y="129"/>
                  </a:lnTo>
                  <a:lnTo>
                    <a:pt x="422" y="123"/>
                  </a:lnTo>
                  <a:lnTo>
                    <a:pt x="404" y="117"/>
                  </a:lnTo>
                  <a:lnTo>
                    <a:pt x="385" y="111"/>
                  </a:lnTo>
                  <a:lnTo>
                    <a:pt x="366" y="106"/>
                  </a:lnTo>
                  <a:lnTo>
                    <a:pt x="346" y="101"/>
                  </a:lnTo>
                  <a:lnTo>
                    <a:pt x="326" y="96"/>
                  </a:lnTo>
                  <a:lnTo>
                    <a:pt x="306" y="94"/>
                  </a:lnTo>
                  <a:lnTo>
                    <a:pt x="286" y="93"/>
                  </a:lnTo>
                  <a:lnTo>
                    <a:pt x="297" y="60"/>
                  </a:lnTo>
                  <a:lnTo>
                    <a:pt x="298" y="56"/>
                  </a:lnTo>
                  <a:lnTo>
                    <a:pt x="300" y="53"/>
                  </a:lnTo>
                  <a:lnTo>
                    <a:pt x="303" y="50"/>
                  </a:lnTo>
                  <a:lnTo>
                    <a:pt x="305" y="49"/>
                  </a:lnTo>
                  <a:lnTo>
                    <a:pt x="308" y="48"/>
                  </a:lnTo>
                  <a:lnTo>
                    <a:pt x="312" y="47"/>
                  </a:lnTo>
                  <a:lnTo>
                    <a:pt x="315" y="46"/>
                  </a:lnTo>
                  <a:lnTo>
                    <a:pt x="321" y="47"/>
                  </a:lnTo>
                  <a:lnTo>
                    <a:pt x="267" y="87"/>
                  </a:lnTo>
                  <a:lnTo>
                    <a:pt x="279" y="50"/>
                  </a:lnTo>
                  <a:lnTo>
                    <a:pt x="280" y="47"/>
                  </a:lnTo>
                  <a:lnTo>
                    <a:pt x="279" y="44"/>
                  </a:lnTo>
                  <a:lnTo>
                    <a:pt x="278" y="41"/>
                  </a:lnTo>
                  <a:lnTo>
                    <a:pt x="276" y="39"/>
                  </a:lnTo>
                  <a:lnTo>
                    <a:pt x="273" y="37"/>
                  </a:lnTo>
                  <a:lnTo>
                    <a:pt x="269" y="36"/>
                  </a:lnTo>
                  <a:lnTo>
                    <a:pt x="265" y="34"/>
                  </a:lnTo>
                  <a:lnTo>
                    <a:pt x="261" y="33"/>
                  </a:lnTo>
                  <a:lnTo>
                    <a:pt x="250" y="30"/>
                  </a:lnTo>
                  <a:lnTo>
                    <a:pt x="240" y="28"/>
                  </a:lnTo>
                  <a:lnTo>
                    <a:pt x="231" y="27"/>
                  </a:lnTo>
                  <a:lnTo>
                    <a:pt x="221" y="25"/>
                  </a:lnTo>
                  <a:lnTo>
                    <a:pt x="212" y="24"/>
                  </a:lnTo>
                  <a:lnTo>
                    <a:pt x="202" y="24"/>
                  </a:lnTo>
                  <a:lnTo>
                    <a:pt x="193" y="23"/>
                  </a:lnTo>
                  <a:lnTo>
                    <a:pt x="184" y="24"/>
                  </a:lnTo>
                  <a:lnTo>
                    <a:pt x="175" y="24"/>
                  </a:lnTo>
                  <a:lnTo>
                    <a:pt x="166" y="25"/>
                  </a:lnTo>
                  <a:lnTo>
                    <a:pt x="157" y="26"/>
                  </a:lnTo>
                  <a:lnTo>
                    <a:pt x="149" y="28"/>
                  </a:lnTo>
                  <a:lnTo>
                    <a:pt x="140" y="30"/>
                  </a:lnTo>
                  <a:lnTo>
                    <a:pt x="130" y="33"/>
                  </a:lnTo>
                  <a:lnTo>
                    <a:pt x="121" y="35"/>
                  </a:lnTo>
                  <a:lnTo>
                    <a:pt x="111" y="38"/>
                  </a:lnTo>
                  <a:lnTo>
                    <a:pt x="118" y="42"/>
                  </a:lnTo>
                  <a:lnTo>
                    <a:pt x="122" y="47"/>
                  </a:lnTo>
                  <a:lnTo>
                    <a:pt x="122" y="51"/>
                  </a:lnTo>
                  <a:lnTo>
                    <a:pt x="121" y="57"/>
                  </a:lnTo>
                  <a:lnTo>
                    <a:pt x="121" y="63"/>
                  </a:lnTo>
                  <a:lnTo>
                    <a:pt x="121" y="68"/>
                  </a:lnTo>
                  <a:lnTo>
                    <a:pt x="124" y="73"/>
                  </a:lnTo>
                  <a:lnTo>
                    <a:pt x="131" y="77"/>
                  </a:lnTo>
                  <a:lnTo>
                    <a:pt x="136" y="78"/>
                  </a:lnTo>
                  <a:lnTo>
                    <a:pt x="143" y="79"/>
                  </a:lnTo>
                  <a:lnTo>
                    <a:pt x="151" y="80"/>
                  </a:lnTo>
                  <a:lnTo>
                    <a:pt x="159" y="81"/>
                  </a:lnTo>
                  <a:lnTo>
                    <a:pt x="169" y="81"/>
                  </a:lnTo>
                  <a:lnTo>
                    <a:pt x="178" y="82"/>
                  </a:lnTo>
                  <a:lnTo>
                    <a:pt x="188" y="82"/>
                  </a:lnTo>
                  <a:lnTo>
                    <a:pt x="199" y="82"/>
                  </a:lnTo>
                  <a:lnTo>
                    <a:pt x="209" y="82"/>
                  </a:lnTo>
                  <a:lnTo>
                    <a:pt x="219" y="83"/>
                  </a:lnTo>
                  <a:lnTo>
                    <a:pt x="229" y="83"/>
                  </a:lnTo>
                  <a:lnTo>
                    <a:pt x="238" y="84"/>
                  </a:lnTo>
                  <a:lnTo>
                    <a:pt x="247" y="84"/>
                  </a:lnTo>
                  <a:lnTo>
                    <a:pt x="255" y="84"/>
                  </a:lnTo>
                  <a:lnTo>
                    <a:pt x="261" y="85"/>
                  </a:lnTo>
                  <a:lnTo>
                    <a:pt x="267" y="87"/>
                  </a:lnTo>
                  <a:lnTo>
                    <a:pt x="0" y="45"/>
                  </a:lnTo>
                  <a:lnTo>
                    <a:pt x="6" y="48"/>
                  </a:lnTo>
                  <a:lnTo>
                    <a:pt x="11" y="50"/>
                  </a:lnTo>
                  <a:lnTo>
                    <a:pt x="17" y="50"/>
                  </a:lnTo>
                  <a:lnTo>
                    <a:pt x="22" y="51"/>
                  </a:lnTo>
                  <a:lnTo>
                    <a:pt x="28" y="51"/>
                  </a:lnTo>
                  <a:lnTo>
                    <a:pt x="32" y="50"/>
                  </a:lnTo>
                  <a:lnTo>
                    <a:pt x="38" y="49"/>
                  </a:lnTo>
                  <a:lnTo>
                    <a:pt x="44" y="46"/>
                  </a:lnTo>
                  <a:lnTo>
                    <a:pt x="50" y="41"/>
                  </a:lnTo>
                  <a:lnTo>
                    <a:pt x="58" y="36"/>
                  </a:lnTo>
                  <a:lnTo>
                    <a:pt x="66" y="32"/>
                  </a:lnTo>
                  <a:lnTo>
                    <a:pt x="74" y="27"/>
                  </a:lnTo>
                  <a:lnTo>
                    <a:pt x="82" y="24"/>
                  </a:lnTo>
                  <a:lnTo>
                    <a:pt x="89" y="20"/>
                  </a:lnTo>
                  <a:lnTo>
                    <a:pt x="97" y="17"/>
                  </a:lnTo>
                  <a:lnTo>
                    <a:pt x="106" y="15"/>
                  </a:lnTo>
                  <a:lnTo>
                    <a:pt x="114" y="12"/>
                  </a:lnTo>
                  <a:lnTo>
                    <a:pt x="123" y="10"/>
                  </a:lnTo>
                  <a:lnTo>
                    <a:pt x="132" y="8"/>
                  </a:lnTo>
                  <a:lnTo>
                    <a:pt x="141" y="6"/>
                  </a:lnTo>
                  <a:lnTo>
                    <a:pt x="151" y="4"/>
                  </a:lnTo>
                  <a:lnTo>
                    <a:pt x="159" y="2"/>
                  </a:lnTo>
                  <a:lnTo>
                    <a:pt x="169" y="1"/>
                  </a:lnTo>
                  <a:lnTo>
                    <a:pt x="178" y="0"/>
                  </a:lnTo>
                  <a:lnTo>
                    <a:pt x="166" y="0"/>
                  </a:lnTo>
                  <a:lnTo>
                    <a:pt x="155" y="1"/>
                  </a:lnTo>
                  <a:lnTo>
                    <a:pt x="144" y="2"/>
                  </a:lnTo>
                  <a:lnTo>
                    <a:pt x="133" y="4"/>
                  </a:lnTo>
                  <a:lnTo>
                    <a:pt x="122" y="5"/>
                  </a:lnTo>
                  <a:lnTo>
                    <a:pt x="109" y="7"/>
                  </a:lnTo>
                  <a:lnTo>
                    <a:pt x="98" y="10"/>
                  </a:lnTo>
                  <a:lnTo>
                    <a:pt x="88" y="12"/>
                  </a:lnTo>
                  <a:lnTo>
                    <a:pt x="77" y="15"/>
                  </a:lnTo>
                  <a:lnTo>
                    <a:pt x="66" y="18"/>
                  </a:lnTo>
                  <a:lnTo>
                    <a:pt x="55" y="21"/>
                  </a:lnTo>
                  <a:lnTo>
                    <a:pt x="44" y="25"/>
                  </a:lnTo>
                  <a:lnTo>
                    <a:pt x="32" y="30"/>
                  </a:lnTo>
                  <a:lnTo>
                    <a:pt x="22" y="35"/>
                  </a:lnTo>
                  <a:lnTo>
                    <a:pt x="11" y="39"/>
                  </a:lnTo>
                  <a:lnTo>
                    <a:pt x="0" y="45"/>
                  </a:lnTo>
                  <a:lnTo>
                    <a:pt x="552" y="66"/>
                  </a:lnTo>
                </a:path>
              </a:pathLst>
            </a:custGeom>
            <a:solidFill>
              <a:srgbClr val="7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4" name="Freeform 197">
              <a:extLst>
                <a:ext uri="{FF2B5EF4-FFF2-40B4-BE49-F238E27FC236}">
                  <a16:creationId xmlns:a16="http://schemas.microsoft.com/office/drawing/2014/main" id="{95034A1B-0C21-4E68-BA9B-26CE7BD34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1128"/>
              <a:ext cx="331" cy="178"/>
            </a:xfrm>
            <a:custGeom>
              <a:avLst/>
              <a:gdLst>
                <a:gd name="T0" fmla="*/ 11 w 331"/>
                <a:gd name="T1" fmla="*/ 108 h 178"/>
                <a:gd name="T2" fmla="*/ 15 w 331"/>
                <a:gd name="T3" fmla="*/ 95 h 178"/>
                <a:gd name="T4" fmla="*/ 27 w 331"/>
                <a:gd name="T5" fmla="*/ 76 h 178"/>
                <a:gd name="T6" fmla="*/ 57 w 331"/>
                <a:gd name="T7" fmla="*/ 64 h 178"/>
                <a:gd name="T8" fmla="*/ 89 w 331"/>
                <a:gd name="T9" fmla="*/ 66 h 178"/>
                <a:gd name="T10" fmla="*/ 105 w 331"/>
                <a:gd name="T11" fmla="*/ 71 h 178"/>
                <a:gd name="T12" fmla="*/ 119 w 331"/>
                <a:gd name="T13" fmla="*/ 79 h 178"/>
                <a:gd name="T14" fmla="*/ 136 w 331"/>
                <a:gd name="T15" fmla="*/ 86 h 178"/>
                <a:gd name="T16" fmla="*/ 151 w 331"/>
                <a:gd name="T17" fmla="*/ 94 h 178"/>
                <a:gd name="T18" fmla="*/ 167 w 331"/>
                <a:gd name="T19" fmla="*/ 100 h 178"/>
                <a:gd name="T20" fmla="*/ 180 w 331"/>
                <a:gd name="T21" fmla="*/ 104 h 178"/>
                <a:gd name="T22" fmla="*/ 193 w 331"/>
                <a:gd name="T23" fmla="*/ 103 h 178"/>
                <a:gd name="T24" fmla="*/ 204 w 331"/>
                <a:gd name="T25" fmla="*/ 99 h 178"/>
                <a:gd name="T26" fmla="*/ 220 w 331"/>
                <a:gd name="T27" fmla="*/ 102 h 178"/>
                <a:gd name="T28" fmla="*/ 239 w 331"/>
                <a:gd name="T29" fmla="*/ 110 h 178"/>
                <a:gd name="T30" fmla="*/ 260 w 331"/>
                <a:gd name="T31" fmla="*/ 123 h 178"/>
                <a:gd name="T32" fmla="*/ 280 w 331"/>
                <a:gd name="T33" fmla="*/ 138 h 178"/>
                <a:gd name="T34" fmla="*/ 301 w 331"/>
                <a:gd name="T35" fmla="*/ 153 h 178"/>
                <a:gd name="T36" fmla="*/ 316 w 331"/>
                <a:gd name="T37" fmla="*/ 165 h 178"/>
                <a:gd name="T38" fmla="*/ 328 w 331"/>
                <a:gd name="T39" fmla="*/ 175 h 178"/>
                <a:gd name="T40" fmla="*/ 325 w 331"/>
                <a:gd name="T41" fmla="*/ 165 h 178"/>
                <a:gd name="T42" fmla="*/ 314 w 331"/>
                <a:gd name="T43" fmla="*/ 143 h 178"/>
                <a:gd name="T44" fmla="*/ 302 w 331"/>
                <a:gd name="T45" fmla="*/ 124 h 178"/>
                <a:gd name="T46" fmla="*/ 288 w 331"/>
                <a:gd name="T47" fmla="*/ 106 h 178"/>
                <a:gd name="T48" fmla="*/ 273 w 331"/>
                <a:gd name="T49" fmla="*/ 90 h 178"/>
                <a:gd name="T50" fmla="*/ 257 w 331"/>
                <a:gd name="T51" fmla="*/ 75 h 178"/>
                <a:gd name="T52" fmla="*/ 239 w 331"/>
                <a:gd name="T53" fmla="*/ 61 h 178"/>
                <a:gd name="T54" fmla="*/ 220 w 331"/>
                <a:gd name="T55" fmla="*/ 47 h 178"/>
                <a:gd name="T56" fmla="*/ 55 w 331"/>
                <a:gd name="T57" fmla="*/ 0 h 178"/>
                <a:gd name="T58" fmla="*/ 54 w 331"/>
                <a:gd name="T59" fmla="*/ 17 h 178"/>
                <a:gd name="T60" fmla="*/ 45 w 331"/>
                <a:gd name="T61" fmla="*/ 32 h 178"/>
                <a:gd name="T62" fmla="*/ 28 w 331"/>
                <a:gd name="T63" fmla="*/ 40 h 178"/>
                <a:gd name="T64" fmla="*/ 0 w 331"/>
                <a:gd name="T65" fmla="*/ 38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1" h="178">
                  <a:moveTo>
                    <a:pt x="0" y="38"/>
                  </a:moveTo>
                  <a:lnTo>
                    <a:pt x="11" y="108"/>
                  </a:lnTo>
                  <a:lnTo>
                    <a:pt x="12" y="104"/>
                  </a:lnTo>
                  <a:lnTo>
                    <a:pt x="15" y="95"/>
                  </a:lnTo>
                  <a:lnTo>
                    <a:pt x="19" y="85"/>
                  </a:lnTo>
                  <a:lnTo>
                    <a:pt x="27" y="76"/>
                  </a:lnTo>
                  <a:lnTo>
                    <a:pt x="39" y="68"/>
                  </a:lnTo>
                  <a:lnTo>
                    <a:pt x="57" y="64"/>
                  </a:lnTo>
                  <a:lnTo>
                    <a:pt x="82" y="65"/>
                  </a:lnTo>
                  <a:lnTo>
                    <a:pt x="89" y="66"/>
                  </a:lnTo>
                  <a:lnTo>
                    <a:pt x="97" y="68"/>
                  </a:lnTo>
                  <a:lnTo>
                    <a:pt x="105" y="71"/>
                  </a:lnTo>
                  <a:lnTo>
                    <a:pt x="112" y="75"/>
                  </a:lnTo>
                  <a:lnTo>
                    <a:pt x="119" y="79"/>
                  </a:lnTo>
                  <a:lnTo>
                    <a:pt x="127" y="83"/>
                  </a:lnTo>
                  <a:lnTo>
                    <a:pt x="136" y="86"/>
                  </a:lnTo>
                  <a:lnTo>
                    <a:pt x="143" y="91"/>
                  </a:lnTo>
                  <a:lnTo>
                    <a:pt x="151" y="94"/>
                  </a:lnTo>
                  <a:lnTo>
                    <a:pt x="159" y="97"/>
                  </a:lnTo>
                  <a:lnTo>
                    <a:pt x="167" y="100"/>
                  </a:lnTo>
                  <a:lnTo>
                    <a:pt x="173" y="103"/>
                  </a:lnTo>
                  <a:lnTo>
                    <a:pt x="180" y="104"/>
                  </a:lnTo>
                  <a:lnTo>
                    <a:pt x="187" y="104"/>
                  </a:lnTo>
                  <a:lnTo>
                    <a:pt x="193" y="103"/>
                  </a:lnTo>
                  <a:lnTo>
                    <a:pt x="198" y="101"/>
                  </a:lnTo>
                  <a:lnTo>
                    <a:pt x="204" y="99"/>
                  </a:lnTo>
                  <a:lnTo>
                    <a:pt x="211" y="99"/>
                  </a:lnTo>
                  <a:lnTo>
                    <a:pt x="220" y="102"/>
                  </a:lnTo>
                  <a:lnTo>
                    <a:pt x="229" y="105"/>
                  </a:lnTo>
                  <a:lnTo>
                    <a:pt x="239" y="110"/>
                  </a:lnTo>
                  <a:lnTo>
                    <a:pt x="249" y="116"/>
                  </a:lnTo>
                  <a:lnTo>
                    <a:pt x="260" y="123"/>
                  </a:lnTo>
                  <a:lnTo>
                    <a:pt x="270" y="130"/>
                  </a:lnTo>
                  <a:lnTo>
                    <a:pt x="280" y="138"/>
                  </a:lnTo>
                  <a:lnTo>
                    <a:pt x="292" y="146"/>
                  </a:lnTo>
                  <a:lnTo>
                    <a:pt x="301" y="153"/>
                  </a:lnTo>
                  <a:lnTo>
                    <a:pt x="310" y="160"/>
                  </a:lnTo>
                  <a:lnTo>
                    <a:pt x="316" y="165"/>
                  </a:lnTo>
                  <a:lnTo>
                    <a:pt x="323" y="170"/>
                  </a:lnTo>
                  <a:lnTo>
                    <a:pt x="328" y="175"/>
                  </a:lnTo>
                  <a:lnTo>
                    <a:pt x="330" y="177"/>
                  </a:lnTo>
                  <a:lnTo>
                    <a:pt x="325" y="165"/>
                  </a:lnTo>
                  <a:lnTo>
                    <a:pt x="320" y="154"/>
                  </a:lnTo>
                  <a:lnTo>
                    <a:pt x="314" y="143"/>
                  </a:lnTo>
                  <a:lnTo>
                    <a:pt x="309" y="133"/>
                  </a:lnTo>
                  <a:lnTo>
                    <a:pt x="302" y="124"/>
                  </a:lnTo>
                  <a:lnTo>
                    <a:pt x="295" y="115"/>
                  </a:lnTo>
                  <a:lnTo>
                    <a:pt x="288" y="106"/>
                  </a:lnTo>
                  <a:lnTo>
                    <a:pt x="280" y="98"/>
                  </a:lnTo>
                  <a:lnTo>
                    <a:pt x="273" y="90"/>
                  </a:lnTo>
                  <a:lnTo>
                    <a:pt x="266" y="82"/>
                  </a:lnTo>
                  <a:lnTo>
                    <a:pt x="257" y="75"/>
                  </a:lnTo>
                  <a:lnTo>
                    <a:pt x="249" y="68"/>
                  </a:lnTo>
                  <a:lnTo>
                    <a:pt x="239" y="61"/>
                  </a:lnTo>
                  <a:lnTo>
                    <a:pt x="230" y="54"/>
                  </a:lnTo>
                  <a:lnTo>
                    <a:pt x="220" y="47"/>
                  </a:lnTo>
                  <a:lnTo>
                    <a:pt x="209" y="40"/>
                  </a:lnTo>
                  <a:lnTo>
                    <a:pt x="55" y="0"/>
                  </a:lnTo>
                  <a:lnTo>
                    <a:pt x="55" y="8"/>
                  </a:lnTo>
                  <a:lnTo>
                    <a:pt x="54" y="17"/>
                  </a:lnTo>
                  <a:lnTo>
                    <a:pt x="50" y="25"/>
                  </a:lnTo>
                  <a:lnTo>
                    <a:pt x="45" y="32"/>
                  </a:lnTo>
                  <a:lnTo>
                    <a:pt x="38" y="37"/>
                  </a:lnTo>
                  <a:lnTo>
                    <a:pt x="28" y="40"/>
                  </a:lnTo>
                  <a:lnTo>
                    <a:pt x="16" y="41"/>
                  </a:lnTo>
                  <a:lnTo>
                    <a:pt x="0" y="3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5" name="Freeform 198">
              <a:extLst>
                <a:ext uri="{FF2B5EF4-FFF2-40B4-BE49-F238E27FC236}">
                  <a16:creationId xmlns:a16="http://schemas.microsoft.com/office/drawing/2014/main" id="{11BB4549-F8E6-472E-920E-4AE53F39B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" y="1145"/>
              <a:ext cx="252" cy="106"/>
            </a:xfrm>
            <a:custGeom>
              <a:avLst/>
              <a:gdLst>
                <a:gd name="T0" fmla="*/ 35 w 252"/>
                <a:gd name="T1" fmla="*/ 1 h 106"/>
                <a:gd name="T2" fmla="*/ 228 w 252"/>
                <a:gd name="T3" fmla="*/ 36 h 106"/>
                <a:gd name="T4" fmla="*/ 233 w 252"/>
                <a:gd name="T5" fmla="*/ 37 h 106"/>
                <a:gd name="T6" fmla="*/ 235 w 252"/>
                <a:gd name="T7" fmla="*/ 38 h 106"/>
                <a:gd name="T8" fmla="*/ 239 w 252"/>
                <a:gd name="T9" fmla="*/ 39 h 106"/>
                <a:gd name="T10" fmla="*/ 241 w 252"/>
                <a:gd name="T11" fmla="*/ 42 h 106"/>
                <a:gd name="T12" fmla="*/ 242 w 252"/>
                <a:gd name="T13" fmla="*/ 44 h 106"/>
                <a:gd name="T14" fmla="*/ 244 w 252"/>
                <a:gd name="T15" fmla="*/ 46 h 106"/>
                <a:gd name="T16" fmla="*/ 244 w 252"/>
                <a:gd name="T17" fmla="*/ 49 h 106"/>
                <a:gd name="T18" fmla="*/ 245 w 252"/>
                <a:gd name="T19" fmla="*/ 53 h 106"/>
                <a:gd name="T20" fmla="*/ 251 w 252"/>
                <a:gd name="T21" fmla="*/ 95 h 106"/>
                <a:gd name="T22" fmla="*/ 244 w 252"/>
                <a:gd name="T23" fmla="*/ 101 h 106"/>
                <a:gd name="T24" fmla="*/ 236 w 252"/>
                <a:gd name="T25" fmla="*/ 104 h 106"/>
                <a:gd name="T26" fmla="*/ 227 w 252"/>
                <a:gd name="T27" fmla="*/ 105 h 106"/>
                <a:gd name="T28" fmla="*/ 215 w 252"/>
                <a:gd name="T29" fmla="*/ 104 h 106"/>
                <a:gd name="T30" fmla="*/ 203 w 252"/>
                <a:gd name="T31" fmla="*/ 101 h 106"/>
                <a:gd name="T32" fmla="*/ 188 w 252"/>
                <a:gd name="T33" fmla="*/ 97 h 106"/>
                <a:gd name="T34" fmla="*/ 172 w 252"/>
                <a:gd name="T35" fmla="*/ 92 h 106"/>
                <a:gd name="T36" fmla="*/ 155 w 252"/>
                <a:gd name="T37" fmla="*/ 86 h 106"/>
                <a:gd name="T38" fmla="*/ 137 w 252"/>
                <a:gd name="T39" fmla="*/ 80 h 106"/>
                <a:gd name="T40" fmla="*/ 119 w 252"/>
                <a:gd name="T41" fmla="*/ 74 h 106"/>
                <a:gd name="T42" fmla="*/ 100 w 252"/>
                <a:gd name="T43" fmla="*/ 67 h 106"/>
                <a:gd name="T44" fmla="*/ 81 w 252"/>
                <a:gd name="T45" fmla="*/ 62 h 106"/>
                <a:gd name="T46" fmla="*/ 61 w 252"/>
                <a:gd name="T47" fmla="*/ 57 h 106"/>
                <a:gd name="T48" fmla="*/ 41 w 252"/>
                <a:gd name="T49" fmla="*/ 52 h 106"/>
                <a:gd name="T50" fmla="*/ 20 w 252"/>
                <a:gd name="T51" fmla="*/ 50 h 106"/>
                <a:gd name="T52" fmla="*/ 0 w 252"/>
                <a:gd name="T53" fmla="*/ 49 h 106"/>
                <a:gd name="T54" fmla="*/ 11 w 252"/>
                <a:gd name="T55" fmla="*/ 15 h 106"/>
                <a:gd name="T56" fmla="*/ 12 w 252"/>
                <a:gd name="T57" fmla="*/ 11 h 106"/>
                <a:gd name="T58" fmla="*/ 15 w 252"/>
                <a:gd name="T59" fmla="*/ 8 h 106"/>
                <a:gd name="T60" fmla="*/ 17 w 252"/>
                <a:gd name="T61" fmla="*/ 5 h 106"/>
                <a:gd name="T62" fmla="*/ 19 w 252"/>
                <a:gd name="T63" fmla="*/ 3 h 106"/>
                <a:gd name="T64" fmla="*/ 23 w 252"/>
                <a:gd name="T65" fmla="*/ 2 h 106"/>
                <a:gd name="T66" fmla="*/ 26 w 252"/>
                <a:gd name="T67" fmla="*/ 1 h 106"/>
                <a:gd name="T68" fmla="*/ 29 w 252"/>
                <a:gd name="T69" fmla="*/ 0 h 106"/>
                <a:gd name="T70" fmla="*/ 35 w 252"/>
                <a:gd name="T71" fmla="*/ 1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52" h="106">
                  <a:moveTo>
                    <a:pt x="35" y="1"/>
                  </a:moveTo>
                  <a:lnTo>
                    <a:pt x="228" y="36"/>
                  </a:lnTo>
                  <a:lnTo>
                    <a:pt x="233" y="37"/>
                  </a:lnTo>
                  <a:lnTo>
                    <a:pt x="235" y="38"/>
                  </a:lnTo>
                  <a:lnTo>
                    <a:pt x="239" y="39"/>
                  </a:lnTo>
                  <a:lnTo>
                    <a:pt x="241" y="42"/>
                  </a:lnTo>
                  <a:lnTo>
                    <a:pt x="242" y="44"/>
                  </a:lnTo>
                  <a:lnTo>
                    <a:pt x="244" y="46"/>
                  </a:lnTo>
                  <a:lnTo>
                    <a:pt x="244" y="49"/>
                  </a:lnTo>
                  <a:lnTo>
                    <a:pt x="245" y="53"/>
                  </a:lnTo>
                  <a:lnTo>
                    <a:pt x="251" y="95"/>
                  </a:lnTo>
                  <a:lnTo>
                    <a:pt x="244" y="101"/>
                  </a:lnTo>
                  <a:lnTo>
                    <a:pt x="236" y="104"/>
                  </a:lnTo>
                  <a:lnTo>
                    <a:pt x="227" y="105"/>
                  </a:lnTo>
                  <a:lnTo>
                    <a:pt x="215" y="104"/>
                  </a:lnTo>
                  <a:lnTo>
                    <a:pt x="203" y="101"/>
                  </a:lnTo>
                  <a:lnTo>
                    <a:pt x="188" y="97"/>
                  </a:lnTo>
                  <a:lnTo>
                    <a:pt x="172" y="92"/>
                  </a:lnTo>
                  <a:lnTo>
                    <a:pt x="155" y="86"/>
                  </a:lnTo>
                  <a:lnTo>
                    <a:pt x="137" y="80"/>
                  </a:lnTo>
                  <a:lnTo>
                    <a:pt x="119" y="74"/>
                  </a:lnTo>
                  <a:lnTo>
                    <a:pt x="100" y="67"/>
                  </a:lnTo>
                  <a:lnTo>
                    <a:pt x="81" y="62"/>
                  </a:lnTo>
                  <a:lnTo>
                    <a:pt x="61" y="57"/>
                  </a:lnTo>
                  <a:lnTo>
                    <a:pt x="41" y="52"/>
                  </a:lnTo>
                  <a:lnTo>
                    <a:pt x="20" y="50"/>
                  </a:lnTo>
                  <a:lnTo>
                    <a:pt x="0" y="49"/>
                  </a:lnTo>
                  <a:lnTo>
                    <a:pt x="11" y="15"/>
                  </a:lnTo>
                  <a:lnTo>
                    <a:pt x="12" y="11"/>
                  </a:lnTo>
                  <a:lnTo>
                    <a:pt x="15" y="8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23" y="2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35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6" name="Freeform 199">
              <a:extLst>
                <a:ext uri="{FF2B5EF4-FFF2-40B4-BE49-F238E27FC236}">
                  <a16:creationId xmlns:a16="http://schemas.microsoft.com/office/drawing/2014/main" id="{89600AA0-EFD7-4AAF-9540-1645041EF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" y="1122"/>
              <a:ext cx="172" cy="67"/>
            </a:xfrm>
            <a:custGeom>
              <a:avLst/>
              <a:gdLst>
                <a:gd name="T0" fmla="*/ 158 w 172"/>
                <a:gd name="T1" fmla="*/ 66 h 67"/>
                <a:gd name="T2" fmla="*/ 170 w 172"/>
                <a:gd name="T3" fmla="*/ 27 h 67"/>
                <a:gd name="T4" fmla="*/ 171 w 172"/>
                <a:gd name="T5" fmla="*/ 24 h 67"/>
                <a:gd name="T6" fmla="*/ 170 w 172"/>
                <a:gd name="T7" fmla="*/ 21 h 67"/>
                <a:gd name="T8" fmla="*/ 169 w 172"/>
                <a:gd name="T9" fmla="*/ 18 h 67"/>
                <a:gd name="T10" fmla="*/ 167 w 172"/>
                <a:gd name="T11" fmla="*/ 16 h 67"/>
                <a:gd name="T12" fmla="*/ 163 w 172"/>
                <a:gd name="T13" fmla="*/ 14 h 67"/>
                <a:gd name="T14" fmla="*/ 160 w 172"/>
                <a:gd name="T15" fmla="*/ 13 h 67"/>
                <a:gd name="T16" fmla="*/ 155 w 172"/>
                <a:gd name="T17" fmla="*/ 11 h 67"/>
                <a:gd name="T18" fmla="*/ 152 w 172"/>
                <a:gd name="T19" fmla="*/ 10 h 67"/>
                <a:gd name="T20" fmla="*/ 141 w 172"/>
                <a:gd name="T21" fmla="*/ 7 h 67"/>
                <a:gd name="T22" fmla="*/ 131 w 172"/>
                <a:gd name="T23" fmla="*/ 5 h 67"/>
                <a:gd name="T24" fmla="*/ 122 w 172"/>
                <a:gd name="T25" fmla="*/ 4 h 67"/>
                <a:gd name="T26" fmla="*/ 111 w 172"/>
                <a:gd name="T27" fmla="*/ 2 h 67"/>
                <a:gd name="T28" fmla="*/ 102 w 172"/>
                <a:gd name="T29" fmla="*/ 1 h 67"/>
                <a:gd name="T30" fmla="*/ 92 w 172"/>
                <a:gd name="T31" fmla="*/ 1 h 67"/>
                <a:gd name="T32" fmla="*/ 83 w 172"/>
                <a:gd name="T33" fmla="*/ 0 h 67"/>
                <a:gd name="T34" fmla="*/ 74 w 172"/>
                <a:gd name="T35" fmla="*/ 1 h 67"/>
                <a:gd name="T36" fmla="*/ 65 w 172"/>
                <a:gd name="T37" fmla="*/ 1 h 67"/>
                <a:gd name="T38" fmla="*/ 56 w 172"/>
                <a:gd name="T39" fmla="*/ 2 h 67"/>
                <a:gd name="T40" fmla="*/ 47 w 172"/>
                <a:gd name="T41" fmla="*/ 3 h 67"/>
                <a:gd name="T42" fmla="*/ 38 w 172"/>
                <a:gd name="T43" fmla="*/ 5 h 67"/>
                <a:gd name="T44" fmla="*/ 29 w 172"/>
                <a:gd name="T45" fmla="*/ 7 h 67"/>
                <a:gd name="T46" fmla="*/ 19 w 172"/>
                <a:gd name="T47" fmla="*/ 10 h 67"/>
                <a:gd name="T48" fmla="*/ 10 w 172"/>
                <a:gd name="T49" fmla="*/ 12 h 67"/>
                <a:gd name="T50" fmla="*/ 0 w 172"/>
                <a:gd name="T51" fmla="*/ 15 h 67"/>
                <a:gd name="T52" fmla="*/ 8 w 172"/>
                <a:gd name="T53" fmla="*/ 19 h 67"/>
                <a:gd name="T54" fmla="*/ 11 w 172"/>
                <a:gd name="T55" fmla="*/ 24 h 67"/>
                <a:gd name="T56" fmla="*/ 11 w 172"/>
                <a:gd name="T57" fmla="*/ 29 h 67"/>
                <a:gd name="T58" fmla="*/ 10 w 172"/>
                <a:gd name="T59" fmla="*/ 35 h 67"/>
                <a:gd name="T60" fmla="*/ 10 w 172"/>
                <a:gd name="T61" fmla="*/ 41 h 67"/>
                <a:gd name="T62" fmla="*/ 10 w 172"/>
                <a:gd name="T63" fmla="*/ 46 h 67"/>
                <a:gd name="T64" fmla="*/ 14 w 172"/>
                <a:gd name="T65" fmla="*/ 51 h 67"/>
                <a:gd name="T66" fmla="*/ 20 w 172"/>
                <a:gd name="T67" fmla="*/ 55 h 67"/>
                <a:gd name="T68" fmla="*/ 26 w 172"/>
                <a:gd name="T69" fmla="*/ 56 h 67"/>
                <a:gd name="T70" fmla="*/ 33 w 172"/>
                <a:gd name="T71" fmla="*/ 57 h 67"/>
                <a:gd name="T72" fmla="*/ 41 w 172"/>
                <a:gd name="T73" fmla="*/ 58 h 67"/>
                <a:gd name="T74" fmla="*/ 48 w 172"/>
                <a:gd name="T75" fmla="*/ 59 h 67"/>
                <a:gd name="T76" fmla="*/ 59 w 172"/>
                <a:gd name="T77" fmla="*/ 59 h 67"/>
                <a:gd name="T78" fmla="*/ 68 w 172"/>
                <a:gd name="T79" fmla="*/ 60 h 67"/>
                <a:gd name="T80" fmla="*/ 78 w 172"/>
                <a:gd name="T81" fmla="*/ 60 h 67"/>
                <a:gd name="T82" fmla="*/ 89 w 172"/>
                <a:gd name="T83" fmla="*/ 60 h 67"/>
                <a:gd name="T84" fmla="*/ 99 w 172"/>
                <a:gd name="T85" fmla="*/ 60 h 67"/>
                <a:gd name="T86" fmla="*/ 109 w 172"/>
                <a:gd name="T87" fmla="*/ 61 h 67"/>
                <a:gd name="T88" fmla="*/ 119 w 172"/>
                <a:gd name="T89" fmla="*/ 61 h 67"/>
                <a:gd name="T90" fmla="*/ 128 w 172"/>
                <a:gd name="T91" fmla="*/ 62 h 67"/>
                <a:gd name="T92" fmla="*/ 137 w 172"/>
                <a:gd name="T93" fmla="*/ 62 h 67"/>
                <a:gd name="T94" fmla="*/ 145 w 172"/>
                <a:gd name="T95" fmla="*/ 63 h 67"/>
                <a:gd name="T96" fmla="*/ 152 w 172"/>
                <a:gd name="T97" fmla="*/ 64 h 67"/>
                <a:gd name="T98" fmla="*/ 158 w 172"/>
                <a:gd name="T99" fmla="*/ 66 h 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2" h="67">
                  <a:moveTo>
                    <a:pt x="158" y="66"/>
                  </a:moveTo>
                  <a:lnTo>
                    <a:pt x="170" y="27"/>
                  </a:lnTo>
                  <a:lnTo>
                    <a:pt x="171" y="24"/>
                  </a:lnTo>
                  <a:lnTo>
                    <a:pt x="170" y="21"/>
                  </a:lnTo>
                  <a:lnTo>
                    <a:pt x="169" y="18"/>
                  </a:lnTo>
                  <a:lnTo>
                    <a:pt x="167" y="16"/>
                  </a:lnTo>
                  <a:lnTo>
                    <a:pt x="163" y="14"/>
                  </a:lnTo>
                  <a:lnTo>
                    <a:pt x="160" y="13"/>
                  </a:lnTo>
                  <a:lnTo>
                    <a:pt x="155" y="11"/>
                  </a:lnTo>
                  <a:lnTo>
                    <a:pt x="152" y="10"/>
                  </a:lnTo>
                  <a:lnTo>
                    <a:pt x="141" y="7"/>
                  </a:lnTo>
                  <a:lnTo>
                    <a:pt x="131" y="5"/>
                  </a:lnTo>
                  <a:lnTo>
                    <a:pt x="122" y="4"/>
                  </a:lnTo>
                  <a:lnTo>
                    <a:pt x="111" y="2"/>
                  </a:lnTo>
                  <a:lnTo>
                    <a:pt x="102" y="1"/>
                  </a:lnTo>
                  <a:lnTo>
                    <a:pt x="92" y="1"/>
                  </a:lnTo>
                  <a:lnTo>
                    <a:pt x="83" y="0"/>
                  </a:lnTo>
                  <a:lnTo>
                    <a:pt x="74" y="1"/>
                  </a:lnTo>
                  <a:lnTo>
                    <a:pt x="65" y="1"/>
                  </a:lnTo>
                  <a:lnTo>
                    <a:pt x="56" y="2"/>
                  </a:lnTo>
                  <a:lnTo>
                    <a:pt x="47" y="3"/>
                  </a:lnTo>
                  <a:lnTo>
                    <a:pt x="38" y="5"/>
                  </a:lnTo>
                  <a:lnTo>
                    <a:pt x="29" y="7"/>
                  </a:lnTo>
                  <a:lnTo>
                    <a:pt x="19" y="10"/>
                  </a:lnTo>
                  <a:lnTo>
                    <a:pt x="10" y="12"/>
                  </a:lnTo>
                  <a:lnTo>
                    <a:pt x="0" y="15"/>
                  </a:lnTo>
                  <a:lnTo>
                    <a:pt x="8" y="19"/>
                  </a:lnTo>
                  <a:lnTo>
                    <a:pt x="11" y="24"/>
                  </a:lnTo>
                  <a:lnTo>
                    <a:pt x="11" y="29"/>
                  </a:lnTo>
                  <a:lnTo>
                    <a:pt x="10" y="35"/>
                  </a:lnTo>
                  <a:lnTo>
                    <a:pt x="10" y="41"/>
                  </a:lnTo>
                  <a:lnTo>
                    <a:pt x="10" y="46"/>
                  </a:lnTo>
                  <a:lnTo>
                    <a:pt x="14" y="51"/>
                  </a:lnTo>
                  <a:lnTo>
                    <a:pt x="20" y="55"/>
                  </a:lnTo>
                  <a:lnTo>
                    <a:pt x="26" y="56"/>
                  </a:lnTo>
                  <a:lnTo>
                    <a:pt x="33" y="57"/>
                  </a:lnTo>
                  <a:lnTo>
                    <a:pt x="41" y="58"/>
                  </a:lnTo>
                  <a:lnTo>
                    <a:pt x="48" y="59"/>
                  </a:lnTo>
                  <a:lnTo>
                    <a:pt x="59" y="59"/>
                  </a:lnTo>
                  <a:lnTo>
                    <a:pt x="68" y="60"/>
                  </a:lnTo>
                  <a:lnTo>
                    <a:pt x="78" y="60"/>
                  </a:lnTo>
                  <a:lnTo>
                    <a:pt x="89" y="60"/>
                  </a:lnTo>
                  <a:lnTo>
                    <a:pt x="99" y="60"/>
                  </a:lnTo>
                  <a:lnTo>
                    <a:pt x="109" y="61"/>
                  </a:lnTo>
                  <a:lnTo>
                    <a:pt x="119" y="61"/>
                  </a:lnTo>
                  <a:lnTo>
                    <a:pt x="128" y="62"/>
                  </a:lnTo>
                  <a:lnTo>
                    <a:pt x="137" y="62"/>
                  </a:lnTo>
                  <a:lnTo>
                    <a:pt x="145" y="63"/>
                  </a:lnTo>
                  <a:lnTo>
                    <a:pt x="152" y="64"/>
                  </a:lnTo>
                  <a:lnTo>
                    <a:pt x="158" y="6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7" name="Freeform 200">
              <a:extLst>
                <a:ext uri="{FF2B5EF4-FFF2-40B4-BE49-F238E27FC236}">
                  <a16:creationId xmlns:a16="http://schemas.microsoft.com/office/drawing/2014/main" id="{EECFB72C-A45B-4E6D-86FA-B5D4A9662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" y="1098"/>
              <a:ext cx="180" cy="54"/>
            </a:xfrm>
            <a:custGeom>
              <a:avLst/>
              <a:gdLst>
                <a:gd name="T0" fmla="*/ 0 w 180"/>
                <a:gd name="T1" fmla="*/ 46 h 54"/>
                <a:gd name="T2" fmla="*/ 0 w 180"/>
                <a:gd name="T3" fmla="*/ 46 h 54"/>
                <a:gd name="T4" fmla="*/ 6 w 180"/>
                <a:gd name="T5" fmla="*/ 49 h 54"/>
                <a:gd name="T6" fmla="*/ 11 w 180"/>
                <a:gd name="T7" fmla="*/ 51 h 54"/>
                <a:gd name="T8" fmla="*/ 17 w 180"/>
                <a:gd name="T9" fmla="*/ 52 h 54"/>
                <a:gd name="T10" fmla="*/ 23 w 180"/>
                <a:gd name="T11" fmla="*/ 53 h 54"/>
                <a:gd name="T12" fmla="*/ 28 w 180"/>
                <a:gd name="T13" fmla="*/ 53 h 54"/>
                <a:gd name="T14" fmla="*/ 33 w 180"/>
                <a:gd name="T15" fmla="*/ 51 h 54"/>
                <a:gd name="T16" fmla="*/ 38 w 180"/>
                <a:gd name="T17" fmla="*/ 50 h 54"/>
                <a:gd name="T18" fmla="*/ 44 w 180"/>
                <a:gd name="T19" fmla="*/ 47 h 54"/>
                <a:gd name="T20" fmla="*/ 51 w 180"/>
                <a:gd name="T21" fmla="*/ 42 h 54"/>
                <a:gd name="T22" fmla="*/ 59 w 180"/>
                <a:gd name="T23" fmla="*/ 37 h 54"/>
                <a:gd name="T24" fmla="*/ 66 w 180"/>
                <a:gd name="T25" fmla="*/ 33 h 54"/>
                <a:gd name="T26" fmla="*/ 74 w 180"/>
                <a:gd name="T27" fmla="*/ 28 h 54"/>
                <a:gd name="T28" fmla="*/ 82 w 180"/>
                <a:gd name="T29" fmla="*/ 25 h 54"/>
                <a:gd name="T30" fmla="*/ 90 w 180"/>
                <a:gd name="T31" fmla="*/ 21 h 54"/>
                <a:gd name="T32" fmla="*/ 98 w 180"/>
                <a:gd name="T33" fmla="*/ 18 h 54"/>
                <a:gd name="T34" fmla="*/ 107 w 180"/>
                <a:gd name="T35" fmla="*/ 15 h 54"/>
                <a:gd name="T36" fmla="*/ 115 w 180"/>
                <a:gd name="T37" fmla="*/ 12 h 54"/>
                <a:gd name="T38" fmla="*/ 124 w 180"/>
                <a:gd name="T39" fmla="*/ 10 h 54"/>
                <a:gd name="T40" fmla="*/ 133 w 180"/>
                <a:gd name="T41" fmla="*/ 8 h 54"/>
                <a:gd name="T42" fmla="*/ 142 w 180"/>
                <a:gd name="T43" fmla="*/ 6 h 54"/>
                <a:gd name="T44" fmla="*/ 152 w 180"/>
                <a:gd name="T45" fmla="*/ 4 h 54"/>
                <a:gd name="T46" fmla="*/ 160 w 180"/>
                <a:gd name="T47" fmla="*/ 2 h 54"/>
                <a:gd name="T48" fmla="*/ 170 w 180"/>
                <a:gd name="T49" fmla="*/ 1 h 54"/>
                <a:gd name="T50" fmla="*/ 179 w 180"/>
                <a:gd name="T51" fmla="*/ 0 h 54"/>
                <a:gd name="T52" fmla="*/ 168 w 180"/>
                <a:gd name="T53" fmla="*/ 0 h 54"/>
                <a:gd name="T54" fmla="*/ 156 w 180"/>
                <a:gd name="T55" fmla="*/ 1 h 54"/>
                <a:gd name="T56" fmla="*/ 145 w 180"/>
                <a:gd name="T57" fmla="*/ 2 h 54"/>
                <a:gd name="T58" fmla="*/ 134 w 180"/>
                <a:gd name="T59" fmla="*/ 4 h 54"/>
                <a:gd name="T60" fmla="*/ 123 w 180"/>
                <a:gd name="T61" fmla="*/ 5 h 54"/>
                <a:gd name="T62" fmla="*/ 110 w 180"/>
                <a:gd name="T63" fmla="*/ 7 h 54"/>
                <a:gd name="T64" fmla="*/ 99 w 180"/>
                <a:gd name="T65" fmla="*/ 10 h 54"/>
                <a:gd name="T66" fmla="*/ 89 w 180"/>
                <a:gd name="T67" fmla="*/ 12 h 54"/>
                <a:gd name="T68" fmla="*/ 78 w 180"/>
                <a:gd name="T69" fmla="*/ 15 h 54"/>
                <a:gd name="T70" fmla="*/ 66 w 180"/>
                <a:gd name="T71" fmla="*/ 19 h 54"/>
                <a:gd name="T72" fmla="*/ 55 w 180"/>
                <a:gd name="T73" fmla="*/ 22 h 54"/>
                <a:gd name="T74" fmla="*/ 44 w 180"/>
                <a:gd name="T75" fmla="*/ 26 h 54"/>
                <a:gd name="T76" fmla="*/ 33 w 180"/>
                <a:gd name="T77" fmla="*/ 31 h 54"/>
                <a:gd name="T78" fmla="*/ 23 w 180"/>
                <a:gd name="T79" fmla="*/ 36 h 54"/>
                <a:gd name="T80" fmla="*/ 11 w 180"/>
                <a:gd name="T81" fmla="*/ 40 h 54"/>
                <a:gd name="T82" fmla="*/ 0 w 180"/>
                <a:gd name="T83" fmla="*/ 46 h 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0" h="54">
                  <a:moveTo>
                    <a:pt x="0" y="46"/>
                  </a:moveTo>
                  <a:lnTo>
                    <a:pt x="0" y="46"/>
                  </a:lnTo>
                  <a:lnTo>
                    <a:pt x="6" y="49"/>
                  </a:lnTo>
                  <a:lnTo>
                    <a:pt x="11" y="51"/>
                  </a:lnTo>
                  <a:lnTo>
                    <a:pt x="17" y="52"/>
                  </a:lnTo>
                  <a:lnTo>
                    <a:pt x="23" y="53"/>
                  </a:lnTo>
                  <a:lnTo>
                    <a:pt x="28" y="53"/>
                  </a:lnTo>
                  <a:lnTo>
                    <a:pt x="33" y="51"/>
                  </a:lnTo>
                  <a:lnTo>
                    <a:pt x="38" y="50"/>
                  </a:lnTo>
                  <a:lnTo>
                    <a:pt x="44" y="47"/>
                  </a:lnTo>
                  <a:lnTo>
                    <a:pt x="51" y="42"/>
                  </a:lnTo>
                  <a:lnTo>
                    <a:pt x="59" y="37"/>
                  </a:lnTo>
                  <a:lnTo>
                    <a:pt x="66" y="33"/>
                  </a:lnTo>
                  <a:lnTo>
                    <a:pt x="74" y="28"/>
                  </a:lnTo>
                  <a:lnTo>
                    <a:pt x="82" y="25"/>
                  </a:lnTo>
                  <a:lnTo>
                    <a:pt x="90" y="21"/>
                  </a:lnTo>
                  <a:lnTo>
                    <a:pt x="98" y="18"/>
                  </a:lnTo>
                  <a:lnTo>
                    <a:pt x="107" y="15"/>
                  </a:lnTo>
                  <a:lnTo>
                    <a:pt x="115" y="12"/>
                  </a:lnTo>
                  <a:lnTo>
                    <a:pt x="124" y="10"/>
                  </a:lnTo>
                  <a:lnTo>
                    <a:pt x="133" y="8"/>
                  </a:lnTo>
                  <a:lnTo>
                    <a:pt x="142" y="6"/>
                  </a:lnTo>
                  <a:lnTo>
                    <a:pt x="152" y="4"/>
                  </a:lnTo>
                  <a:lnTo>
                    <a:pt x="160" y="2"/>
                  </a:lnTo>
                  <a:lnTo>
                    <a:pt x="170" y="1"/>
                  </a:lnTo>
                  <a:lnTo>
                    <a:pt x="179" y="0"/>
                  </a:lnTo>
                  <a:lnTo>
                    <a:pt x="168" y="0"/>
                  </a:lnTo>
                  <a:lnTo>
                    <a:pt x="156" y="1"/>
                  </a:lnTo>
                  <a:lnTo>
                    <a:pt x="145" y="2"/>
                  </a:lnTo>
                  <a:lnTo>
                    <a:pt x="134" y="4"/>
                  </a:lnTo>
                  <a:lnTo>
                    <a:pt x="123" y="5"/>
                  </a:lnTo>
                  <a:lnTo>
                    <a:pt x="110" y="7"/>
                  </a:lnTo>
                  <a:lnTo>
                    <a:pt x="99" y="10"/>
                  </a:lnTo>
                  <a:lnTo>
                    <a:pt x="89" y="12"/>
                  </a:lnTo>
                  <a:lnTo>
                    <a:pt x="78" y="15"/>
                  </a:lnTo>
                  <a:lnTo>
                    <a:pt x="66" y="19"/>
                  </a:lnTo>
                  <a:lnTo>
                    <a:pt x="55" y="22"/>
                  </a:lnTo>
                  <a:lnTo>
                    <a:pt x="44" y="26"/>
                  </a:lnTo>
                  <a:lnTo>
                    <a:pt x="33" y="31"/>
                  </a:lnTo>
                  <a:lnTo>
                    <a:pt x="23" y="36"/>
                  </a:lnTo>
                  <a:lnTo>
                    <a:pt x="11" y="40"/>
                  </a:lnTo>
                  <a:lnTo>
                    <a:pt x="0" y="4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8" name="Freeform 201">
              <a:extLst>
                <a:ext uri="{FF2B5EF4-FFF2-40B4-BE49-F238E27FC236}">
                  <a16:creationId xmlns:a16="http://schemas.microsoft.com/office/drawing/2014/main" id="{4BED4040-5F9C-4EB4-B232-BF4E8AA7C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1269"/>
              <a:ext cx="425" cy="160"/>
            </a:xfrm>
            <a:custGeom>
              <a:avLst/>
              <a:gdLst>
                <a:gd name="T0" fmla="*/ 12 w 425"/>
                <a:gd name="T1" fmla="*/ 27 h 160"/>
                <a:gd name="T2" fmla="*/ 37 w 425"/>
                <a:gd name="T3" fmla="*/ 38 h 160"/>
                <a:gd name="T4" fmla="*/ 62 w 425"/>
                <a:gd name="T5" fmla="*/ 47 h 160"/>
                <a:gd name="T6" fmla="*/ 87 w 425"/>
                <a:gd name="T7" fmla="*/ 56 h 160"/>
                <a:gd name="T8" fmla="*/ 112 w 425"/>
                <a:gd name="T9" fmla="*/ 66 h 160"/>
                <a:gd name="T10" fmla="*/ 137 w 425"/>
                <a:gd name="T11" fmla="*/ 74 h 160"/>
                <a:gd name="T12" fmla="*/ 163 w 425"/>
                <a:gd name="T13" fmla="*/ 82 h 160"/>
                <a:gd name="T14" fmla="*/ 188 w 425"/>
                <a:gd name="T15" fmla="*/ 91 h 160"/>
                <a:gd name="T16" fmla="*/ 215 w 425"/>
                <a:gd name="T17" fmla="*/ 99 h 160"/>
                <a:gd name="T18" fmla="*/ 240 w 425"/>
                <a:gd name="T19" fmla="*/ 107 h 160"/>
                <a:gd name="T20" fmla="*/ 266 w 425"/>
                <a:gd name="T21" fmla="*/ 115 h 160"/>
                <a:gd name="T22" fmla="*/ 292 w 425"/>
                <a:gd name="T23" fmla="*/ 122 h 160"/>
                <a:gd name="T24" fmla="*/ 318 w 425"/>
                <a:gd name="T25" fmla="*/ 130 h 160"/>
                <a:gd name="T26" fmla="*/ 343 w 425"/>
                <a:gd name="T27" fmla="*/ 138 h 160"/>
                <a:gd name="T28" fmla="*/ 370 w 425"/>
                <a:gd name="T29" fmla="*/ 146 h 160"/>
                <a:gd name="T30" fmla="*/ 395 w 425"/>
                <a:gd name="T31" fmla="*/ 155 h 160"/>
                <a:gd name="T32" fmla="*/ 412 w 425"/>
                <a:gd name="T33" fmla="*/ 157 h 160"/>
                <a:gd name="T34" fmla="*/ 420 w 425"/>
                <a:gd name="T35" fmla="*/ 151 h 160"/>
                <a:gd name="T36" fmla="*/ 411 w 425"/>
                <a:gd name="T37" fmla="*/ 145 h 160"/>
                <a:gd name="T38" fmla="*/ 386 w 425"/>
                <a:gd name="T39" fmla="*/ 135 h 160"/>
                <a:gd name="T40" fmla="*/ 360 w 425"/>
                <a:gd name="T41" fmla="*/ 125 h 160"/>
                <a:gd name="T42" fmla="*/ 333 w 425"/>
                <a:gd name="T43" fmla="*/ 117 h 160"/>
                <a:gd name="T44" fmla="*/ 307 w 425"/>
                <a:gd name="T45" fmla="*/ 107 h 160"/>
                <a:gd name="T46" fmla="*/ 279 w 425"/>
                <a:gd name="T47" fmla="*/ 97 h 160"/>
                <a:gd name="T48" fmla="*/ 252 w 425"/>
                <a:gd name="T49" fmla="*/ 89 h 160"/>
                <a:gd name="T50" fmla="*/ 226 w 425"/>
                <a:gd name="T51" fmla="*/ 79 h 160"/>
                <a:gd name="T52" fmla="*/ 199 w 425"/>
                <a:gd name="T53" fmla="*/ 70 h 160"/>
                <a:gd name="T54" fmla="*/ 173 w 425"/>
                <a:gd name="T55" fmla="*/ 62 h 160"/>
                <a:gd name="T56" fmla="*/ 148 w 425"/>
                <a:gd name="T57" fmla="*/ 52 h 160"/>
                <a:gd name="T58" fmla="*/ 124 w 425"/>
                <a:gd name="T59" fmla="*/ 42 h 160"/>
                <a:gd name="T60" fmla="*/ 101 w 425"/>
                <a:gd name="T61" fmla="*/ 34 h 160"/>
                <a:gd name="T62" fmla="*/ 79 w 425"/>
                <a:gd name="T63" fmla="*/ 24 h 160"/>
                <a:gd name="T64" fmla="*/ 59 w 425"/>
                <a:gd name="T65" fmla="*/ 14 h 160"/>
                <a:gd name="T66" fmla="*/ 40 w 425"/>
                <a:gd name="T67" fmla="*/ 6 h 160"/>
                <a:gd name="T68" fmla="*/ 28 w 425"/>
                <a:gd name="T69" fmla="*/ 2 h 160"/>
                <a:gd name="T70" fmla="*/ 19 w 425"/>
                <a:gd name="T71" fmla="*/ 8 h 160"/>
                <a:gd name="T72" fmla="*/ 11 w 425"/>
                <a:gd name="T73" fmla="*/ 13 h 160"/>
                <a:gd name="T74" fmla="*/ 3 w 425"/>
                <a:gd name="T75" fmla="*/ 19 h 16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5" h="160">
                  <a:moveTo>
                    <a:pt x="0" y="22"/>
                  </a:moveTo>
                  <a:lnTo>
                    <a:pt x="12" y="27"/>
                  </a:lnTo>
                  <a:lnTo>
                    <a:pt x="24" y="33"/>
                  </a:lnTo>
                  <a:lnTo>
                    <a:pt x="37" y="38"/>
                  </a:lnTo>
                  <a:lnTo>
                    <a:pt x="49" y="42"/>
                  </a:lnTo>
                  <a:lnTo>
                    <a:pt x="62" y="47"/>
                  </a:lnTo>
                  <a:lnTo>
                    <a:pt x="74" y="52"/>
                  </a:lnTo>
                  <a:lnTo>
                    <a:pt x="87" y="56"/>
                  </a:lnTo>
                  <a:lnTo>
                    <a:pt x="100" y="61"/>
                  </a:lnTo>
                  <a:lnTo>
                    <a:pt x="112" y="66"/>
                  </a:lnTo>
                  <a:lnTo>
                    <a:pt x="125" y="69"/>
                  </a:lnTo>
                  <a:lnTo>
                    <a:pt x="137" y="74"/>
                  </a:lnTo>
                  <a:lnTo>
                    <a:pt x="151" y="78"/>
                  </a:lnTo>
                  <a:lnTo>
                    <a:pt x="163" y="82"/>
                  </a:lnTo>
                  <a:lnTo>
                    <a:pt x="176" y="87"/>
                  </a:lnTo>
                  <a:lnTo>
                    <a:pt x="188" y="91"/>
                  </a:lnTo>
                  <a:lnTo>
                    <a:pt x="201" y="94"/>
                  </a:lnTo>
                  <a:lnTo>
                    <a:pt x="215" y="99"/>
                  </a:lnTo>
                  <a:lnTo>
                    <a:pt x="227" y="103"/>
                  </a:lnTo>
                  <a:lnTo>
                    <a:pt x="240" y="107"/>
                  </a:lnTo>
                  <a:lnTo>
                    <a:pt x="254" y="111"/>
                  </a:lnTo>
                  <a:lnTo>
                    <a:pt x="266" y="115"/>
                  </a:lnTo>
                  <a:lnTo>
                    <a:pt x="279" y="119"/>
                  </a:lnTo>
                  <a:lnTo>
                    <a:pt x="292" y="122"/>
                  </a:lnTo>
                  <a:lnTo>
                    <a:pt x="306" y="126"/>
                  </a:lnTo>
                  <a:lnTo>
                    <a:pt x="318" y="130"/>
                  </a:lnTo>
                  <a:lnTo>
                    <a:pt x="331" y="134"/>
                  </a:lnTo>
                  <a:lnTo>
                    <a:pt x="343" y="138"/>
                  </a:lnTo>
                  <a:lnTo>
                    <a:pt x="356" y="143"/>
                  </a:lnTo>
                  <a:lnTo>
                    <a:pt x="370" y="146"/>
                  </a:lnTo>
                  <a:lnTo>
                    <a:pt x="382" y="150"/>
                  </a:lnTo>
                  <a:lnTo>
                    <a:pt x="395" y="155"/>
                  </a:lnTo>
                  <a:lnTo>
                    <a:pt x="407" y="159"/>
                  </a:lnTo>
                  <a:lnTo>
                    <a:pt x="412" y="157"/>
                  </a:lnTo>
                  <a:lnTo>
                    <a:pt x="416" y="154"/>
                  </a:lnTo>
                  <a:lnTo>
                    <a:pt x="420" y="151"/>
                  </a:lnTo>
                  <a:lnTo>
                    <a:pt x="424" y="148"/>
                  </a:lnTo>
                  <a:lnTo>
                    <a:pt x="411" y="145"/>
                  </a:lnTo>
                  <a:lnTo>
                    <a:pt x="399" y="139"/>
                  </a:lnTo>
                  <a:lnTo>
                    <a:pt x="386" y="135"/>
                  </a:lnTo>
                  <a:lnTo>
                    <a:pt x="373" y="130"/>
                  </a:lnTo>
                  <a:lnTo>
                    <a:pt x="360" y="125"/>
                  </a:lnTo>
                  <a:lnTo>
                    <a:pt x="347" y="120"/>
                  </a:lnTo>
                  <a:lnTo>
                    <a:pt x="333" y="117"/>
                  </a:lnTo>
                  <a:lnTo>
                    <a:pt x="320" y="112"/>
                  </a:lnTo>
                  <a:lnTo>
                    <a:pt x="307" y="107"/>
                  </a:lnTo>
                  <a:lnTo>
                    <a:pt x="293" y="102"/>
                  </a:lnTo>
                  <a:lnTo>
                    <a:pt x="279" y="97"/>
                  </a:lnTo>
                  <a:lnTo>
                    <a:pt x="266" y="93"/>
                  </a:lnTo>
                  <a:lnTo>
                    <a:pt x="252" y="89"/>
                  </a:lnTo>
                  <a:lnTo>
                    <a:pt x="239" y="84"/>
                  </a:lnTo>
                  <a:lnTo>
                    <a:pt x="226" y="79"/>
                  </a:lnTo>
                  <a:lnTo>
                    <a:pt x="213" y="75"/>
                  </a:lnTo>
                  <a:lnTo>
                    <a:pt x="199" y="70"/>
                  </a:lnTo>
                  <a:lnTo>
                    <a:pt x="186" y="66"/>
                  </a:lnTo>
                  <a:lnTo>
                    <a:pt x="173" y="62"/>
                  </a:lnTo>
                  <a:lnTo>
                    <a:pt x="161" y="56"/>
                  </a:lnTo>
                  <a:lnTo>
                    <a:pt x="148" y="52"/>
                  </a:lnTo>
                  <a:lnTo>
                    <a:pt x="136" y="47"/>
                  </a:lnTo>
                  <a:lnTo>
                    <a:pt x="124" y="42"/>
                  </a:lnTo>
                  <a:lnTo>
                    <a:pt x="112" y="38"/>
                  </a:lnTo>
                  <a:lnTo>
                    <a:pt x="101" y="34"/>
                  </a:lnTo>
                  <a:lnTo>
                    <a:pt x="90" y="29"/>
                  </a:lnTo>
                  <a:lnTo>
                    <a:pt x="79" y="24"/>
                  </a:lnTo>
                  <a:lnTo>
                    <a:pt x="69" y="19"/>
                  </a:lnTo>
                  <a:lnTo>
                    <a:pt x="59" y="14"/>
                  </a:lnTo>
                  <a:lnTo>
                    <a:pt x="49" y="10"/>
                  </a:lnTo>
                  <a:lnTo>
                    <a:pt x="40" y="6"/>
                  </a:lnTo>
                  <a:lnTo>
                    <a:pt x="31" y="0"/>
                  </a:lnTo>
                  <a:lnTo>
                    <a:pt x="28" y="2"/>
                  </a:lnTo>
                  <a:lnTo>
                    <a:pt x="23" y="5"/>
                  </a:lnTo>
                  <a:lnTo>
                    <a:pt x="19" y="8"/>
                  </a:lnTo>
                  <a:lnTo>
                    <a:pt x="15" y="11"/>
                  </a:lnTo>
                  <a:lnTo>
                    <a:pt x="11" y="13"/>
                  </a:lnTo>
                  <a:lnTo>
                    <a:pt x="7" y="16"/>
                  </a:lnTo>
                  <a:lnTo>
                    <a:pt x="3" y="19"/>
                  </a:lnTo>
                  <a:lnTo>
                    <a:pt x="0" y="22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9" name="Freeform 202">
              <a:extLst>
                <a:ext uri="{FF2B5EF4-FFF2-40B4-BE49-F238E27FC236}">
                  <a16:creationId xmlns:a16="http://schemas.microsoft.com/office/drawing/2014/main" id="{BF1509A7-3310-42E5-8BC5-5A3A8E619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1269"/>
              <a:ext cx="432" cy="166"/>
            </a:xfrm>
            <a:custGeom>
              <a:avLst/>
              <a:gdLst>
                <a:gd name="T0" fmla="*/ 0 w 432"/>
                <a:gd name="T1" fmla="*/ 23 h 166"/>
                <a:gd name="T2" fmla="*/ 25 w 432"/>
                <a:gd name="T3" fmla="*/ 34 h 166"/>
                <a:gd name="T4" fmla="*/ 50 w 432"/>
                <a:gd name="T5" fmla="*/ 44 h 166"/>
                <a:gd name="T6" fmla="*/ 75 w 432"/>
                <a:gd name="T7" fmla="*/ 54 h 166"/>
                <a:gd name="T8" fmla="*/ 101 w 432"/>
                <a:gd name="T9" fmla="*/ 63 h 166"/>
                <a:gd name="T10" fmla="*/ 127 w 432"/>
                <a:gd name="T11" fmla="*/ 72 h 166"/>
                <a:gd name="T12" fmla="*/ 153 w 432"/>
                <a:gd name="T13" fmla="*/ 81 h 166"/>
                <a:gd name="T14" fmla="*/ 179 w 432"/>
                <a:gd name="T15" fmla="*/ 90 h 166"/>
                <a:gd name="T16" fmla="*/ 205 w 432"/>
                <a:gd name="T17" fmla="*/ 98 h 166"/>
                <a:gd name="T18" fmla="*/ 231 w 432"/>
                <a:gd name="T19" fmla="*/ 107 h 166"/>
                <a:gd name="T20" fmla="*/ 258 w 432"/>
                <a:gd name="T21" fmla="*/ 115 h 166"/>
                <a:gd name="T22" fmla="*/ 284 w 432"/>
                <a:gd name="T23" fmla="*/ 123 h 166"/>
                <a:gd name="T24" fmla="*/ 311 w 432"/>
                <a:gd name="T25" fmla="*/ 131 h 166"/>
                <a:gd name="T26" fmla="*/ 336 w 432"/>
                <a:gd name="T27" fmla="*/ 139 h 166"/>
                <a:gd name="T28" fmla="*/ 362 w 432"/>
                <a:gd name="T29" fmla="*/ 148 h 166"/>
                <a:gd name="T30" fmla="*/ 388 w 432"/>
                <a:gd name="T31" fmla="*/ 156 h 166"/>
                <a:gd name="T32" fmla="*/ 414 w 432"/>
                <a:gd name="T33" fmla="*/ 165 h 166"/>
                <a:gd name="T34" fmla="*/ 423 w 432"/>
                <a:gd name="T35" fmla="*/ 160 h 166"/>
                <a:gd name="T36" fmla="*/ 431 w 432"/>
                <a:gd name="T37" fmla="*/ 154 h 166"/>
                <a:gd name="T38" fmla="*/ 405 w 432"/>
                <a:gd name="T39" fmla="*/ 144 h 166"/>
                <a:gd name="T40" fmla="*/ 379 w 432"/>
                <a:gd name="T41" fmla="*/ 135 h 166"/>
                <a:gd name="T42" fmla="*/ 352 w 432"/>
                <a:gd name="T43" fmla="*/ 125 h 166"/>
                <a:gd name="T44" fmla="*/ 325 w 432"/>
                <a:gd name="T45" fmla="*/ 116 h 166"/>
                <a:gd name="T46" fmla="*/ 298 w 432"/>
                <a:gd name="T47" fmla="*/ 106 h 166"/>
                <a:gd name="T48" fmla="*/ 270 w 432"/>
                <a:gd name="T49" fmla="*/ 97 h 166"/>
                <a:gd name="T50" fmla="*/ 243 w 432"/>
                <a:gd name="T51" fmla="*/ 87 h 166"/>
                <a:gd name="T52" fmla="*/ 216 w 432"/>
                <a:gd name="T53" fmla="*/ 78 h 166"/>
                <a:gd name="T54" fmla="*/ 189 w 432"/>
                <a:gd name="T55" fmla="*/ 68 h 166"/>
                <a:gd name="T56" fmla="*/ 163 w 432"/>
                <a:gd name="T57" fmla="*/ 58 h 166"/>
                <a:gd name="T58" fmla="*/ 138 w 432"/>
                <a:gd name="T59" fmla="*/ 49 h 166"/>
                <a:gd name="T60" fmla="*/ 114 w 432"/>
                <a:gd name="T61" fmla="*/ 39 h 166"/>
                <a:gd name="T62" fmla="*/ 91 w 432"/>
                <a:gd name="T63" fmla="*/ 30 h 166"/>
                <a:gd name="T64" fmla="*/ 70 w 432"/>
                <a:gd name="T65" fmla="*/ 20 h 166"/>
                <a:gd name="T66" fmla="*/ 50 w 432"/>
                <a:gd name="T67" fmla="*/ 10 h 166"/>
                <a:gd name="T68" fmla="*/ 32 w 432"/>
                <a:gd name="T69" fmla="*/ 0 h 166"/>
                <a:gd name="T70" fmla="*/ 24 w 432"/>
                <a:gd name="T71" fmla="*/ 5 h 166"/>
                <a:gd name="T72" fmla="*/ 16 w 432"/>
                <a:gd name="T73" fmla="*/ 11 h 166"/>
                <a:gd name="T74" fmla="*/ 7 w 432"/>
                <a:gd name="T75" fmla="*/ 17 h 166"/>
                <a:gd name="T76" fmla="*/ 0 w 432"/>
                <a:gd name="T77" fmla="*/ 23 h 1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32" h="166">
                  <a:moveTo>
                    <a:pt x="0" y="23"/>
                  </a:moveTo>
                  <a:lnTo>
                    <a:pt x="0" y="23"/>
                  </a:lnTo>
                  <a:lnTo>
                    <a:pt x="12" y="28"/>
                  </a:lnTo>
                  <a:lnTo>
                    <a:pt x="25" y="34"/>
                  </a:lnTo>
                  <a:lnTo>
                    <a:pt x="37" y="39"/>
                  </a:lnTo>
                  <a:lnTo>
                    <a:pt x="50" y="44"/>
                  </a:lnTo>
                  <a:lnTo>
                    <a:pt x="63" y="49"/>
                  </a:lnTo>
                  <a:lnTo>
                    <a:pt x="75" y="54"/>
                  </a:lnTo>
                  <a:lnTo>
                    <a:pt x="89" y="58"/>
                  </a:lnTo>
                  <a:lnTo>
                    <a:pt x="101" y="63"/>
                  </a:lnTo>
                  <a:lnTo>
                    <a:pt x="114" y="68"/>
                  </a:lnTo>
                  <a:lnTo>
                    <a:pt x="127" y="72"/>
                  </a:lnTo>
                  <a:lnTo>
                    <a:pt x="140" y="77"/>
                  </a:lnTo>
                  <a:lnTo>
                    <a:pt x="153" y="81"/>
                  </a:lnTo>
                  <a:lnTo>
                    <a:pt x="165" y="85"/>
                  </a:lnTo>
                  <a:lnTo>
                    <a:pt x="179" y="90"/>
                  </a:lnTo>
                  <a:lnTo>
                    <a:pt x="191" y="94"/>
                  </a:lnTo>
                  <a:lnTo>
                    <a:pt x="205" y="98"/>
                  </a:lnTo>
                  <a:lnTo>
                    <a:pt x="218" y="103"/>
                  </a:lnTo>
                  <a:lnTo>
                    <a:pt x="231" y="107"/>
                  </a:lnTo>
                  <a:lnTo>
                    <a:pt x="244" y="111"/>
                  </a:lnTo>
                  <a:lnTo>
                    <a:pt x="258" y="115"/>
                  </a:lnTo>
                  <a:lnTo>
                    <a:pt x="270" y="119"/>
                  </a:lnTo>
                  <a:lnTo>
                    <a:pt x="284" y="123"/>
                  </a:lnTo>
                  <a:lnTo>
                    <a:pt x="297" y="127"/>
                  </a:lnTo>
                  <a:lnTo>
                    <a:pt x="311" y="131"/>
                  </a:lnTo>
                  <a:lnTo>
                    <a:pt x="323" y="135"/>
                  </a:lnTo>
                  <a:lnTo>
                    <a:pt x="336" y="139"/>
                  </a:lnTo>
                  <a:lnTo>
                    <a:pt x="349" y="143"/>
                  </a:lnTo>
                  <a:lnTo>
                    <a:pt x="362" y="148"/>
                  </a:lnTo>
                  <a:lnTo>
                    <a:pt x="376" y="152"/>
                  </a:lnTo>
                  <a:lnTo>
                    <a:pt x="388" y="156"/>
                  </a:lnTo>
                  <a:lnTo>
                    <a:pt x="402" y="161"/>
                  </a:lnTo>
                  <a:lnTo>
                    <a:pt x="414" y="165"/>
                  </a:lnTo>
                  <a:lnTo>
                    <a:pt x="419" y="163"/>
                  </a:lnTo>
                  <a:lnTo>
                    <a:pt x="423" y="160"/>
                  </a:lnTo>
                  <a:lnTo>
                    <a:pt x="426" y="157"/>
                  </a:lnTo>
                  <a:lnTo>
                    <a:pt x="431" y="154"/>
                  </a:lnTo>
                  <a:lnTo>
                    <a:pt x="417" y="150"/>
                  </a:lnTo>
                  <a:lnTo>
                    <a:pt x="405" y="144"/>
                  </a:lnTo>
                  <a:lnTo>
                    <a:pt x="393" y="140"/>
                  </a:lnTo>
                  <a:lnTo>
                    <a:pt x="379" y="135"/>
                  </a:lnTo>
                  <a:lnTo>
                    <a:pt x="366" y="130"/>
                  </a:lnTo>
                  <a:lnTo>
                    <a:pt x="352" y="125"/>
                  </a:lnTo>
                  <a:lnTo>
                    <a:pt x="339" y="121"/>
                  </a:lnTo>
                  <a:lnTo>
                    <a:pt x="325" y="116"/>
                  </a:lnTo>
                  <a:lnTo>
                    <a:pt x="312" y="111"/>
                  </a:lnTo>
                  <a:lnTo>
                    <a:pt x="298" y="106"/>
                  </a:lnTo>
                  <a:lnTo>
                    <a:pt x="284" y="101"/>
                  </a:lnTo>
                  <a:lnTo>
                    <a:pt x="270" y="97"/>
                  </a:lnTo>
                  <a:lnTo>
                    <a:pt x="257" y="92"/>
                  </a:lnTo>
                  <a:lnTo>
                    <a:pt x="243" y="87"/>
                  </a:lnTo>
                  <a:lnTo>
                    <a:pt x="230" y="82"/>
                  </a:lnTo>
                  <a:lnTo>
                    <a:pt x="216" y="78"/>
                  </a:lnTo>
                  <a:lnTo>
                    <a:pt x="203" y="73"/>
                  </a:lnTo>
                  <a:lnTo>
                    <a:pt x="189" y="68"/>
                  </a:lnTo>
                  <a:lnTo>
                    <a:pt x="176" y="64"/>
                  </a:lnTo>
                  <a:lnTo>
                    <a:pt x="163" y="58"/>
                  </a:lnTo>
                  <a:lnTo>
                    <a:pt x="151" y="54"/>
                  </a:lnTo>
                  <a:lnTo>
                    <a:pt x="138" y="49"/>
                  </a:lnTo>
                  <a:lnTo>
                    <a:pt x="126" y="44"/>
                  </a:lnTo>
                  <a:lnTo>
                    <a:pt x="114" y="39"/>
                  </a:lnTo>
                  <a:lnTo>
                    <a:pt x="102" y="35"/>
                  </a:lnTo>
                  <a:lnTo>
                    <a:pt x="91" y="30"/>
                  </a:lnTo>
                  <a:lnTo>
                    <a:pt x="80" y="25"/>
                  </a:lnTo>
                  <a:lnTo>
                    <a:pt x="70" y="20"/>
                  </a:lnTo>
                  <a:lnTo>
                    <a:pt x="60" y="15"/>
                  </a:lnTo>
                  <a:lnTo>
                    <a:pt x="50" y="10"/>
                  </a:lnTo>
                  <a:lnTo>
                    <a:pt x="41" y="6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5"/>
                  </a:lnTo>
                  <a:lnTo>
                    <a:pt x="19" y="8"/>
                  </a:lnTo>
                  <a:lnTo>
                    <a:pt x="16" y="11"/>
                  </a:lnTo>
                  <a:lnTo>
                    <a:pt x="11" y="14"/>
                  </a:lnTo>
                  <a:lnTo>
                    <a:pt x="7" y="17"/>
                  </a:lnTo>
                  <a:lnTo>
                    <a:pt x="3" y="20"/>
                  </a:lnTo>
                  <a:lnTo>
                    <a:pt x="0" y="2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0" name="Freeform 203">
              <a:extLst>
                <a:ext uri="{FF2B5EF4-FFF2-40B4-BE49-F238E27FC236}">
                  <a16:creationId xmlns:a16="http://schemas.microsoft.com/office/drawing/2014/main" id="{02B7C648-7379-41B8-874E-F88183D76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707"/>
              <a:ext cx="2337" cy="564"/>
            </a:xfrm>
            <a:custGeom>
              <a:avLst/>
              <a:gdLst>
                <a:gd name="T0" fmla="*/ 316 w 2337"/>
                <a:gd name="T1" fmla="*/ 121 h 564"/>
                <a:gd name="T2" fmla="*/ 348 w 2337"/>
                <a:gd name="T3" fmla="*/ 128 h 564"/>
                <a:gd name="T4" fmla="*/ 381 w 2337"/>
                <a:gd name="T5" fmla="*/ 135 h 564"/>
                <a:gd name="T6" fmla="*/ 416 w 2337"/>
                <a:gd name="T7" fmla="*/ 141 h 564"/>
                <a:gd name="T8" fmla="*/ 451 w 2337"/>
                <a:gd name="T9" fmla="*/ 147 h 564"/>
                <a:gd name="T10" fmla="*/ 486 w 2337"/>
                <a:gd name="T11" fmla="*/ 153 h 564"/>
                <a:gd name="T12" fmla="*/ 520 w 2337"/>
                <a:gd name="T13" fmla="*/ 157 h 564"/>
                <a:gd name="T14" fmla="*/ 553 w 2337"/>
                <a:gd name="T15" fmla="*/ 161 h 564"/>
                <a:gd name="T16" fmla="*/ 584 w 2337"/>
                <a:gd name="T17" fmla="*/ 163 h 564"/>
                <a:gd name="T18" fmla="*/ 612 w 2337"/>
                <a:gd name="T19" fmla="*/ 165 h 564"/>
                <a:gd name="T20" fmla="*/ 638 w 2337"/>
                <a:gd name="T21" fmla="*/ 166 h 564"/>
                <a:gd name="T22" fmla="*/ 659 w 2337"/>
                <a:gd name="T23" fmla="*/ 164 h 564"/>
                <a:gd name="T24" fmla="*/ 677 w 2337"/>
                <a:gd name="T25" fmla="*/ 162 h 564"/>
                <a:gd name="T26" fmla="*/ 690 w 2337"/>
                <a:gd name="T27" fmla="*/ 158 h 564"/>
                <a:gd name="T28" fmla="*/ 696 w 2337"/>
                <a:gd name="T29" fmla="*/ 153 h 564"/>
                <a:gd name="T30" fmla="*/ 698 w 2337"/>
                <a:gd name="T31" fmla="*/ 145 h 564"/>
                <a:gd name="T32" fmla="*/ 353 w 2337"/>
                <a:gd name="T33" fmla="*/ 29 h 564"/>
                <a:gd name="T34" fmla="*/ 341 w 2337"/>
                <a:gd name="T35" fmla="*/ 26 h 564"/>
                <a:gd name="T36" fmla="*/ 331 w 2337"/>
                <a:gd name="T37" fmla="*/ 22 h 564"/>
                <a:gd name="T38" fmla="*/ 321 w 2337"/>
                <a:gd name="T39" fmla="*/ 19 h 564"/>
                <a:gd name="T40" fmla="*/ 311 w 2337"/>
                <a:gd name="T41" fmla="*/ 17 h 564"/>
                <a:gd name="T42" fmla="*/ 299 w 2337"/>
                <a:gd name="T43" fmla="*/ 15 h 564"/>
                <a:gd name="T44" fmla="*/ 286 w 2337"/>
                <a:gd name="T45" fmla="*/ 13 h 564"/>
                <a:gd name="T46" fmla="*/ 271 w 2337"/>
                <a:gd name="T47" fmla="*/ 10 h 564"/>
                <a:gd name="T48" fmla="*/ 253 w 2337"/>
                <a:gd name="T49" fmla="*/ 8 h 564"/>
                <a:gd name="T50" fmla="*/ 223 w 2337"/>
                <a:gd name="T51" fmla="*/ 6 h 564"/>
                <a:gd name="T52" fmla="*/ 193 w 2337"/>
                <a:gd name="T53" fmla="*/ 3 h 564"/>
                <a:gd name="T54" fmla="*/ 163 w 2337"/>
                <a:gd name="T55" fmla="*/ 2 h 564"/>
                <a:gd name="T56" fmla="*/ 132 w 2337"/>
                <a:gd name="T57" fmla="*/ 0 h 564"/>
                <a:gd name="T58" fmla="*/ 102 w 2337"/>
                <a:gd name="T59" fmla="*/ 0 h 564"/>
                <a:gd name="T60" fmla="*/ 73 w 2337"/>
                <a:gd name="T61" fmla="*/ 0 h 564"/>
                <a:gd name="T62" fmla="*/ 44 w 2337"/>
                <a:gd name="T63" fmla="*/ 1 h 564"/>
                <a:gd name="T64" fmla="*/ 15 w 2337"/>
                <a:gd name="T65" fmla="*/ 2 h 564"/>
                <a:gd name="T66" fmla="*/ 2 w 2337"/>
                <a:gd name="T67" fmla="*/ 4 h 564"/>
                <a:gd name="T68" fmla="*/ 0 w 2337"/>
                <a:gd name="T69" fmla="*/ 6 h 564"/>
                <a:gd name="T70" fmla="*/ 6 w 2337"/>
                <a:gd name="T71" fmla="*/ 9 h 564"/>
                <a:gd name="T72" fmla="*/ 15 w 2337"/>
                <a:gd name="T73" fmla="*/ 13 h 564"/>
                <a:gd name="T74" fmla="*/ 50 w 2337"/>
                <a:gd name="T75" fmla="*/ 27 h 564"/>
                <a:gd name="T76" fmla="*/ 86 w 2337"/>
                <a:gd name="T77" fmla="*/ 40 h 564"/>
                <a:gd name="T78" fmla="*/ 121 w 2337"/>
                <a:gd name="T79" fmla="*/ 53 h 564"/>
                <a:gd name="T80" fmla="*/ 157 w 2337"/>
                <a:gd name="T81" fmla="*/ 65 h 564"/>
                <a:gd name="T82" fmla="*/ 192 w 2337"/>
                <a:gd name="T83" fmla="*/ 78 h 564"/>
                <a:gd name="T84" fmla="*/ 229 w 2337"/>
                <a:gd name="T85" fmla="*/ 91 h 564"/>
                <a:gd name="T86" fmla="*/ 265 w 2337"/>
                <a:gd name="T87" fmla="*/ 104 h 564"/>
                <a:gd name="T88" fmla="*/ 301 w 2337"/>
                <a:gd name="T89" fmla="*/ 117 h 564"/>
                <a:gd name="T90" fmla="*/ 2247 w 2337"/>
                <a:gd name="T91" fmla="*/ 554 h 564"/>
                <a:gd name="T92" fmla="*/ 2260 w 2337"/>
                <a:gd name="T93" fmla="*/ 550 h 564"/>
                <a:gd name="T94" fmla="*/ 2260 w 2337"/>
                <a:gd name="T95" fmla="*/ 543 h 564"/>
                <a:gd name="T96" fmla="*/ 2251 w 2337"/>
                <a:gd name="T97" fmla="*/ 536 h 564"/>
                <a:gd name="T98" fmla="*/ 2307 w 2337"/>
                <a:gd name="T99" fmla="*/ 543 h 564"/>
                <a:gd name="T100" fmla="*/ 2328 w 2337"/>
                <a:gd name="T101" fmla="*/ 548 h 564"/>
                <a:gd name="T102" fmla="*/ 2336 w 2337"/>
                <a:gd name="T103" fmla="*/ 554 h 564"/>
                <a:gd name="T104" fmla="*/ 2330 w 2337"/>
                <a:gd name="T105" fmla="*/ 560 h 564"/>
                <a:gd name="T106" fmla="*/ 2307 w 2337"/>
                <a:gd name="T107" fmla="*/ 563 h 564"/>
                <a:gd name="T108" fmla="*/ 2293 w 2337"/>
                <a:gd name="T109" fmla="*/ 562 h 564"/>
                <a:gd name="T110" fmla="*/ 2275 w 2337"/>
                <a:gd name="T111" fmla="*/ 560 h 564"/>
                <a:gd name="T112" fmla="*/ 2255 w 2337"/>
                <a:gd name="T113" fmla="*/ 557 h 564"/>
                <a:gd name="T114" fmla="*/ 2235 w 2337"/>
                <a:gd name="T115" fmla="*/ 555 h 56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337" h="564">
                  <a:moveTo>
                    <a:pt x="301" y="117"/>
                  </a:moveTo>
                  <a:lnTo>
                    <a:pt x="316" y="121"/>
                  </a:lnTo>
                  <a:lnTo>
                    <a:pt x="332" y="125"/>
                  </a:lnTo>
                  <a:lnTo>
                    <a:pt x="348" y="128"/>
                  </a:lnTo>
                  <a:lnTo>
                    <a:pt x="364" y="132"/>
                  </a:lnTo>
                  <a:lnTo>
                    <a:pt x="381" y="135"/>
                  </a:lnTo>
                  <a:lnTo>
                    <a:pt x="399" y="139"/>
                  </a:lnTo>
                  <a:lnTo>
                    <a:pt x="416" y="141"/>
                  </a:lnTo>
                  <a:lnTo>
                    <a:pt x="434" y="144"/>
                  </a:lnTo>
                  <a:lnTo>
                    <a:pt x="451" y="147"/>
                  </a:lnTo>
                  <a:lnTo>
                    <a:pt x="469" y="150"/>
                  </a:lnTo>
                  <a:lnTo>
                    <a:pt x="486" y="153"/>
                  </a:lnTo>
                  <a:lnTo>
                    <a:pt x="504" y="155"/>
                  </a:lnTo>
                  <a:lnTo>
                    <a:pt x="520" y="157"/>
                  </a:lnTo>
                  <a:lnTo>
                    <a:pt x="537" y="159"/>
                  </a:lnTo>
                  <a:lnTo>
                    <a:pt x="553" y="161"/>
                  </a:lnTo>
                  <a:lnTo>
                    <a:pt x="569" y="162"/>
                  </a:lnTo>
                  <a:lnTo>
                    <a:pt x="584" y="163"/>
                  </a:lnTo>
                  <a:lnTo>
                    <a:pt x="599" y="164"/>
                  </a:lnTo>
                  <a:lnTo>
                    <a:pt x="612" y="165"/>
                  </a:lnTo>
                  <a:lnTo>
                    <a:pt x="626" y="166"/>
                  </a:lnTo>
                  <a:lnTo>
                    <a:pt x="638" y="166"/>
                  </a:lnTo>
                  <a:lnTo>
                    <a:pt x="649" y="165"/>
                  </a:lnTo>
                  <a:lnTo>
                    <a:pt x="659" y="164"/>
                  </a:lnTo>
                  <a:lnTo>
                    <a:pt x="670" y="163"/>
                  </a:lnTo>
                  <a:lnTo>
                    <a:pt x="677" y="162"/>
                  </a:lnTo>
                  <a:lnTo>
                    <a:pt x="684" y="160"/>
                  </a:lnTo>
                  <a:lnTo>
                    <a:pt x="690" y="158"/>
                  </a:lnTo>
                  <a:lnTo>
                    <a:pt x="694" y="156"/>
                  </a:lnTo>
                  <a:lnTo>
                    <a:pt x="696" y="153"/>
                  </a:lnTo>
                  <a:lnTo>
                    <a:pt x="698" y="149"/>
                  </a:lnTo>
                  <a:lnTo>
                    <a:pt x="698" y="145"/>
                  </a:lnTo>
                  <a:lnTo>
                    <a:pt x="695" y="141"/>
                  </a:lnTo>
                  <a:lnTo>
                    <a:pt x="353" y="29"/>
                  </a:lnTo>
                  <a:lnTo>
                    <a:pt x="347" y="27"/>
                  </a:lnTo>
                  <a:lnTo>
                    <a:pt x="341" y="26"/>
                  </a:lnTo>
                  <a:lnTo>
                    <a:pt x="336" y="24"/>
                  </a:lnTo>
                  <a:lnTo>
                    <a:pt x="331" y="22"/>
                  </a:lnTo>
                  <a:lnTo>
                    <a:pt x="325" y="21"/>
                  </a:lnTo>
                  <a:lnTo>
                    <a:pt x="321" y="19"/>
                  </a:lnTo>
                  <a:lnTo>
                    <a:pt x="315" y="18"/>
                  </a:lnTo>
                  <a:lnTo>
                    <a:pt x="311" y="17"/>
                  </a:lnTo>
                  <a:lnTo>
                    <a:pt x="305" y="16"/>
                  </a:lnTo>
                  <a:lnTo>
                    <a:pt x="299" y="15"/>
                  </a:lnTo>
                  <a:lnTo>
                    <a:pt x="293" y="14"/>
                  </a:lnTo>
                  <a:lnTo>
                    <a:pt x="286" y="13"/>
                  </a:lnTo>
                  <a:lnTo>
                    <a:pt x="279" y="12"/>
                  </a:lnTo>
                  <a:lnTo>
                    <a:pt x="271" y="10"/>
                  </a:lnTo>
                  <a:lnTo>
                    <a:pt x="264" y="9"/>
                  </a:lnTo>
                  <a:lnTo>
                    <a:pt x="253" y="8"/>
                  </a:lnTo>
                  <a:lnTo>
                    <a:pt x="239" y="7"/>
                  </a:lnTo>
                  <a:lnTo>
                    <a:pt x="223" y="6"/>
                  </a:lnTo>
                  <a:lnTo>
                    <a:pt x="207" y="4"/>
                  </a:lnTo>
                  <a:lnTo>
                    <a:pt x="193" y="3"/>
                  </a:lnTo>
                  <a:lnTo>
                    <a:pt x="178" y="2"/>
                  </a:lnTo>
                  <a:lnTo>
                    <a:pt x="163" y="2"/>
                  </a:lnTo>
                  <a:lnTo>
                    <a:pt x="148" y="1"/>
                  </a:lnTo>
                  <a:lnTo>
                    <a:pt x="132" y="0"/>
                  </a:lnTo>
                  <a:lnTo>
                    <a:pt x="118" y="0"/>
                  </a:lnTo>
                  <a:lnTo>
                    <a:pt x="102" y="0"/>
                  </a:lnTo>
                  <a:lnTo>
                    <a:pt x="87" y="0"/>
                  </a:lnTo>
                  <a:lnTo>
                    <a:pt x="73" y="0"/>
                  </a:lnTo>
                  <a:lnTo>
                    <a:pt x="58" y="0"/>
                  </a:lnTo>
                  <a:lnTo>
                    <a:pt x="44" y="1"/>
                  </a:lnTo>
                  <a:lnTo>
                    <a:pt x="29" y="1"/>
                  </a:lnTo>
                  <a:lnTo>
                    <a:pt x="15" y="2"/>
                  </a:lnTo>
                  <a:lnTo>
                    <a:pt x="7" y="3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8"/>
                  </a:lnTo>
                  <a:lnTo>
                    <a:pt x="6" y="9"/>
                  </a:lnTo>
                  <a:lnTo>
                    <a:pt x="10" y="11"/>
                  </a:lnTo>
                  <a:lnTo>
                    <a:pt x="15" y="13"/>
                  </a:lnTo>
                  <a:lnTo>
                    <a:pt x="33" y="20"/>
                  </a:lnTo>
                  <a:lnTo>
                    <a:pt x="50" y="27"/>
                  </a:lnTo>
                  <a:lnTo>
                    <a:pt x="68" y="33"/>
                  </a:lnTo>
                  <a:lnTo>
                    <a:pt x="86" y="40"/>
                  </a:lnTo>
                  <a:lnTo>
                    <a:pt x="104" y="47"/>
                  </a:lnTo>
                  <a:lnTo>
                    <a:pt x="121" y="53"/>
                  </a:lnTo>
                  <a:lnTo>
                    <a:pt x="139" y="59"/>
                  </a:lnTo>
                  <a:lnTo>
                    <a:pt x="157" y="65"/>
                  </a:lnTo>
                  <a:lnTo>
                    <a:pt x="175" y="72"/>
                  </a:lnTo>
                  <a:lnTo>
                    <a:pt x="192" y="78"/>
                  </a:lnTo>
                  <a:lnTo>
                    <a:pt x="211" y="85"/>
                  </a:lnTo>
                  <a:lnTo>
                    <a:pt x="229" y="91"/>
                  </a:lnTo>
                  <a:lnTo>
                    <a:pt x="247" y="98"/>
                  </a:lnTo>
                  <a:lnTo>
                    <a:pt x="265" y="104"/>
                  </a:lnTo>
                  <a:lnTo>
                    <a:pt x="283" y="111"/>
                  </a:lnTo>
                  <a:lnTo>
                    <a:pt x="301" y="117"/>
                  </a:lnTo>
                  <a:lnTo>
                    <a:pt x="2235" y="555"/>
                  </a:lnTo>
                  <a:lnTo>
                    <a:pt x="2247" y="554"/>
                  </a:lnTo>
                  <a:lnTo>
                    <a:pt x="2255" y="552"/>
                  </a:lnTo>
                  <a:lnTo>
                    <a:pt x="2260" y="550"/>
                  </a:lnTo>
                  <a:lnTo>
                    <a:pt x="2261" y="547"/>
                  </a:lnTo>
                  <a:lnTo>
                    <a:pt x="2260" y="543"/>
                  </a:lnTo>
                  <a:lnTo>
                    <a:pt x="2256" y="539"/>
                  </a:lnTo>
                  <a:lnTo>
                    <a:pt x="2251" y="536"/>
                  </a:lnTo>
                  <a:lnTo>
                    <a:pt x="2242" y="534"/>
                  </a:lnTo>
                  <a:lnTo>
                    <a:pt x="2307" y="543"/>
                  </a:lnTo>
                  <a:lnTo>
                    <a:pt x="2319" y="546"/>
                  </a:lnTo>
                  <a:lnTo>
                    <a:pt x="2328" y="548"/>
                  </a:lnTo>
                  <a:lnTo>
                    <a:pt x="2334" y="551"/>
                  </a:lnTo>
                  <a:lnTo>
                    <a:pt x="2336" y="554"/>
                  </a:lnTo>
                  <a:lnTo>
                    <a:pt x="2335" y="557"/>
                  </a:lnTo>
                  <a:lnTo>
                    <a:pt x="2330" y="560"/>
                  </a:lnTo>
                  <a:lnTo>
                    <a:pt x="2321" y="562"/>
                  </a:lnTo>
                  <a:lnTo>
                    <a:pt x="2307" y="563"/>
                  </a:lnTo>
                  <a:lnTo>
                    <a:pt x="2301" y="563"/>
                  </a:lnTo>
                  <a:lnTo>
                    <a:pt x="2293" y="562"/>
                  </a:lnTo>
                  <a:lnTo>
                    <a:pt x="2284" y="561"/>
                  </a:lnTo>
                  <a:lnTo>
                    <a:pt x="2275" y="560"/>
                  </a:lnTo>
                  <a:lnTo>
                    <a:pt x="2265" y="558"/>
                  </a:lnTo>
                  <a:lnTo>
                    <a:pt x="2255" y="557"/>
                  </a:lnTo>
                  <a:lnTo>
                    <a:pt x="2244" y="556"/>
                  </a:lnTo>
                  <a:lnTo>
                    <a:pt x="2235" y="555"/>
                  </a:lnTo>
                  <a:lnTo>
                    <a:pt x="301" y="117"/>
                  </a:lnTo>
                </a:path>
              </a:pathLst>
            </a:custGeom>
            <a:solidFill>
              <a:srgbClr val="B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" name="Freeform 204">
              <a:extLst>
                <a:ext uri="{FF2B5EF4-FFF2-40B4-BE49-F238E27FC236}">
                  <a16:creationId xmlns:a16="http://schemas.microsoft.com/office/drawing/2014/main" id="{F5CEA072-C283-4D8F-A63F-E47C0E453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" y="70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1 h 17"/>
                <a:gd name="T4" fmla="*/ 4 w 17"/>
                <a:gd name="T5" fmla="*/ 2 h 17"/>
                <a:gd name="T6" fmla="*/ 0 w 17"/>
                <a:gd name="T7" fmla="*/ 4 h 17"/>
                <a:gd name="T8" fmla="*/ 0 w 17"/>
                <a:gd name="T9" fmla="*/ 8 h 17"/>
                <a:gd name="T10" fmla="*/ 0 w 17"/>
                <a:gd name="T11" fmla="*/ 11 h 17"/>
                <a:gd name="T12" fmla="*/ 4 w 17"/>
                <a:gd name="T13" fmla="*/ 13 h 17"/>
                <a:gd name="T14" fmla="*/ 8 w 17"/>
                <a:gd name="T15" fmla="*/ 16 h 17"/>
                <a:gd name="T16" fmla="*/ 16 w 17"/>
                <a:gd name="T17" fmla="*/ 16 h 17"/>
                <a:gd name="T18" fmla="*/ 16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8" y="1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3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" name="Freeform 205">
              <a:extLst>
                <a:ext uri="{FF2B5EF4-FFF2-40B4-BE49-F238E27FC236}">
                  <a16:creationId xmlns:a16="http://schemas.microsoft.com/office/drawing/2014/main" id="{2CC52D15-C663-4116-AB28-15C944E3E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705"/>
              <a:ext cx="322" cy="43"/>
            </a:xfrm>
            <a:custGeom>
              <a:avLst/>
              <a:gdLst>
                <a:gd name="T0" fmla="*/ 313 w 322"/>
                <a:gd name="T1" fmla="*/ 25 h 43"/>
                <a:gd name="T2" fmla="*/ 313 w 322"/>
                <a:gd name="T3" fmla="*/ 25 h 43"/>
                <a:gd name="T4" fmla="*/ 300 w 322"/>
                <a:gd name="T5" fmla="*/ 20 h 43"/>
                <a:gd name="T6" fmla="*/ 285 w 322"/>
                <a:gd name="T7" fmla="*/ 17 h 43"/>
                <a:gd name="T8" fmla="*/ 268 w 322"/>
                <a:gd name="T9" fmla="*/ 14 h 43"/>
                <a:gd name="T10" fmla="*/ 252 w 322"/>
                <a:gd name="T11" fmla="*/ 11 h 43"/>
                <a:gd name="T12" fmla="*/ 233 w 322"/>
                <a:gd name="T13" fmla="*/ 9 h 43"/>
                <a:gd name="T14" fmla="*/ 214 w 322"/>
                <a:gd name="T15" fmla="*/ 6 h 43"/>
                <a:gd name="T16" fmla="*/ 193 w 322"/>
                <a:gd name="T17" fmla="*/ 4 h 43"/>
                <a:gd name="T18" fmla="*/ 174 w 322"/>
                <a:gd name="T19" fmla="*/ 4 h 43"/>
                <a:gd name="T20" fmla="*/ 153 w 322"/>
                <a:gd name="T21" fmla="*/ 2 h 43"/>
                <a:gd name="T22" fmla="*/ 131 w 322"/>
                <a:gd name="T23" fmla="*/ 1 h 43"/>
                <a:gd name="T24" fmla="*/ 110 w 322"/>
                <a:gd name="T25" fmla="*/ 0 h 43"/>
                <a:gd name="T26" fmla="*/ 88 w 322"/>
                <a:gd name="T27" fmla="*/ 0 h 43"/>
                <a:gd name="T28" fmla="*/ 66 w 322"/>
                <a:gd name="T29" fmla="*/ 0 h 43"/>
                <a:gd name="T30" fmla="*/ 44 w 322"/>
                <a:gd name="T31" fmla="*/ 0 h 43"/>
                <a:gd name="T32" fmla="*/ 22 w 322"/>
                <a:gd name="T33" fmla="*/ 0 h 43"/>
                <a:gd name="T34" fmla="*/ 0 w 322"/>
                <a:gd name="T35" fmla="*/ 1 h 43"/>
                <a:gd name="T36" fmla="*/ 1 w 322"/>
                <a:gd name="T37" fmla="*/ 18 h 43"/>
                <a:gd name="T38" fmla="*/ 22 w 322"/>
                <a:gd name="T39" fmla="*/ 18 h 43"/>
                <a:gd name="T40" fmla="*/ 44 w 322"/>
                <a:gd name="T41" fmla="*/ 18 h 43"/>
                <a:gd name="T42" fmla="*/ 66 w 322"/>
                <a:gd name="T43" fmla="*/ 18 h 43"/>
                <a:gd name="T44" fmla="*/ 88 w 322"/>
                <a:gd name="T45" fmla="*/ 18 h 43"/>
                <a:gd name="T46" fmla="*/ 109 w 322"/>
                <a:gd name="T47" fmla="*/ 18 h 43"/>
                <a:gd name="T48" fmla="*/ 130 w 322"/>
                <a:gd name="T49" fmla="*/ 19 h 43"/>
                <a:gd name="T50" fmla="*/ 152 w 322"/>
                <a:gd name="T51" fmla="*/ 20 h 43"/>
                <a:gd name="T52" fmla="*/ 171 w 322"/>
                <a:gd name="T53" fmla="*/ 21 h 43"/>
                <a:gd name="T54" fmla="*/ 191 w 322"/>
                <a:gd name="T55" fmla="*/ 23 h 43"/>
                <a:gd name="T56" fmla="*/ 211 w 322"/>
                <a:gd name="T57" fmla="*/ 25 h 43"/>
                <a:gd name="T58" fmla="*/ 230 w 322"/>
                <a:gd name="T59" fmla="*/ 27 h 43"/>
                <a:gd name="T60" fmla="*/ 247 w 322"/>
                <a:gd name="T61" fmla="*/ 29 h 43"/>
                <a:gd name="T62" fmla="*/ 263 w 322"/>
                <a:gd name="T63" fmla="*/ 32 h 43"/>
                <a:gd name="T64" fmla="*/ 279 w 322"/>
                <a:gd name="T65" fmla="*/ 35 h 43"/>
                <a:gd name="T66" fmla="*/ 294 w 322"/>
                <a:gd name="T67" fmla="*/ 39 h 43"/>
                <a:gd name="T68" fmla="*/ 306 w 322"/>
                <a:gd name="T69" fmla="*/ 41 h 43"/>
                <a:gd name="T70" fmla="*/ 311 w 322"/>
                <a:gd name="T71" fmla="*/ 42 h 43"/>
                <a:gd name="T72" fmla="*/ 314 w 322"/>
                <a:gd name="T73" fmla="*/ 41 h 43"/>
                <a:gd name="T74" fmla="*/ 319 w 322"/>
                <a:gd name="T75" fmla="*/ 39 h 43"/>
                <a:gd name="T76" fmla="*/ 321 w 322"/>
                <a:gd name="T77" fmla="*/ 36 h 43"/>
                <a:gd name="T78" fmla="*/ 321 w 322"/>
                <a:gd name="T79" fmla="*/ 32 h 43"/>
                <a:gd name="T80" fmla="*/ 321 w 322"/>
                <a:gd name="T81" fmla="*/ 29 h 43"/>
                <a:gd name="T82" fmla="*/ 319 w 322"/>
                <a:gd name="T83" fmla="*/ 26 h 43"/>
                <a:gd name="T84" fmla="*/ 313 w 322"/>
                <a:gd name="T85" fmla="*/ 25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2" h="43">
                  <a:moveTo>
                    <a:pt x="313" y="25"/>
                  </a:moveTo>
                  <a:lnTo>
                    <a:pt x="313" y="25"/>
                  </a:lnTo>
                  <a:lnTo>
                    <a:pt x="300" y="20"/>
                  </a:lnTo>
                  <a:lnTo>
                    <a:pt x="285" y="17"/>
                  </a:lnTo>
                  <a:lnTo>
                    <a:pt x="268" y="14"/>
                  </a:lnTo>
                  <a:lnTo>
                    <a:pt x="252" y="11"/>
                  </a:lnTo>
                  <a:lnTo>
                    <a:pt x="233" y="9"/>
                  </a:lnTo>
                  <a:lnTo>
                    <a:pt x="214" y="6"/>
                  </a:lnTo>
                  <a:lnTo>
                    <a:pt x="193" y="4"/>
                  </a:lnTo>
                  <a:lnTo>
                    <a:pt x="174" y="4"/>
                  </a:lnTo>
                  <a:lnTo>
                    <a:pt x="153" y="2"/>
                  </a:lnTo>
                  <a:lnTo>
                    <a:pt x="131" y="1"/>
                  </a:lnTo>
                  <a:lnTo>
                    <a:pt x="110" y="0"/>
                  </a:lnTo>
                  <a:lnTo>
                    <a:pt x="88" y="0"/>
                  </a:lnTo>
                  <a:lnTo>
                    <a:pt x="66" y="0"/>
                  </a:lnTo>
                  <a:lnTo>
                    <a:pt x="44" y="0"/>
                  </a:lnTo>
                  <a:lnTo>
                    <a:pt x="22" y="0"/>
                  </a:lnTo>
                  <a:lnTo>
                    <a:pt x="0" y="1"/>
                  </a:lnTo>
                  <a:lnTo>
                    <a:pt x="1" y="18"/>
                  </a:lnTo>
                  <a:lnTo>
                    <a:pt x="22" y="18"/>
                  </a:lnTo>
                  <a:lnTo>
                    <a:pt x="44" y="18"/>
                  </a:lnTo>
                  <a:lnTo>
                    <a:pt x="66" y="18"/>
                  </a:lnTo>
                  <a:lnTo>
                    <a:pt x="88" y="18"/>
                  </a:lnTo>
                  <a:lnTo>
                    <a:pt x="109" y="18"/>
                  </a:lnTo>
                  <a:lnTo>
                    <a:pt x="130" y="19"/>
                  </a:lnTo>
                  <a:lnTo>
                    <a:pt x="152" y="20"/>
                  </a:lnTo>
                  <a:lnTo>
                    <a:pt x="171" y="21"/>
                  </a:lnTo>
                  <a:lnTo>
                    <a:pt x="191" y="23"/>
                  </a:lnTo>
                  <a:lnTo>
                    <a:pt x="211" y="25"/>
                  </a:lnTo>
                  <a:lnTo>
                    <a:pt x="230" y="27"/>
                  </a:lnTo>
                  <a:lnTo>
                    <a:pt x="247" y="29"/>
                  </a:lnTo>
                  <a:lnTo>
                    <a:pt x="263" y="32"/>
                  </a:lnTo>
                  <a:lnTo>
                    <a:pt x="279" y="35"/>
                  </a:lnTo>
                  <a:lnTo>
                    <a:pt x="294" y="39"/>
                  </a:lnTo>
                  <a:lnTo>
                    <a:pt x="306" y="41"/>
                  </a:lnTo>
                  <a:lnTo>
                    <a:pt x="311" y="42"/>
                  </a:lnTo>
                  <a:lnTo>
                    <a:pt x="314" y="41"/>
                  </a:lnTo>
                  <a:lnTo>
                    <a:pt x="319" y="39"/>
                  </a:lnTo>
                  <a:lnTo>
                    <a:pt x="321" y="36"/>
                  </a:lnTo>
                  <a:lnTo>
                    <a:pt x="321" y="32"/>
                  </a:lnTo>
                  <a:lnTo>
                    <a:pt x="321" y="29"/>
                  </a:lnTo>
                  <a:lnTo>
                    <a:pt x="319" y="26"/>
                  </a:lnTo>
                  <a:lnTo>
                    <a:pt x="313" y="25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" name="Freeform 206">
              <a:extLst>
                <a:ext uri="{FF2B5EF4-FFF2-40B4-BE49-F238E27FC236}">
                  <a16:creationId xmlns:a16="http://schemas.microsoft.com/office/drawing/2014/main" id="{BB8C14B3-AC59-49CD-8FF4-A7DCDFD3B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733"/>
              <a:ext cx="346" cy="128"/>
            </a:xfrm>
            <a:custGeom>
              <a:avLst/>
              <a:gdLst>
                <a:gd name="T0" fmla="*/ 341 w 346"/>
                <a:gd name="T1" fmla="*/ 117 h 128"/>
                <a:gd name="T2" fmla="*/ 345 w 346"/>
                <a:gd name="T3" fmla="*/ 108 h 128"/>
                <a:gd name="T4" fmla="*/ 8 w 346"/>
                <a:gd name="T5" fmla="*/ 0 h 128"/>
                <a:gd name="T6" fmla="*/ 0 w 346"/>
                <a:gd name="T7" fmla="*/ 18 h 128"/>
                <a:gd name="T8" fmla="*/ 336 w 346"/>
                <a:gd name="T9" fmla="*/ 127 h 128"/>
                <a:gd name="T10" fmla="*/ 341 w 346"/>
                <a:gd name="T11" fmla="*/ 117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6" h="128">
                  <a:moveTo>
                    <a:pt x="341" y="117"/>
                  </a:moveTo>
                  <a:lnTo>
                    <a:pt x="345" y="108"/>
                  </a:lnTo>
                  <a:lnTo>
                    <a:pt x="8" y="0"/>
                  </a:lnTo>
                  <a:lnTo>
                    <a:pt x="0" y="18"/>
                  </a:lnTo>
                  <a:lnTo>
                    <a:pt x="336" y="127"/>
                  </a:lnTo>
                  <a:lnTo>
                    <a:pt x="341" y="117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" name="Freeform 207">
              <a:extLst>
                <a:ext uri="{FF2B5EF4-FFF2-40B4-BE49-F238E27FC236}">
                  <a16:creationId xmlns:a16="http://schemas.microsoft.com/office/drawing/2014/main" id="{8F7AB915-8BD1-4BAF-8BBA-037DB807B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" y="84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5 w 17"/>
                <a:gd name="T3" fmla="*/ 16 h 17"/>
                <a:gd name="T4" fmla="*/ 10 w 17"/>
                <a:gd name="T5" fmla="*/ 14 h 17"/>
                <a:gd name="T6" fmla="*/ 14 w 17"/>
                <a:gd name="T7" fmla="*/ 13 h 17"/>
                <a:gd name="T8" fmla="*/ 16 w 17"/>
                <a:gd name="T9" fmla="*/ 10 h 17"/>
                <a:gd name="T10" fmla="*/ 16 w 17"/>
                <a:gd name="T11" fmla="*/ 6 h 17"/>
                <a:gd name="T12" fmla="*/ 16 w 17"/>
                <a:gd name="T13" fmla="*/ 4 h 17"/>
                <a:gd name="T14" fmla="*/ 14 w 17"/>
                <a:gd name="T15" fmla="*/ 2 h 17"/>
                <a:gd name="T16" fmla="*/ 8 w 17"/>
                <a:gd name="T17" fmla="*/ 0 h 17"/>
                <a:gd name="T18" fmla="*/ 0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5" y="16"/>
                  </a:lnTo>
                  <a:lnTo>
                    <a:pt x="10" y="14"/>
                  </a:lnTo>
                  <a:lnTo>
                    <a:pt x="14" y="13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8" y="0"/>
                  </a:lnTo>
                  <a:lnTo>
                    <a:pt x="0" y="16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" name="Freeform 208">
              <a:extLst>
                <a:ext uri="{FF2B5EF4-FFF2-40B4-BE49-F238E27FC236}">
                  <a16:creationId xmlns:a16="http://schemas.microsoft.com/office/drawing/2014/main" id="{E6D36937-38C6-46ED-8CEC-E69FC5046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706"/>
              <a:ext cx="2344" cy="571"/>
            </a:xfrm>
            <a:custGeom>
              <a:avLst/>
              <a:gdLst>
                <a:gd name="T0" fmla="*/ 339 w 2344"/>
                <a:gd name="T1" fmla="*/ 24 h 571"/>
                <a:gd name="T2" fmla="*/ 461 w 2344"/>
                <a:gd name="T3" fmla="*/ 66 h 571"/>
                <a:gd name="T4" fmla="*/ 586 w 2344"/>
                <a:gd name="T5" fmla="*/ 107 h 571"/>
                <a:gd name="T6" fmla="*/ 712 w 2344"/>
                <a:gd name="T7" fmla="*/ 148 h 571"/>
                <a:gd name="T8" fmla="*/ 838 w 2344"/>
                <a:gd name="T9" fmla="*/ 188 h 571"/>
                <a:gd name="T10" fmla="*/ 963 w 2344"/>
                <a:gd name="T11" fmla="*/ 228 h 571"/>
                <a:gd name="T12" fmla="*/ 1089 w 2344"/>
                <a:gd name="T13" fmla="*/ 266 h 571"/>
                <a:gd name="T14" fmla="*/ 1215 w 2344"/>
                <a:gd name="T15" fmla="*/ 303 h 571"/>
                <a:gd name="T16" fmla="*/ 1341 w 2344"/>
                <a:gd name="T17" fmla="*/ 339 h 571"/>
                <a:gd name="T18" fmla="*/ 1465 w 2344"/>
                <a:gd name="T19" fmla="*/ 372 h 571"/>
                <a:gd name="T20" fmla="*/ 1589 w 2344"/>
                <a:gd name="T21" fmla="*/ 404 h 571"/>
                <a:gd name="T22" fmla="*/ 1712 w 2344"/>
                <a:gd name="T23" fmla="*/ 434 h 571"/>
                <a:gd name="T24" fmla="*/ 1833 w 2344"/>
                <a:gd name="T25" fmla="*/ 462 h 571"/>
                <a:gd name="T26" fmla="*/ 1954 w 2344"/>
                <a:gd name="T27" fmla="*/ 488 h 571"/>
                <a:gd name="T28" fmla="*/ 2072 w 2344"/>
                <a:gd name="T29" fmla="*/ 511 h 571"/>
                <a:gd name="T30" fmla="*/ 2189 w 2344"/>
                <a:gd name="T31" fmla="*/ 531 h 571"/>
                <a:gd name="T32" fmla="*/ 2305 w 2344"/>
                <a:gd name="T33" fmla="*/ 548 h 571"/>
                <a:gd name="T34" fmla="*/ 2335 w 2344"/>
                <a:gd name="T35" fmla="*/ 555 h 571"/>
                <a:gd name="T36" fmla="*/ 2343 w 2344"/>
                <a:gd name="T37" fmla="*/ 563 h 571"/>
                <a:gd name="T38" fmla="*/ 2330 w 2344"/>
                <a:gd name="T39" fmla="*/ 569 h 571"/>
                <a:gd name="T40" fmla="*/ 2297 w 2344"/>
                <a:gd name="T41" fmla="*/ 569 h 571"/>
                <a:gd name="T42" fmla="*/ 1831 w 2344"/>
                <a:gd name="T43" fmla="*/ 503 h 571"/>
                <a:gd name="T44" fmla="*/ 1818 w 2344"/>
                <a:gd name="T45" fmla="*/ 491 h 571"/>
                <a:gd name="T46" fmla="*/ 1803 w 2344"/>
                <a:gd name="T47" fmla="*/ 479 h 571"/>
                <a:gd name="T48" fmla="*/ 1787 w 2344"/>
                <a:gd name="T49" fmla="*/ 469 h 571"/>
                <a:gd name="T50" fmla="*/ 1623 w 2344"/>
                <a:gd name="T51" fmla="*/ 422 h 571"/>
                <a:gd name="T52" fmla="*/ 1622 w 2344"/>
                <a:gd name="T53" fmla="*/ 436 h 571"/>
                <a:gd name="T54" fmla="*/ 1615 w 2344"/>
                <a:gd name="T55" fmla="*/ 450 h 571"/>
                <a:gd name="T56" fmla="*/ 1602 w 2344"/>
                <a:gd name="T57" fmla="*/ 460 h 571"/>
                <a:gd name="T58" fmla="*/ 1580 w 2344"/>
                <a:gd name="T59" fmla="*/ 462 h 571"/>
                <a:gd name="T60" fmla="*/ 1159 w 2344"/>
                <a:gd name="T61" fmla="*/ 393 h 571"/>
                <a:gd name="T62" fmla="*/ 1085 w 2344"/>
                <a:gd name="T63" fmla="*/ 372 h 571"/>
                <a:gd name="T64" fmla="*/ 1012 w 2344"/>
                <a:gd name="T65" fmla="*/ 350 h 571"/>
                <a:gd name="T66" fmla="*/ 939 w 2344"/>
                <a:gd name="T67" fmla="*/ 328 h 571"/>
                <a:gd name="T68" fmla="*/ 866 w 2344"/>
                <a:gd name="T69" fmla="*/ 305 h 571"/>
                <a:gd name="T70" fmla="*/ 793 w 2344"/>
                <a:gd name="T71" fmla="*/ 282 h 571"/>
                <a:gd name="T72" fmla="*/ 720 w 2344"/>
                <a:gd name="T73" fmla="*/ 259 h 571"/>
                <a:gd name="T74" fmla="*/ 647 w 2344"/>
                <a:gd name="T75" fmla="*/ 235 h 571"/>
                <a:gd name="T76" fmla="*/ 574 w 2344"/>
                <a:gd name="T77" fmla="*/ 211 h 571"/>
                <a:gd name="T78" fmla="*/ 501 w 2344"/>
                <a:gd name="T79" fmla="*/ 187 h 571"/>
                <a:gd name="T80" fmla="*/ 429 w 2344"/>
                <a:gd name="T81" fmla="*/ 163 h 571"/>
                <a:gd name="T82" fmla="*/ 357 w 2344"/>
                <a:gd name="T83" fmla="*/ 138 h 571"/>
                <a:gd name="T84" fmla="*/ 285 w 2344"/>
                <a:gd name="T85" fmla="*/ 113 h 571"/>
                <a:gd name="T86" fmla="*/ 214 w 2344"/>
                <a:gd name="T87" fmla="*/ 87 h 571"/>
                <a:gd name="T88" fmla="*/ 143 w 2344"/>
                <a:gd name="T89" fmla="*/ 61 h 571"/>
                <a:gd name="T90" fmla="*/ 72 w 2344"/>
                <a:gd name="T91" fmla="*/ 35 h 571"/>
                <a:gd name="T92" fmla="*/ 2 w 2344"/>
                <a:gd name="T93" fmla="*/ 9 h 571"/>
                <a:gd name="T94" fmla="*/ 4 w 2344"/>
                <a:gd name="T95" fmla="*/ 4 h 571"/>
                <a:gd name="T96" fmla="*/ 29 w 2344"/>
                <a:gd name="T97" fmla="*/ 2 h 571"/>
                <a:gd name="T98" fmla="*/ 72 w 2344"/>
                <a:gd name="T99" fmla="*/ 0 h 571"/>
                <a:gd name="T100" fmla="*/ 126 w 2344"/>
                <a:gd name="T101" fmla="*/ 1 h 571"/>
                <a:gd name="T102" fmla="*/ 186 w 2344"/>
                <a:gd name="T103" fmla="*/ 3 h 571"/>
                <a:gd name="T104" fmla="*/ 245 w 2344"/>
                <a:gd name="T105" fmla="*/ 8 h 571"/>
                <a:gd name="T106" fmla="*/ 298 w 2344"/>
                <a:gd name="T107" fmla="*/ 15 h 571"/>
                <a:gd name="T108" fmla="*/ 339 w 2344"/>
                <a:gd name="T109" fmla="*/ 24 h 5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344" h="571">
                  <a:moveTo>
                    <a:pt x="339" y="24"/>
                  </a:moveTo>
                  <a:lnTo>
                    <a:pt x="339" y="24"/>
                  </a:lnTo>
                  <a:lnTo>
                    <a:pt x="400" y="45"/>
                  </a:lnTo>
                  <a:lnTo>
                    <a:pt x="461" y="66"/>
                  </a:lnTo>
                  <a:lnTo>
                    <a:pt x="524" y="87"/>
                  </a:lnTo>
                  <a:lnTo>
                    <a:pt x="586" y="107"/>
                  </a:lnTo>
                  <a:lnTo>
                    <a:pt x="649" y="128"/>
                  </a:lnTo>
                  <a:lnTo>
                    <a:pt x="712" y="148"/>
                  </a:lnTo>
                  <a:lnTo>
                    <a:pt x="775" y="168"/>
                  </a:lnTo>
                  <a:lnTo>
                    <a:pt x="838" y="188"/>
                  </a:lnTo>
                  <a:lnTo>
                    <a:pt x="901" y="208"/>
                  </a:lnTo>
                  <a:lnTo>
                    <a:pt x="963" y="228"/>
                  </a:lnTo>
                  <a:lnTo>
                    <a:pt x="1026" y="247"/>
                  </a:lnTo>
                  <a:lnTo>
                    <a:pt x="1089" y="266"/>
                  </a:lnTo>
                  <a:lnTo>
                    <a:pt x="1152" y="285"/>
                  </a:lnTo>
                  <a:lnTo>
                    <a:pt x="1215" y="303"/>
                  </a:lnTo>
                  <a:lnTo>
                    <a:pt x="1278" y="321"/>
                  </a:lnTo>
                  <a:lnTo>
                    <a:pt x="1341" y="339"/>
                  </a:lnTo>
                  <a:lnTo>
                    <a:pt x="1403" y="356"/>
                  </a:lnTo>
                  <a:lnTo>
                    <a:pt x="1465" y="372"/>
                  </a:lnTo>
                  <a:lnTo>
                    <a:pt x="1528" y="389"/>
                  </a:lnTo>
                  <a:lnTo>
                    <a:pt x="1589" y="404"/>
                  </a:lnTo>
                  <a:lnTo>
                    <a:pt x="1650" y="420"/>
                  </a:lnTo>
                  <a:lnTo>
                    <a:pt x="1712" y="434"/>
                  </a:lnTo>
                  <a:lnTo>
                    <a:pt x="1773" y="449"/>
                  </a:lnTo>
                  <a:lnTo>
                    <a:pt x="1833" y="462"/>
                  </a:lnTo>
                  <a:lnTo>
                    <a:pt x="1894" y="475"/>
                  </a:lnTo>
                  <a:lnTo>
                    <a:pt x="1954" y="488"/>
                  </a:lnTo>
                  <a:lnTo>
                    <a:pt x="2013" y="500"/>
                  </a:lnTo>
                  <a:lnTo>
                    <a:pt x="2072" y="511"/>
                  </a:lnTo>
                  <a:lnTo>
                    <a:pt x="2132" y="521"/>
                  </a:lnTo>
                  <a:lnTo>
                    <a:pt x="2189" y="531"/>
                  </a:lnTo>
                  <a:lnTo>
                    <a:pt x="2247" y="540"/>
                  </a:lnTo>
                  <a:lnTo>
                    <a:pt x="2305" y="548"/>
                  </a:lnTo>
                  <a:lnTo>
                    <a:pt x="2323" y="551"/>
                  </a:lnTo>
                  <a:lnTo>
                    <a:pt x="2335" y="555"/>
                  </a:lnTo>
                  <a:lnTo>
                    <a:pt x="2342" y="559"/>
                  </a:lnTo>
                  <a:lnTo>
                    <a:pt x="2343" y="563"/>
                  </a:lnTo>
                  <a:lnTo>
                    <a:pt x="2339" y="566"/>
                  </a:lnTo>
                  <a:lnTo>
                    <a:pt x="2330" y="569"/>
                  </a:lnTo>
                  <a:lnTo>
                    <a:pt x="2315" y="570"/>
                  </a:lnTo>
                  <a:lnTo>
                    <a:pt x="2297" y="569"/>
                  </a:lnTo>
                  <a:lnTo>
                    <a:pt x="1838" y="509"/>
                  </a:lnTo>
                  <a:lnTo>
                    <a:pt x="1831" y="503"/>
                  </a:lnTo>
                  <a:lnTo>
                    <a:pt x="1824" y="497"/>
                  </a:lnTo>
                  <a:lnTo>
                    <a:pt x="1818" y="491"/>
                  </a:lnTo>
                  <a:lnTo>
                    <a:pt x="1811" y="485"/>
                  </a:lnTo>
                  <a:lnTo>
                    <a:pt x="1803" y="479"/>
                  </a:lnTo>
                  <a:lnTo>
                    <a:pt x="1795" y="474"/>
                  </a:lnTo>
                  <a:lnTo>
                    <a:pt x="1787" y="469"/>
                  </a:lnTo>
                  <a:lnTo>
                    <a:pt x="1779" y="463"/>
                  </a:lnTo>
                  <a:lnTo>
                    <a:pt x="1623" y="422"/>
                  </a:lnTo>
                  <a:lnTo>
                    <a:pt x="1623" y="429"/>
                  </a:lnTo>
                  <a:lnTo>
                    <a:pt x="1622" y="436"/>
                  </a:lnTo>
                  <a:lnTo>
                    <a:pt x="1619" y="444"/>
                  </a:lnTo>
                  <a:lnTo>
                    <a:pt x="1615" y="450"/>
                  </a:lnTo>
                  <a:lnTo>
                    <a:pt x="1610" y="456"/>
                  </a:lnTo>
                  <a:lnTo>
                    <a:pt x="1602" y="460"/>
                  </a:lnTo>
                  <a:lnTo>
                    <a:pt x="1593" y="462"/>
                  </a:lnTo>
                  <a:lnTo>
                    <a:pt x="1580" y="462"/>
                  </a:lnTo>
                  <a:lnTo>
                    <a:pt x="1191" y="391"/>
                  </a:lnTo>
                  <a:lnTo>
                    <a:pt x="1159" y="393"/>
                  </a:lnTo>
                  <a:lnTo>
                    <a:pt x="1123" y="383"/>
                  </a:lnTo>
                  <a:lnTo>
                    <a:pt x="1085" y="372"/>
                  </a:lnTo>
                  <a:lnTo>
                    <a:pt x="1048" y="361"/>
                  </a:lnTo>
                  <a:lnTo>
                    <a:pt x="1012" y="350"/>
                  </a:lnTo>
                  <a:lnTo>
                    <a:pt x="976" y="339"/>
                  </a:lnTo>
                  <a:lnTo>
                    <a:pt x="939" y="328"/>
                  </a:lnTo>
                  <a:lnTo>
                    <a:pt x="902" y="316"/>
                  </a:lnTo>
                  <a:lnTo>
                    <a:pt x="866" y="305"/>
                  </a:lnTo>
                  <a:lnTo>
                    <a:pt x="830" y="293"/>
                  </a:lnTo>
                  <a:lnTo>
                    <a:pt x="793" y="282"/>
                  </a:lnTo>
                  <a:lnTo>
                    <a:pt x="756" y="270"/>
                  </a:lnTo>
                  <a:lnTo>
                    <a:pt x="720" y="259"/>
                  </a:lnTo>
                  <a:lnTo>
                    <a:pt x="683" y="247"/>
                  </a:lnTo>
                  <a:lnTo>
                    <a:pt x="647" y="235"/>
                  </a:lnTo>
                  <a:lnTo>
                    <a:pt x="610" y="223"/>
                  </a:lnTo>
                  <a:lnTo>
                    <a:pt x="574" y="211"/>
                  </a:lnTo>
                  <a:lnTo>
                    <a:pt x="538" y="199"/>
                  </a:lnTo>
                  <a:lnTo>
                    <a:pt x="501" y="187"/>
                  </a:lnTo>
                  <a:lnTo>
                    <a:pt x="465" y="175"/>
                  </a:lnTo>
                  <a:lnTo>
                    <a:pt x="429" y="163"/>
                  </a:lnTo>
                  <a:lnTo>
                    <a:pt x="393" y="150"/>
                  </a:lnTo>
                  <a:lnTo>
                    <a:pt x="357" y="138"/>
                  </a:lnTo>
                  <a:lnTo>
                    <a:pt x="321" y="126"/>
                  </a:lnTo>
                  <a:lnTo>
                    <a:pt x="285" y="113"/>
                  </a:lnTo>
                  <a:lnTo>
                    <a:pt x="249" y="100"/>
                  </a:lnTo>
                  <a:lnTo>
                    <a:pt x="214" y="87"/>
                  </a:lnTo>
                  <a:lnTo>
                    <a:pt x="178" y="74"/>
                  </a:lnTo>
                  <a:lnTo>
                    <a:pt x="143" y="61"/>
                  </a:lnTo>
                  <a:lnTo>
                    <a:pt x="108" y="48"/>
                  </a:lnTo>
                  <a:lnTo>
                    <a:pt x="72" y="35"/>
                  </a:lnTo>
                  <a:lnTo>
                    <a:pt x="38" y="22"/>
                  </a:lnTo>
                  <a:lnTo>
                    <a:pt x="2" y="9"/>
                  </a:lnTo>
                  <a:lnTo>
                    <a:pt x="0" y="6"/>
                  </a:lnTo>
                  <a:lnTo>
                    <a:pt x="4" y="4"/>
                  </a:lnTo>
                  <a:lnTo>
                    <a:pt x="13" y="3"/>
                  </a:lnTo>
                  <a:lnTo>
                    <a:pt x="29" y="2"/>
                  </a:lnTo>
                  <a:lnTo>
                    <a:pt x="48" y="1"/>
                  </a:lnTo>
                  <a:lnTo>
                    <a:pt x="72" y="0"/>
                  </a:lnTo>
                  <a:lnTo>
                    <a:pt x="98" y="0"/>
                  </a:lnTo>
                  <a:lnTo>
                    <a:pt x="126" y="1"/>
                  </a:lnTo>
                  <a:lnTo>
                    <a:pt x="155" y="2"/>
                  </a:lnTo>
                  <a:lnTo>
                    <a:pt x="186" y="3"/>
                  </a:lnTo>
                  <a:lnTo>
                    <a:pt x="216" y="5"/>
                  </a:lnTo>
                  <a:lnTo>
                    <a:pt x="245" y="8"/>
                  </a:lnTo>
                  <a:lnTo>
                    <a:pt x="272" y="11"/>
                  </a:lnTo>
                  <a:lnTo>
                    <a:pt x="298" y="15"/>
                  </a:lnTo>
                  <a:lnTo>
                    <a:pt x="319" y="19"/>
                  </a:lnTo>
                  <a:lnTo>
                    <a:pt x="339" y="2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" name="Freeform 209">
              <a:extLst>
                <a:ext uri="{FF2B5EF4-FFF2-40B4-BE49-F238E27FC236}">
                  <a16:creationId xmlns:a16="http://schemas.microsoft.com/office/drawing/2014/main" id="{1F161A66-0FD5-418E-BB60-80D2C8687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249"/>
              <a:ext cx="370" cy="492"/>
            </a:xfrm>
            <a:custGeom>
              <a:avLst/>
              <a:gdLst>
                <a:gd name="T0" fmla="*/ 264 w 370"/>
                <a:gd name="T1" fmla="*/ 4 h 492"/>
                <a:gd name="T2" fmla="*/ 296 w 370"/>
                <a:gd name="T3" fmla="*/ 17 h 492"/>
                <a:gd name="T4" fmla="*/ 323 w 370"/>
                <a:gd name="T5" fmla="*/ 40 h 492"/>
                <a:gd name="T6" fmla="*/ 344 w 370"/>
                <a:gd name="T7" fmla="*/ 70 h 492"/>
                <a:gd name="T8" fmla="*/ 359 w 370"/>
                <a:gd name="T9" fmla="*/ 105 h 492"/>
                <a:gd name="T10" fmla="*/ 368 w 370"/>
                <a:gd name="T11" fmla="*/ 147 h 492"/>
                <a:gd name="T12" fmla="*/ 369 w 370"/>
                <a:gd name="T13" fmla="*/ 192 h 492"/>
                <a:gd name="T14" fmla="*/ 365 w 370"/>
                <a:gd name="T15" fmla="*/ 240 h 492"/>
                <a:gd name="T16" fmla="*/ 352 w 370"/>
                <a:gd name="T17" fmla="*/ 289 h 492"/>
                <a:gd name="T18" fmla="*/ 332 w 370"/>
                <a:gd name="T19" fmla="*/ 337 h 492"/>
                <a:gd name="T20" fmla="*/ 307 w 370"/>
                <a:gd name="T21" fmla="*/ 380 h 492"/>
                <a:gd name="T22" fmla="*/ 278 w 370"/>
                <a:gd name="T23" fmla="*/ 416 h 492"/>
                <a:gd name="T24" fmla="*/ 246 w 370"/>
                <a:gd name="T25" fmla="*/ 447 h 492"/>
                <a:gd name="T26" fmla="*/ 212 w 370"/>
                <a:gd name="T27" fmla="*/ 470 h 492"/>
                <a:gd name="T28" fmla="*/ 176 w 370"/>
                <a:gd name="T29" fmla="*/ 485 h 492"/>
                <a:gd name="T30" fmla="*/ 140 w 370"/>
                <a:gd name="T31" fmla="*/ 491 h 492"/>
                <a:gd name="T32" fmla="*/ 105 w 370"/>
                <a:gd name="T33" fmla="*/ 487 h 492"/>
                <a:gd name="T34" fmla="*/ 72 w 370"/>
                <a:gd name="T35" fmla="*/ 473 h 492"/>
                <a:gd name="T36" fmla="*/ 45 w 370"/>
                <a:gd name="T37" fmla="*/ 451 h 492"/>
                <a:gd name="T38" fmla="*/ 25 w 370"/>
                <a:gd name="T39" fmla="*/ 422 h 492"/>
                <a:gd name="T40" fmla="*/ 10 w 370"/>
                <a:gd name="T41" fmla="*/ 385 h 492"/>
                <a:gd name="T42" fmla="*/ 1 w 370"/>
                <a:gd name="T43" fmla="*/ 344 h 492"/>
                <a:gd name="T44" fmla="*/ 0 w 370"/>
                <a:gd name="T45" fmla="*/ 299 h 492"/>
                <a:gd name="T46" fmla="*/ 5 w 370"/>
                <a:gd name="T47" fmla="*/ 252 h 492"/>
                <a:gd name="T48" fmla="*/ 18 w 370"/>
                <a:gd name="T49" fmla="*/ 202 h 492"/>
                <a:gd name="T50" fmla="*/ 37 w 370"/>
                <a:gd name="T51" fmla="*/ 154 h 492"/>
                <a:gd name="T52" fmla="*/ 62 w 370"/>
                <a:gd name="T53" fmla="*/ 111 h 492"/>
                <a:gd name="T54" fmla="*/ 91 w 370"/>
                <a:gd name="T55" fmla="*/ 74 h 492"/>
                <a:gd name="T56" fmla="*/ 123 w 370"/>
                <a:gd name="T57" fmla="*/ 44 h 492"/>
                <a:gd name="T58" fmla="*/ 158 w 370"/>
                <a:gd name="T59" fmla="*/ 20 h 492"/>
                <a:gd name="T60" fmla="*/ 194 w 370"/>
                <a:gd name="T61" fmla="*/ 6 h 492"/>
                <a:gd name="T62" fmla="*/ 230 w 370"/>
                <a:gd name="T63" fmla="*/ 0 h 492"/>
                <a:gd name="T64" fmla="*/ 264 w 370"/>
                <a:gd name="T65" fmla="*/ 4 h 4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0" h="492">
                  <a:moveTo>
                    <a:pt x="264" y="4"/>
                  </a:moveTo>
                  <a:lnTo>
                    <a:pt x="264" y="4"/>
                  </a:lnTo>
                  <a:lnTo>
                    <a:pt x="281" y="10"/>
                  </a:lnTo>
                  <a:lnTo>
                    <a:pt x="296" y="17"/>
                  </a:lnTo>
                  <a:lnTo>
                    <a:pt x="311" y="28"/>
                  </a:lnTo>
                  <a:lnTo>
                    <a:pt x="323" y="40"/>
                  </a:lnTo>
                  <a:lnTo>
                    <a:pt x="334" y="54"/>
                  </a:lnTo>
                  <a:lnTo>
                    <a:pt x="344" y="70"/>
                  </a:lnTo>
                  <a:lnTo>
                    <a:pt x="352" y="87"/>
                  </a:lnTo>
                  <a:lnTo>
                    <a:pt x="359" y="105"/>
                  </a:lnTo>
                  <a:lnTo>
                    <a:pt x="365" y="126"/>
                  </a:lnTo>
                  <a:lnTo>
                    <a:pt x="368" y="147"/>
                  </a:lnTo>
                  <a:lnTo>
                    <a:pt x="369" y="169"/>
                  </a:lnTo>
                  <a:lnTo>
                    <a:pt x="369" y="192"/>
                  </a:lnTo>
                  <a:lnTo>
                    <a:pt x="368" y="215"/>
                  </a:lnTo>
                  <a:lnTo>
                    <a:pt x="365" y="240"/>
                  </a:lnTo>
                  <a:lnTo>
                    <a:pt x="359" y="264"/>
                  </a:lnTo>
                  <a:lnTo>
                    <a:pt x="352" y="289"/>
                  </a:lnTo>
                  <a:lnTo>
                    <a:pt x="342" y="313"/>
                  </a:lnTo>
                  <a:lnTo>
                    <a:pt x="332" y="337"/>
                  </a:lnTo>
                  <a:lnTo>
                    <a:pt x="321" y="359"/>
                  </a:lnTo>
                  <a:lnTo>
                    <a:pt x="307" y="380"/>
                  </a:lnTo>
                  <a:lnTo>
                    <a:pt x="294" y="399"/>
                  </a:lnTo>
                  <a:lnTo>
                    <a:pt x="278" y="416"/>
                  </a:lnTo>
                  <a:lnTo>
                    <a:pt x="262" y="432"/>
                  </a:lnTo>
                  <a:lnTo>
                    <a:pt x="246" y="447"/>
                  </a:lnTo>
                  <a:lnTo>
                    <a:pt x="230" y="459"/>
                  </a:lnTo>
                  <a:lnTo>
                    <a:pt x="212" y="470"/>
                  </a:lnTo>
                  <a:lnTo>
                    <a:pt x="194" y="479"/>
                  </a:lnTo>
                  <a:lnTo>
                    <a:pt x="176" y="485"/>
                  </a:lnTo>
                  <a:lnTo>
                    <a:pt x="158" y="489"/>
                  </a:lnTo>
                  <a:lnTo>
                    <a:pt x="140" y="491"/>
                  </a:lnTo>
                  <a:lnTo>
                    <a:pt x="122" y="490"/>
                  </a:lnTo>
                  <a:lnTo>
                    <a:pt x="105" y="487"/>
                  </a:lnTo>
                  <a:lnTo>
                    <a:pt x="88" y="481"/>
                  </a:lnTo>
                  <a:lnTo>
                    <a:pt x="72" y="473"/>
                  </a:lnTo>
                  <a:lnTo>
                    <a:pt x="59" y="463"/>
                  </a:lnTo>
                  <a:lnTo>
                    <a:pt x="45" y="451"/>
                  </a:lnTo>
                  <a:lnTo>
                    <a:pt x="35" y="437"/>
                  </a:lnTo>
                  <a:lnTo>
                    <a:pt x="25" y="422"/>
                  </a:lnTo>
                  <a:lnTo>
                    <a:pt x="17" y="404"/>
                  </a:lnTo>
                  <a:lnTo>
                    <a:pt x="10" y="385"/>
                  </a:lnTo>
                  <a:lnTo>
                    <a:pt x="5" y="366"/>
                  </a:lnTo>
                  <a:lnTo>
                    <a:pt x="1" y="344"/>
                  </a:lnTo>
                  <a:lnTo>
                    <a:pt x="0" y="322"/>
                  </a:lnTo>
                  <a:lnTo>
                    <a:pt x="0" y="299"/>
                  </a:lnTo>
                  <a:lnTo>
                    <a:pt x="1" y="275"/>
                  </a:lnTo>
                  <a:lnTo>
                    <a:pt x="5" y="252"/>
                  </a:lnTo>
                  <a:lnTo>
                    <a:pt x="10" y="227"/>
                  </a:lnTo>
                  <a:lnTo>
                    <a:pt x="18" y="202"/>
                  </a:lnTo>
                  <a:lnTo>
                    <a:pt x="27" y="177"/>
                  </a:lnTo>
                  <a:lnTo>
                    <a:pt x="37" y="154"/>
                  </a:lnTo>
                  <a:lnTo>
                    <a:pt x="50" y="132"/>
                  </a:lnTo>
                  <a:lnTo>
                    <a:pt x="62" y="111"/>
                  </a:lnTo>
                  <a:lnTo>
                    <a:pt x="75" y="92"/>
                  </a:lnTo>
                  <a:lnTo>
                    <a:pt x="91" y="74"/>
                  </a:lnTo>
                  <a:lnTo>
                    <a:pt x="107" y="58"/>
                  </a:lnTo>
                  <a:lnTo>
                    <a:pt x="123" y="44"/>
                  </a:lnTo>
                  <a:lnTo>
                    <a:pt x="140" y="31"/>
                  </a:lnTo>
                  <a:lnTo>
                    <a:pt x="158" y="20"/>
                  </a:lnTo>
                  <a:lnTo>
                    <a:pt x="176" y="12"/>
                  </a:lnTo>
                  <a:lnTo>
                    <a:pt x="194" y="6"/>
                  </a:lnTo>
                  <a:lnTo>
                    <a:pt x="212" y="2"/>
                  </a:lnTo>
                  <a:lnTo>
                    <a:pt x="230" y="0"/>
                  </a:lnTo>
                  <a:lnTo>
                    <a:pt x="246" y="1"/>
                  </a:lnTo>
                  <a:lnTo>
                    <a:pt x="264" y="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" name="Freeform 210">
              <a:extLst>
                <a:ext uri="{FF2B5EF4-FFF2-40B4-BE49-F238E27FC236}">
                  <a16:creationId xmlns:a16="http://schemas.microsoft.com/office/drawing/2014/main" id="{8F599A6E-9979-465C-B112-F883FFFBD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1491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8 h 17"/>
                <a:gd name="T10" fmla="*/ 0 w 1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" name="Freeform 211">
              <a:extLst>
                <a:ext uri="{FF2B5EF4-FFF2-40B4-BE49-F238E27FC236}">
                  <a16:creationId xmlns:a16="http://schemas.microsoft.com/office/drawing/2014/main" id="{CE4E10D5-6899-48B1-B32B-7E2270594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1426"/>
              <a:ext cx="22" cy="63"/>
            </a:xfrm>
            <a:custGeom>
              <a:avLst/>
              <a:gdLst>
                <a:gd name="T0" fmla="*/ 17 w 22"/>
                <a:gd name="T1" fmla="*/ 0 h 63"/>
                <a:gd name="T2" fmla="*/ 14 w 22"/>
                <a:gd name="T3" fmla="*/ 8 h 63"/>
                <a:gd name="T4" fmla="*/ 12 w 22"/>
                <a:gd name="T5" fmla="*/ 16 h 63"/>
                <a:gd name="T6" fmla="*/ 9 w 22"/>
                <a:gd name="T7" fmla="*/ 23 h 63"/>
                <a:gd name="T8" fmla="*/ 7 w 22"/>
                <a:gd name="T9" fmla="*/ 30 h 63"/>
                <a:gd name="T10" fmla="*/ 5 w 22"/>
                <a:gd name="T11" fmla="*/ 38 h 63"/>
                <a:gd name="T12" fmla="*/ 3 w 22"/>
                <a:gd name="T13" fmla="*/ 46 h 63"/>
                <a:gd name="T14" fmla="*/ 1 w 22"/>
                <a:gd name="T15" fmla="*/ 54 h 63"/>
                <a:gd name="T16" fmla="*/ 0 w 22"/>
                <a:gd name="T17" fmla="*/ 61 h 63"/>
                <a:gd name="T18" fmla="*/ 5 w 22"/>
                <a:gd name="T19" fmla="*/ 62 h 63"/>
                <a:gd name="T20" fmla="*/ 7 w 22"/>
                <a:gd name="T21" fmla="*/ 55 h 63"/>
                <a:gd name="T22" fmla="*/ 8 w 22"/>
                <a:gd name="T23" fmla="*/ 47 h 63"/>
                <a:gd name="T24" fmla="*/ 10 w 22"/>
                <a:gd name="T25" fmla="*/ 39 h 63"/>
                <a:gd name="T26" fmla="*/ 12 w 22"/>
                <a:gd name="T27" fmla="*/ 32 h 63"/>
                <a:gd name="T28" fmla="*/ 13 w 22"/>
                <a:gd name="T29" fmla="*/ 25 h 63"/>
                <a:gd name="T30" fmla="*/ 16 w 22"/>
                <a:gd name="T31" fmla="*/ 17 h 63"/>
                <a:gd name="T32" fmla="*/ 18 w 22"/>
                <a:gd name="T33" fmla="*/ 10 h 63"/>
                <a:gd name="T34" fmla="*/ 21 w 22"/>
                <a:gd name="T35" fmla="*/ 3 h 63"/>
                <a:gd name="T36" fmla="*/ 17 w 22"/>
                <a:gd name="T37" fmla="*/ 0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" h="63">
                  <a:moveTo>
                    <a:pt x="17" y="0"/>
                  </a:moveTo>
                  <a:lnTo>
                    <a:pt x="14" y="8"/>
                  </a:lnTo>
                  <a:lnTo>
                    <a:pt x="12" y="16"/>
                  </a:lnTo>
                  <a:lnTo>
                    <a:pt x="9" y="23"/>
                  </a:lnTo>
                  <a:lnTo>
                    <a:pt x="7" y="30"/>
                  </a:lnTo>
                  <a:lnTo>
                    <a:pt x="5" y="38"/>
                  </a:lnTo>
                  <a:lnTo>
                    <a:pt x="3" y="46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5" y="62"/>
                  </a:lnTo>
                  <a:lnTo>
                    <a:pt x="7" y="55"/>
                  </a:lnTo>
                  <a:lnTo>
                    <a:pt x="8" y="47"/>
                  </a:lnTo>
                  <a:lnTo>
                    <a:pt x="10" y="39"/>
                  </a:lnTo>
                  <a:lnTo>
                    <a:pt x="12" y="32"/>
                  </a:lnTo>
                  <a:lnTo>
                    <a:pt x="13" y="25"/>
                  </a:lnTo>
                  <a:lnTo>
                    <a:pt x="16" y="17"/>
                  </a:lnTo>
                  <a:lnTo>
                    <a:pt x="18" y="10"/>
                  </a:lnTo>
                  <a:lnTo>
                    <a:pt x="21" y="3"/>
                  </a:lnTo>
                  <a:lnTo>
                    <a:pt x="17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" name="Freeform 212">
              <a:extLst>
                <a:ext uri="{FF2B5EF4-FFF2-40B4-BE49-F238E27FC236}">
                  <a16:creationId xmlns:a16="http://schemas.microsoft.com/office/drawing/2014/main" id="{687C8332-3481-4B0A-AC56-2B98470F6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142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8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8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" name="Freeform 213">
              <a:extLst>
                <a:ext uri="{FF2B5EF4-FFF2-40B4-BE49-F238E27FC236}">
                  <a16:creationId xmlns:a16="http://schemas.microsoft.com/office/drawing/2014/main" id="{D6D01845-B400-4F83-AB08-BCF9C9CA9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" y="1628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6 w 17"/>
                <a:gd name="T3" fmla="*/ 0 h 17"/>
                <a:gd name="T4" fmla="*/ 0 w 17"/>
                <a:gd name="T5" fmla="*/ 0 h 17"/>
                <a:gd name="T6" fmla="*/ 0 w 17"/>
                <a:gd name="T7" fmla="*/ 8 h 17"/>
                <a:gd name="T8" fmla="*/ 0 w 17"/>
                <a:gd name="T9" fmla="*/ 16 h 17"/>
                <a:gd name="T10" fmla="*/ 16 w 17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8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6" y="8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" name="Freeform 214">
              <a:extLst>
                <a:ext uri="{FF2B5EF4-FFF2-40B4-BE49-F238E27FC236}">
                  <a16:creationId xmlns:a16="http://schemas.microsoft.com/office/drawing/2014/main" id="{784741AB-CC2C-4A4F-8393-D5B5DA378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575"/>
              <a:ext cx="17" cy="52"/>
            </a:xfrm>
            <a:custGeom>
              <a:avLst/>
              <a:gdLst>
                <a:gd name="T0" fmla="*/ 0 w 17"/>
                <a:gd name="T1" fmla="*/ 1 h 52"/>
                <a:gd name="T2" fmla="*/ 1 w 17"/>
                <a:gd name="T3" fmla="*/ 8 h 52"/>
                <a:gd name="T4" fmla="*/ 2 w 17"/>
                <a:gd name="T5" fmla="*/ 15 h 52"/>
                <a:gd name="T6" fmla="*/ 3 w 17"/>
                <a:gd name="T7" fmla="*/ 21 h 52"/>
                <a:gd name="T8" fmla="*/ 4 w 17"/>
                <a:gd name="T9" fmla="*/ 28 h 52"/>
                <a:gd name="T10" fmla="*/ 6 w 17"/>
                <a:gd name="T11" fmla="*/ 34 h 52"/>
                <a:gd name="T12" fmla="*/ 8 w 17"/>
                <a:gd name="T13" fmla="*/ 40 h 52"/>
                <a:gd name="T14" fmla="*/ 10 w 17"/>
                <a:gd name="T15" fmla="*/ 46 h 52"/>
                <a:gd name="T16" fmla="*/ 12 w 17"/>
                <a:gd name="T17" fmla="*/ 51 h 52"/>
                <a:gd name="T18" fmla="*/ 16 w 17"/>
                <a:gd name="T19" fmla="*/ 49 h 52"/>
                <a:gd name="T20" fmla="*/ 14 w 17"/>
                <a:gd name="T21" fmla="*/ 44 h 52"/>
                <a:gd name="T22" fmla="*/ 12 w 17"/>
                <a:gd name="T23" fmla="*/ 38 h 52"/>
                <a:gd name="T24" fmla="*/ 11 w 17"/>
                <a:gd name="T25" fmla="*/ 32 h 52"/>
                <a:gd name="T26" fmla="*/ 10 w 17"/>
                <a:gd name="T27" fmla="*/ 26 h 52"/>
                <a:gd name="T28" fmla="*/ 8 w 17"/>
                <a:gd name="T29" fmla="*/ 21 h 52"/>
                <a:gd name="T30" fmla="*/ 7 w 17"/>
                <a:gd name="T31" fmla="*/ 14 h 52"/>
                <a:gd name="T32" fmla="*/ 6 w 17"/>
                <a:gd name="T33" fmla="*/ 7 h 52"/>
                <a:gd name="T34" fmla="*/ 5 w 17"/>
                <a:gd name="T35" fmla="*/ 0 h 52"/>
                <a:gd name="T36" fmla="*/ 0 w 17"/>
                <a:gd name="T37" fmla="*/ 1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" h="52">
                  <a:moveTo>
                    <a:pt x="0" y="1"/>
                  </a:moveTo>
                  <a:lnTo>
                    <a:pt x="1" y="8"/>
                  </a:lnTo>
                  <a:lnTo>
                    <a:pt x="2" y="15"/>
                  </a:lnTo>
                  <a:lnTo>
                    <a:pt x="3" y="21"/>
                  </a:lnTo>
                  <a:lnTo>
                    <a:pt x="4" y="28"/>
                  </a:lnTo>
                  <a:lnTo>
                    <a:pt x="6" y="34"/>
                  </a:lnTo>
                  <a:lnTo>
                    <a:pt x="8" y="40"/>
                  </a:lnTo>
                  <a:lnTo>
                    <a:pt x="10" y="46"/>
                  </a:lnTo>
                  <a:lnTo>
                    <a:pt x="12" y="51"/>
                  </a:lnTo>
                  <a:lnTo>
                    <a:pt x="16" y="49"/>
                  </a:lnTo>
                  <a:lnTo>
                    <a:pt x="14" y="44"/>
                  </a:lnTo>
                  <a:lnTo>
                    <a:pt x="12" y="38"/>
                  </a:lnTo>
                  <a:lnTo>
                    <a:pt x="11" y="32"/>
                  </a:lnTo>
                  <a:lnTo>
                    <a:pt x="10" y="26"/>
                  </a:lnTo>
                  <a:lnTo>
                    <a:pt x="8" y="21"/>
                  </a:lnTo>
                  <a:lnTo>
                    <a:pt x="7" y="14"/>
                  </a:lnTo>
                  <a:lnTo>
                    <a:pt x="6" y="7"/>
                  </a:lnTo>
                  <a:lnTo>
                    <a:pt x="5" y="0"/>
                  </a:lnTo>
                  <a:lnTo>
                    <a:pt x="0" y="1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" name="Freeform 215">
              <a:extLst>
                <a:ext uri="{FF2B5EF4-FFF2-40B4-BE49-F238E27FC236}">
                  <a16:creationId xmlns:a16="http://schemas.microsoft.com/office/drawing/2014/main" id="{E9B21E4C-313D-4630-B540-4C2886DA9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570"/>
              <a:ext cx="1" cy="17"/>
            </a:xfrm>
            <a:custGeom>
              <a:avLst/>
              <a:gdLst>
                <a:gd name="T0" fmla="*/ 0 w 1"/>
                <a:gd name="T1" fmla="*/ 5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0 h 17"/>
                <a:gd name="T8" fmla="*/ 0 w 1"/>
                <a:gd name="T9" fmla="*/ 0 h 17"/>
                <a:gd name="T10" fmla="*/ 0 w 1"/>
                <a:gd name="T11" fmla="*/ 5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7">
                  <a:moveTo>
                    <a:pt x="0" y="5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" name="Freeform 216">
              <a:extLst>
                <a:ext uri="{FF2B5EF4-FFF2-40B4-BE49-F238E27FC236}">
                  <a16:creationId xmlns:a16="http://schemas.microsoft.com/office/drawing/2014/main" id="{3407C58E-FF1E-45F2-81E4-F14629CA3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1686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5 w 17"/>
                <a:gd name="T3" fmla="*/ 0 h 1"/>
                <a:gd name="T4" fmla="*/ 0 w 17"/>
                <a:gd name="T5" fmla="*/ 0 h 1"/>
                <a:gd name="T6" fmla="*/ 5 w 17"/>
                <a:gd name="T7" fmla="*/ 0 h 1"/>
                <a:gd name="T8" fmla="*/ 16 w 17"/>
                <a:gd name="T9" fmla="*/ 0 h 1"/>
                <a:gd name="T10" fmla="*/ 16 w 1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">
                  <a:moveTo>
                    <a:pt x="16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6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" name="Freeform 217">
              <a:extLst>
                <a:ext uri="{FF2B5EF4-FFF2-40B4-BE49-F238E27FC236}">
                  <a16:creationId xmlns:a16="http://schemas.microsoft.com/office/drawing/2014/main" id="{001E3409-A602-4E36-9E7E-ECB958CB4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1674"/>
              <a:ext cx="41" cy="17"/>
            </a:xfrm>
            <a:custGeom>
              <a:avLst/>
              <a:gdLst>
                <a:gd name="T0" fmla="*/ 0 w 41"/>
                <a:gd name="T1" fmla="*/ 4 h 17"/>
                <a:gd name="T2" fmla="*/ 5 w 41"/>
                <a:gd name="T3" fmla="*/ 6 h 17"/>
                <a:gd name="T4" fmla="*/ 9 w 41"/>
                <a:gd name="T5" fmla="*/ 9 h 17"/>
                <a:gd name="T6" fmla="*/ 14 w 41"/>
                <a:gd name="T7" fmla="*/ 12 h 17"/>
                <a:gd name="T8" fmla="*/ 19 w 41"/>
                <a:gd name="T9" fmla="*/ 13 h 17"/>
                <a:gd name="T10" fmla="*/ 25 w 41"/>
                <a:gd name="T11" fmla="*/ 14 h 17"/>
                <a:gd name="T12" fmla="*/ 30 w 41"/>
                <a:gd name="T13" fmla="*/ 14 h 17"/>
                <a:gd name="T14" fmla="*/ 34 w 41"/>
                <a:gd name="T15" fmla="*/ 16 h 17"/>
                <a:gd name="T16" fmla="*/ 40 w 41"/>
                <a:gd name="T17" fmla="*/ 16 h 17"/>
                <a:gd name="T18" fmla="*/ 40 w 41"/>
                <a:gd name="T19" fmla="*/ 10 h 17"/>
                <a:gd name="T20" fmla="*/ 34 w 41"/>
                <a:gd name="T21" fmla="*/ 10 h 17"/>
                <a:gd name="T22" fmla="*/ 30 w 41"/>
                <a:gd name="T23" fmla="*/ 9 h 17"/>
                <a:gd name="T24" fmla="*/ 26 w 41"/>
                <a:gd name="T25" fmla="*/ 9 h 17"/>
                <a:gd name="T26" fmla="*/ 21 w 41"/>
                <a:gd name="T27" fmla="*/ 6 h 17"/>
                <a:gd name="T28" fmla="*/ 16 w 41"/>
                <a:gd name="T29" fmla="*/ 6 h 17"/>
                <a:gd name="T30" fmla="*/ 12 w 41"/>
                <a:gd name="T31" fmla="*/ 4 h 17"/>
                <a:gd name="T32" fmla="*/ 8 w 41"/>
                <a:gd name="T33" fmla="*/ 2 h 17"/>
                <a:gd name="T34" fmla="*/ 3 w 41"/>
                <a:gd name="T35" fmla="*/ 0 h 17"/>
                <a:gd name="T36" fmla="*/ 0 w 41"/>
                <a:gd name="T37" fmla="*/ 4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1" h="17">
                  <a:moveTo>
                    <a:pt x="0" y="4"/>
                  </a:moveTo>
                  <a:lnTo>
                    <a:pt x="5" y="6"/>
                  </a:lnTo>
                  <a:lnTo>
                    <a:pt x="9" y="9"/>
                  </a:lnTo>
                  <a:lnTo>
                    <a:pt x="14" y="12"/>
                  </a:lnTo>
                  <a:lnTo>
                    <a:pt x="19" y="13"/>
                  </a:lnTo>
                  <a:lnTo>
                    <a:pt x="25" y="14"/>
                  </a:lnTo>
                  <a:lnTo>
                    <a:pt x="30" y="14"/>
                  </a:lnTo>
                  <a:lnTo>
                    <a:pt x="34" y="16"/>
                  </a:lnTo>
                  <a:lnTo>
                    <a:pt x="40" y="16"/>
                  </a:lnTo>
                  <a:lnTo>
                    <a:pt x="40" y="10"/>
                  </a:lnTo>
                  <a:lnTo>
                    <a:pt x="34" y="10"/>
                  </a:lnTo>
                  <a:lnTo>
                    <a:pt x="30" y="9"/>
                  </a:lnTo>
                  <a:lnTo>
                    <a:pt x="26" y="9"/>
                  </a:lnTo>
                  <a:lnTo>
                    <a:pt x="21" y="6"/>
                  </a:lnTo>
                  <a:lnTo>
                    <a:pt x="16" y="6"/>
                  </a:lnTo>
                  <a:lnTo>
                    <a:pt x="12" y="4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5" name="Freeform 218">
              <a:extLst>
                <a:ext uri="{FF2B5EF4-FFF2-40B4-BE49-F238E27FC236}">
                  <a16:creationId xmlns:a16="http://schemas.microsoft.com/office/drawing/2014/main" id="{D1F36885-55C6-4F01-A8DE-4C1C3EA39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3" y="167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8 w 17"/>
                <a:gd name="T3" fmla="*/ 16 h 17"/>
                <a:gd name="T4" fmla="*/ 8 w 17"/>
                <a:gd name="T5" fmla="*/ 16 h 17"/>
                <a:gd name="T6" fmla="*/ 16 w 17"/>
                <a:gd name="T7" fmla="*/ 0 h 17"/>
                <a:gd name="T8" fmla="*/ 8 w 17"/>
                <a:gd name="T9" fmla="*/ 0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8" y="16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" name="Freeform 219">
              <a:extLst>
                <a:ext uri="{FF2B5EF4-FFF2-40B4-BE49-F238E27FC236}">
                  <a16:creationId xmlns:a16="http://schemas.microsoft.com/office/drawing/2014/main" id="{EE79277D-A47F-421D-9E96-367B51E4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1629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0 w 1"/>
                <a:gd name="T9" fmla="*/ 16 h 17"/>
                <a:gd name="T10" fmla="*/ 0 w 1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7" name="Freeform 220">
              <a:extLst>
                <a:ext uri="{FF2B5EF4-FFF2-40B4-BE49-F238E27FC236}">
                  <a16:creationId xmlns:a16="http://schemas.microsoft.com/office/drawing/2014/main" id="{8FAAD2FE-A6C5-40CA-A6A8-7F4476F33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1631"/>
              <a:ext cx="46" cy="37"/>
            </a:xfrm>
            <a:custGeom>
              <a:avLst/>
              <a:gdLst>
                <a:gd name="T0" fmla="*/ 3 w 46"/>
                <a:gd name="T1" fmla="*/ 36 h 37"/>
                <a:gd name="T2" fmla="*/ 8 w 46"/>
                <a:gd name="T3" fmla="*/ 33 h 37"/>
                <a:gd name="T4" fmla="*/ 14 w 46"/>
                <a:gd name="T5" fmla="*/ 29 h 37"/>
                <a:gd name="T6" fmla="*/ 20 w 46"/>
                <a:gd name="T7" fmla="*/ 26 h 37"/>
                <a:gd name="T8" fmla="*/ 24 w 46"/>
                <a:gd name="T9" fmla="*/ 21 h 37"/>
                <a:gd name="T10" fmla="*/ 30 w 46"/>
                <a:gd name="T11" fmla="*/ 17 h 37"/>
                <a:gd name="T12" fmla="*/ 35 w 46"/>
                <a:gd name="T13" fmla="*/ 13 h 37"/>
                <a:gd name="T14" fmla="*/ 40 w 46"/>
                <a:gd name="T15" fmla="*/ 8 h 37"/>
                <a:gd name="T16" fmla="*/ 45 w 46"/>
                <a:gd name="T17" fmla="*/ 3 h 37"/>
                <a:gd name="T18" fmla="*/ 40 w 46"/>
                <a:gd name="T19" fmla="*/ 0 h 37"/>
                <a:gd name="T20" fmla="*/ 36 w 46"/>
                <a:gd name="T21" fmla="*/ 4 h 37"/>
                <a:gd name="T22" fmla="*/ 31 w 46"/>
                <a:gd name="T23" fmla="*/ 9 h 37"/>
                <a:gd name="T24" fmla="*/ 26 w 46"/>
                <a:gd name="T25" fmla="*/ 14 h 37"/>
                <a:gd name="T26" fmla="*/ 21 w 46"/>
                <a:gd name="T27" fmla="*/ 18 h 37"/>
                <a:gd name="T28" fmla="*/ 16 w 46"/>
                <a:gd name="T29" fmla="*/ 22 h 37"/>
                <a:gd name="T30" fmla="*/ 11 w 46"/>
                <a:gd name="T31" fmla="*/ 25 h 37"/>
                <a:gd name="T32" fmla="*/ 5 w 46"/>
                <a:gd name="T33" fmla="*/ 28 h 37"/>
                <a:gd name="T34" fmla="*/ 0 w 46"/>
                <a:gd name="T35" fmla="*/ 32 h 37"/>
                <a:gd name="T36" fmla="*/ 3 w 46"/>
                <a:gd name="T37" fmla="*/ 36 h 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6" h="37">
                  <a:moveTo>
                    <a:pt x="3" y="36"/>
                  </a:moveTo>
                  <a:lnTo>
                    <a:pt x="8" y="33"/>
                  </a:lnTo>
                  <a:lnTo>
                    <a:pt x="14" y="29"/>
                  </a:lnTo>
                  <a:lnTo>
                    <a:pt x="20" y="26"/>
                  </a:lnTo>
                  <a:lnTo>
                    <a:pt x="24" y="21"/>
                  </a:lnTo>
                  <a:lnTo>
                    <a:pt x="30" y="17"/>
                  </a:lnTo>
                  <a:lnTo>
                    <a:pt x="35" y="13"/>
                  </a:lnTo>
                  <a:lnTo>
                    <a:pt x="40" y="8"/>
                  </a:lnTo>
                  <a:lnTo>
                    <a:pt x="45" y="3"/>
                  </a:lnTo>
                  <a:lnTo>
                    <a:pt x="40" y="0"/>
                  </a:lnTo>
                  <a:lnTo>
                    <a:pt x="36" y="4"/>
                  </a:lnTo>
                  <a:lnTo>
                    <a:pt x="31" y="9"/>
                  </a:lnTo>
                  <a:lnTo>
                    <a:pt x="26" y="14"/>
                  </a:lnTo>
                  <a:lnTo>
                    <a:pt x="21" y="18"/>
                  </a:lnTo>
                  <a:lnTo>
                    <a:pt x="16" y="22"/>
                  </a:lnTo>
                  <a:lnTo>
                    <a:pt x="11" y="25"/>
                  </a:lnTo>
                  <a:lnTo>
                    <a:pt x="5" y="28"/>
                  </a:lnTo>
                  <a:lnTo>
                    <a:pt x="0" y="32"/>
                  </a:lnTo>
                  <a:lnTo>
                    <a:pt x="3" y="36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8" name="Freeform 221">
              <a:extLst>
                <a:ext uri="{FF2B5EF4-FFF2-40B4-BE49-F238E27FC236}">
                  <a16:creationId xmlns:a16="http://schemas.microsoft.com/office/drawing/2014/main" id="{9331E86C-AFA3-4368-8870-FF4DA1B3D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" y="1668"/>
              <a:ext cx="17" cy="1"/>
            </a:xfrm>
            <a:custGeom>
              <a:avLst/>
              <a:gdLst>
                <a:gd name="T0" fmla="*/ 8 w 17"/>
                <a:gd name="T1" fmla="*/ 0 h 1"/>
                <a:gd name="T2" fmla="*/ 16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8 w 1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">
                  <a:moveTo>
                    <a:pt x="8" y="0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9" name="Freeform 222">
              <a:extLst>
                <a:ext uri="{FF2B5EF4-FFF2-40B4-BE49-F238E27FC236}">
                  <a16:creationId xmlns:a16="http://schemas.microsoft.com/office/drawing/2014/main" id="{3168AE1D-7C83-48C8-B7E6-1E176BCDD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" y="1490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0 h 17"/>
                <a:gd name="T4" fmla="*/ 0 w 1"/>
                <a:gd name="T5" fmla="*/ 16 h 17"/>
                <a:gd name="T6" fmla="*/ 0 w 1"/>
                <a:gd name="T7" fmla="*/ 16 h 17"/>
                <a:gd name="T8" fmla="*/ 0 w 1"/>
                <a:gd name="T9" fmla="*/ 5 h 17"/>
                <a:gd name="T10" fmla="*/ 0 w 1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0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" name="Freeform 223">
              <a:extLst>
                <a:ext uri="{FF2B5EF4-FFF2-40B4-BE49-F238E27FC236}">
                  <a16:creationId xmlns:a16="http://schemas.microsoft.com/office/drawing/2014/main" id="{F1EF6ED7-9962-471E-96E2-44A509855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1495"/>
              <a:ext cx="23" cy="63"/>
            </a:xfrm>
            <a:custGeom>
              <a:avLst/>
              <a:gdLst>
                <a:gd name="T0" fmla="*/ 4 w 23"/>
                <a:gd name="T1" fmla="*/ 62 h 63"/>
                <a:gd name="T2" fmla="*/ 8 w 23"/>
                <a:gd name="T3" fmla="*/ 55 h 63"/>
                <a:gd name="T4" fmla="*/ 11 w 23"/>
                <a:gd name="T5" fmla="*/ 47 h 63"/>
                <a:gd name="T6" fmla="*/ 13 w 23"/>
                <a:gd name="T7" fmla="*/ 39 h 63"/>
                <a:gd name="T8" fmla="*/ 16 w 23"/>
                <a:gd name="T9" fmla="*/ 32 h 63"/>
                <a:gd name="T10" fmla="*/ 18 w 23"/>
                <a:gd name="T11" fmla="*/ 25 h 63"/>
                <a:gd name="T12" fmla="*/ 19 w 23"/>
                <a:gd name="T13" fmla="*/ 16 h 63"/>
                <a:gd name="T14" fmla="*/ 21 w 23"/>
                <a:gd name="T15" fmla="*/ 9 h 63"/>
                <a:gd name="T16" fmla="*/ 22 w 23"/>
                <a:gd name="T17" fmla="*/ 1 h 63"/>
                <a:gd name="T18" fmla="*/ 17 w 23"/>
                <a:gd name="T19" fmla="*/ 0 h 63"/>
                <a:gd name="T20" fmla="*/ 16 w 23"/>
                <a:gd name="T21" fmla="*/ 8 h 63"/>
                <a:gd name="T22" fmla="*/ 14 w 23"/>
                <a:gd name="T23" fmla="*/ 16 h 63"/>
                <a:gd name="T24" fmla="*/ 12 w 23"/>
                <a:gd name="T25" fmla="*/ 23 h 63"/>
                <a:gd name="T26" fmla="*/ 10 w 23"/>
                <a:gd name="T27" fmla="*/ 30 h 63"/>
                <a:gd name="T28" fmla="*/ 8 w 23"/>
                <a:gd name="T29" fmla="*/ 37 h 63"/>
                <a:gd name="T30" fmla="*/ 6 w 23"/>
                <a:gd name="T31" fmla="*/ 46 h 63"/>
                <a:gd name="T32" fmla="*/ 4 w 23"/>
                <a:gd name="T33" fmla="*/ 53 h 63"/>
                <a:gd name="T34" fmla="*/ 0 w 23"/>
                <a:gd name="T35" fmla="*/ 60 h 63"/>
                <a:gd name="T36" fmla="*/ 4 w 23"/>
                <a:gd name="T37" fmla="*/ 62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" h="63">
                  <a:moveTo>
                    <a:pt x="4" y="62"/>
                  </a:moveTo>
                  <a:lnTo>
                    <a:pt x="8" y="55"/>
                  </a:lnTo>
                  <a:lnTo>
                    <a:pt x="11" y="47"/>
                  </a:lnTo>
                  <a:lnTo>
                    <a:pt x="13" y="39"/>
                  </a:lnTo>
                  <a:lnTo>
                    <a:pt x="16" y="32"/>
                  </a:lnTo>
                  <a:lnTo>
                    <a:pt x="18" y="25"/>
                  </a:lnTo>
                  <a:lnTo>
                    <a:pt x="19" y="16"/>
                  </a:lnTo>
                  <a:lnTo>
                    <a:pt x="21" y="9"/>
                  </a:lnTo>
                  <a:lnTo>
                    <a:pt x="22" y="1"/>
                  </a:lnTo>
                  <a:lnTo>
                    <a:pt x="17" y="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2" y="23"/>
                  </a:lnTo>
                  <a:lnTo>
                    <a:pt x="10" y="30"/>
                  </a:lnTo>
                  <a:lnTo>
                    <a:pt x="8" y="37"/>
                  </a:lnTo>
                  <a:lnTo>
                    <a:pt x="6" y="46"/>
                  </a:lnTo>
                  <a:lnTo>
                    <a:pt x="4" y="53"/>
                  </a:lnTo>
                  <a:lnTo>
                    <a:pt x="0" y="60"/>
                  </a:lnTo>
                  <a:lnTo>
                    <a:pt x="4" y="62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1" name="Freeform 224">
              <a:extLst>
                <a:ext uri="{FF2B5EF4-FFF2-40B4-BE49-F238E27FC236}">
                  <a16:creationId xmlns:a16="http://schemas.microsoft.com/office/drawing/2014/main" id="{665D2605-A8B2-4414-BF50-AA18C4BB7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" y="155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8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16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2" name="Freeform 225">
              <a:extLst>
                <a:ext uri="{FF2B5EF4-FFF2-40B4-BE49-F238E27FC236}">
                  <a16:creationId xmlns:a16="http://schemas.microsoft.com/office/drawing/2014/main" id="{A91EDE85-0F05-407B-A46B-6E196C5EA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135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16 w 17"/>
                <a:gd name="T9" fmla="*/ 0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0" y="16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3" name="Freeform 226">
              <a:extLst>
                <a:ext uri="{FF2B5EF4-FFF2-40B4-BE49-F238E27FC236}">
                  <a16:creationId xmlns:a16="http://schemas.microsoft.com/office/drawing/2014/main" id="{620F9741-D8A0-42E3-BDCC-36E880E49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1356"/>
              <a:ext cx="19" cy="53"/>
            </a:xfrm>
            <a:custGeom>
              <a:avLst/>
              <a:gdLst>
                <a:gd name="T0" fmla="*/ 18 w 19"/>
                <a:gd name="T1" fmla="*/ 51 h 53"/>
                <a:gd name="T2" fmla="*/ 17 w 19"/>
                <a:gd name="T3" fmla="*/ 44 h 53"/>
                <a:gd name="T4" fmla="*/ 16 w 19"/>
                <a:gd name="T5" fmla="*/ 38 h 53"/>
                <a:gd name="T6" fmla="*/ 15 w 19"/>
                <a:gd name="T7" fmla="*/ 30 h 53"/>
                <a:gd name="T8" fmla="*/ 13 w 19"/>
                <a:gd name="T9" fmla="*/ 24 h 53"/>
                <a:gd name="T10" fmla="*/ 11 w 19"/>
                <a:gd name="T11" fmla="*/ 18 h 53"/>
                <a:gd name="T12" fmla="*/ 9 w 19"/>
                <a:gd name="T13" fmla="*/ 12 h 53"/>
                <a:gd name="T14" fmla="*/ 7 w 19"/>
                <a:gd name="T15" fmla="*/ 6 h 53"/>
                <a:gd name="T16" fmla="*/ 4 w 19"/>
                <a:gd name="T17" fmla="*/ 0 h 53"/>
                <a:gd name="T18" fmla="*/ 0 w 19"/>
                <a:gd name="T19" fmla="*/ 4 h 53"/>
                <a:gd name="T20" fmla="*/ 2 w 19"/>
                <a:gd name="T21" fmla="*/ 8 h 53"/>
                <a:gd name="T22" fmla="*/ 5 w 19"/>
                <a:gd name="T23" fmla="*/ 14 h 53"/>
                <a:gd name="T24" fmla="*/ 7 w 19"/>
                <a:gd name="T25" fmla="*/ 20 h 53"/>
                <a:gd name="T26" fmla="*/ 8 w 19"/>
                <a:gd name="T27" fmla="*/ 26 h 53"/>
                <a:gd name="T28" fmla="*/ 10 w 19"/>
                <a:gd name="T29" fmla="*/ 31 h 53"/>
                <a:gd name="T30" fmla="*/ 11 w 19"/>
                <a:gd name="T31" fmla="*/ 39 h 53"/>
                <a:gd name="T32" fmla="*/ 11 w 19"/>
                <a:gd name="T33" fmla="*/ 45 h 53"/>
                <a:gd name="T34" fmla="*/ 12 w 19"/>
                <a:gd name="T35" fmla="*/ 52 h 53"/>
                <a:gd name="T36" fmla="*/ 18 w 19"/>
                <a:gd name="T37" fmla="*/ 51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" h="53">
                  <a:moveTo>
                    <a:pt x="18" y="51"/>
                  </a:moveTo>
                  <a:lnTo>
                    <a:pt x="17" y="44"/>
                  </a:lnTo>
                  <a:lnTo>
                    <a:pt x="16" y="38"/>
                  </a:lnTo>
                  <a:lnTo>
                    <a:pt x="15" y="30"/>
                  </a:lnTo>
                  <a:lnTo>
                    <a:pt x="13" y="24"/>
                  </a:lnTo>
                  <a:lnTo>
                    <a:pt x="11" y="18"/>
                  </a:lnTo>
                  <a:lnTo>
                    <a:pt x="9" y="12"/>
                  </a:lnTo>
                  <a:lnTo>
                    <a:pt x="7" y="6"/>
                  </a:lnTo>
                  <a:lnTo>
                    <a:pt x="4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5" y="14"/>
                  </a:lnTo>
                  <a:lnTo>
                    <a:pt x="7" y="20"/>
                  </a:lnTo>
                  <a:lnTo>
                    <a:pt x="8" y="26"/>
                  </a:lnTo>
                  <a:lnTo>
                    <a:pt x="10" y="31"/>
                  </a:lnTo>
                  <a:lnTo>
                    <a:pt x="11" y="39"/>
                  </a:lnTo>
                  <a:lnTo>
                    <a:pt x="11" y="45"/>
                  </a:lnTo>
                  <a:lnTo>
                    <a:pt x="12" y="52"/>
                  </a:lnTo>
                  <a:lnTo>
                    <a:pt x="18" y="51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" name="Freeform 227">
              <a:extLst>
                <a:ext uri="{FF2B5EF4-FFF2-40B4-BE49-F238E27FC236}">
                  <a16:creationId xmlns:a16="http://schemas.microsoft.com/office/drawing/2014/main" id="{FD7D5C43-9A1D-453B-9989-47EC086D1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1411"/>
              <a:ext cx="17" cy="17"/>
            </a:xfrm>
            <a:custGeom>
              <a:avLst/>
              <a:gdLst>
                <a:gd name="T0" fmla="*/ 0 w 17"/>
                <a:gd name="T1" fmla="*/ 8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0 w 17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8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" name="Freeform 228">
              <a:extLst>
                <a:ext uri="{FF2B5EF4-FFF2-40B4-BE49-F238E27FC236}">
                  <a16:creationId xmlns:a16="http://schemas.microsoft.com/office/drawing/2014/main" id="{3CF2E996-D335-46EA-ADA7-DA0ED2946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" y="1298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w 1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" name="Freeform 229">
              <a:extLst>
                <a:ext uri="{FF2B5EF4-FFF2-40B4-BE49-F238E27FC236}">
                  <a16:creationId xmlns:a16="http://schemas.microsoft.com/office/drawing/2014/main" id="{C639654C-F46D-48CF-8E2A-99C0305F8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" y="1298"/>
              <a:ext cx="41" cy="17"/>
            </a:xfrm>
            <a:custGeom>
              <a:avLst/>
              <a:gdLst>
                <a:gd name="T0" fmla="*/ 40 w 41"/>
                <a:gd name="T1" fmla="*/ 10 h 17"/>
                <a:gd name="T2" fmla="*/ 35 w 41"/>
                <a:gd name="T3" fmla="*/ 8 h 17"/>
                <a:gd name="T4" fmla="*/ 31 w 41"/>
                <a:gd name="T5" fmla="*/ 6 h 17"/>
                <a:gd name="T6" fmla="*/ 26 w 41"/>
                <a:gd name="T7" fmla="*/ 4 h 17"/>
                <a:gd name="T8" fmla="*/ 20 w 41"/>
                <a:gd name="T9" fmla="*/ 2 h 17"/>
                <a:gd name="T10" fmla="*/ 15 w 41"/>
                <a:gd name="T11" fmla="*/ 1 h 17"/>
                <a:gd name="T12" fmla="*/ 10 w 41"/>
                <a:gd name="T13" fmla="*/ 0 h 17"/>
                <a:gd name="T14" fmla="*/ 5 w 41"/>
                <a:gd name="T15" fmla="*/ 0 h 17"/>
                <a:gd name="T16" fmla="*/ 0 w 41"/>
                <a:gd name="T17" fmla="*/ 0 h 17"/>
                <a:gd name="T18" fmla="*/ 0 w 41"/>
                <a:gd name="T19" fmla="*/ 5 h 17"/>
                <a:gd name="T20" fmla="*/ 5 w 41"/>
                <a:gd name="T21" fmla="*/ 5 h 17"/>
                <a:gd name="T22" fmla="*/ 10 w 41"/>
                <a:gd name="T23" fmla="*/ 6 h 17"/>
                <a:gd name="T24" fmla="*/ 14 w 41"/>
                <a:gd name="T25" fmla="*/ 6 h 17"/>
                <a:gd name="T26" fmla="*/ 19 w 41"/>
                <a:gd name="T27" fmla="*/ 8 h 17"/>
                <a:gd name="T28" fmla="*/ 24 w 41"/>
                <a:gd name="T29" fmla="*/ 9 h 17"/>
                <a:gd name="T30" fmla="*/ 29 w 41"/>
                <a:gd name="T31" fmla="*/ 10 h 17"/>
                <a:gd name="T32" fmla="*/ 32 w 41"/>
                <a:gd name="T33" fmla="*/ 12 h 17"/>
                <a:gd name="T34" fmla="*/ 37 w 41"/>
                <a:gd name="T35" fmla="*/ 16 h 17"/>
                <a:gd name="T36" fmla="*/ 40 w 41"/>
                <a:gd name="T37" fmla="*/ 1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1" h="17">
                  <a:moveTo>
                    <a:pt x="40" y="10"/>
                  </a:moveTo>
                  <a:lnTo>
                    <a:pt x="35" y="8"/>
                  </a:lnTo>
                  <a:lnTo>
                    <a:pt x="31" y="6"/>
                  </a:lnTo>
                  <a:lnTo>
                    <a:pt x="26" y="4"/>
                  </a:lnTo>
                  <a:lnTo>
                    <a:pt x="20" y="2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9" y="8"/>
                  </a:lnTo>
                  <a:lnTo>
                    <a:pt x="24" y="9"/>
                  </a:lnTo>
                  <a:lnTo>
                    <a:pt x="29" y="10"/>
                  </a:lnTo>
                  <a:lnTo>
                    <a:pt x="32" y="12"/>
                  </a:lnTo>
                  <a:lnTo>
                    <a:pt x="37" y="16"/>
                  </a:lnTo>
                  <a:lnTo>
                    <a:pt x="40" y="1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" name="Freeform 230">
              <a:extLst>
                <a:ext uri="{FF2B5EF4-FFF2-40B4-BE49-F238E27FC236}">
                  <a16:creationId xmlns:a16="http://schemas.microsoft.com/office/drawing/2014/main" id="{F894438D-5ECB-4A48-8828-292638CF0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" y="1310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8 w 17"/>
                <a:gd name="T3" fmla="*/ 0 h 1"/>
                <a:gd name="T4" fmla="*/ 0 w 17"/>
                <a:gd name="T5" fmla="*/ 0 h 1"/>
                <a:gd name="T6" fmla="*/ 0 w 17"/>
                <a:gd name="T7" fmla="*/ 0 h 1"/>
                <a:gd name="T8" fmla="*/ 0 w 17"/>
                <a:gd name="T9" fmla="*/ 0 h 1"/>
                <a:gd name="T10" fmla="*/ 16 w 1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" name="Freeform 231">
              <a:extLst>
                <a:ext uri="{FF2B5EF4-FFF2-40B4-BE49-F238E27FC236}">
                  <a16:creationId xmlns:a16="http://schemas.microsoft.com/office/drawing/2014/main" id="{AC9869BF-DD2D-4988-AA95-EFB265087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135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0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" name="Freeform 232">
              <a:extLst>
                <a:ext uri="{FF2B5EF4-FFF2-40B4-BE49-F238E27FC236}">
                  <a16:creationId xmlns:a16="http://schemas.microsoft.com/office/drawing/2014/main" id="{FDEDA0A0-42B0-495B-A88F-64ECD99DA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1316"/>
              <a:ext cx="47" cy="38"/>
            </a:xfrm>
            <a:custGeom>
              <a:avLst/>
              <a:gdLst>
                <a:gd name="T0" fmla="*/ 43 w 47"/>
                <a:gd name="T1" fmla="*/ 0 h 38"/>
                <a:gd name="T2" fmla="*/ 37 w 47"/>
                <a:gd name="T3" fmla="*/ 3 h 38"/>
                <a:gd name="T4" fmla="*/ 31 w 47"/>
                <a:gd name="T5" fmla="*/ 7 h 38"/>
                <a:gd name="T6" fmla="*/ 25 w 47"/>
                <a:gd name="T7" fmla="*/ 11 h 38"/>
                <a:gd name="T8" fmla="*/ 21 w 47"/>
                <a:gd name="T9" fmla="*/ 15 h 38"/>
                <a:gd name="T10" fmla="*/ 16 w 47"/>
                <a:gd name="T11" fmla="*/ 19 h 38"/>
                <a:gd name="T12" fmla="*/ 10 w 47"/>
                <a:gd name="T13" fmla="*/ 24 h 38"/>
                <a:gd name="T14" fmla="*/ 5 w 47"/>
                <a:gd name="T15" fmla="*/ 28 h 38"/>
                <a:gd name="T16" fmla="*/ 0 w 47"/>
                <a:gd name="T17" fmla="*/ 34 h 38"/>
                <a:gd name="T18" fmla="*/ 5 w 47"/>
                <a:gd name="T19" fmla="*/ 37 h 38"/>
                <a:gd name="T20" fmla="*/ 9 w 47"/>
                <a:gd name="T21" fmla="*/ 32 h 38"/>
                <a:gd name="T22" fmla="*/ 15 w 47"/>
                <a:gd name="T23" fmla="*/ 28 h 38"/>
                <a:gd name="T24" fmla="*/ 20 w 47"/>
                <a:gd name="T25" fmla="*/ 22 h 38"/>
                <a:gd name="T26" fmla="*/ 24 w 47"/>
                <a:gd name="T27" fmla="*/ 18 h 38"/>
                <a:gd name="T28" fmla="*/ 29 w 47"/>
                <a:gd name="T29" fmla="*/ 15 h 38"/>
                <a:gd name="T30" fmla="*/ 34 w 47"/>
                <a:gd name="T31" fmla="*/ 11 h 38"/>
                <a:gd name="T32" fmla="*/ 40 w 47"/>
                <a:gd name="T33" fmla="*/ 8 h 38"/>
                <a:gd name="T34" fmla="*/ 46 w 47"/>
                <a:gd name="T35" fmla="*/ 4 h 38"/>
                <a:gd name="T36" fmla="*/ 43 w 47"/>
                <a:gd name="T37" fmla="*/ 0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7" h="38">
                  <a:moveTo>
                    <a:pt x="43" y="0"/>
                  </a:moveTo>
                  <a:lnTo>
                    <a:pt x="37" y="3"/>
                  </a:lnTo>
                  <a:lnTo>
                    <a:pt x="31" y="7"/>
                  </a:lnTo>
                  <a:lnTo>
                    <a:pt x="25" y="11"/>
                  </a:lnTo>
                  <a:lnTo>
                    <a:pt x="21" y="15"/>
                  </a:lnTo>
                  <a:lnTo>
                    <a:pt x="16" y="19"/>
                  </a:lnTo>
                  <a:lnTo>
                    <a:pt x="10" y="24"/>
                  </a:lnTo>
                  <a:lnTo>
                    <a:pt x="5" y="28"/>
                  </a:lnTo>
                  <a:lnTo>
                    <a:pt x="0" y="34"/>
                  </a:lnTo>
                  <a:lnTo>
                    <a:pt x="5" y="37"/>
                  </a:lnTo>
                  <a:lnTo>
                    <a:pt x="9" y="32"/>
                  </a:lnTo>
                  <a:lnTo>
                    <a:pt x="15" y="28"/>
                  </a:lnTo>
                  <a:lnTo>
                    <a:pt x="20" y="22"/>
                  </a:lnTo>
                  <a:lnTo>
                    <a:pt x="24" y="18"/>
                  </a:lnTo>
                  <a:lnTo>
                    <a:pt x="29" y="15"/>
                  </a:lnTo>
                  <a:lnTo>
                    <a:pt x="34" y="11"/>
                  </a:lnTo>
                  <a:lnTo>
                    <a:pt x="40" y="8"/>
                  </a:lnTo>
                  <a:lnTo>
                    <a:pt x="46" y="4"/>
                  </a:lnTo>
                  <a:lnTo>
                    <a:pt x="43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" name="Freeform 233">
              <a:extLst>
                <a:ext uri="{FF2B5EF4-FFF2-40B4-BE49-F238E27FC236}">
                  <a16:creationId xmlns:a16="http://schemas.microsoft.com/office/drawing/2014/main" id="{B5D4ABDF-FEE9-4B5C-AAB2-D76CFA2A8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131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" name="Freeform 234">
              <a:extLst>
                <a:ext uri="{FF2B5EF4-FFF2-40B4-BE49-F238E27FC236}">
                  <a16:creationId xmlns:a16="http://schemas.microsoft.com/office/drawing/2014/main" id="{82AAE0AB-170D-4603-83AD-7B8EB4BAD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143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8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16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" name="Freeform 235">
              <a:extLst>
                <a:ext uri="{FF2B5EF4-FFF2-40B4-BE49-F238E27FC236}">
                  <a16:creationId xmlns:a16="http://schemas.microsoft.com/office/drawing/2014/main" id="{C7B02135-BFBE-4FE0-91BF-40A50F2D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" y="1368"/>
              <a:ext cx="38" cy="65"/>
            </a:xfrm>
            <a:custGeom>
              <a:avLst/>
              <a:gdLst>
                <a:gd name="T0" fmla="*/ 32 w 38"/>
                <a:gd name="T1" fmla="*/ 0 h 65"/>
                <a:gd name="T2" fmla="*/ 27 w 38"/>
                <a:gd name="T3" fmla="*/ 7 h 65"/>
                <a:gd name="T4" fmla="*/ 23 w 38"/>
                <a:gd name="T5" fmla="*/ 15 h 65"/>
                <a:gd name="T6" fmla="*/ 19 w 38"/>
                <a:gd name="T7" fmla="*/ 22 h 65"/>
                <a:gd name="T8" fmla="*/ 14 w 38"/>
                <a:gd name="T9" fmla="*/ 30 h 65"/>
                <a:gd name="T10" fmla="*/ 10 w 38"/>
                <a:gd name="T11" fmla="*/ 38 h 65"/>
                <a:gd name="T12" fmla="*/ 8 w 38"/>
                <a:gd name="T13" fmla="*/ 46 h 65"/>
                <a:gd name="T14" fmla="*/ 4 w 38"/>
                <a:gd name="T15" fmla="*/ 54 h 65"/>
                <a:gd name="T16" fmla="*/ 0 w 38"/>
                <a:gd name="T17" fmla="*/ 62 h 65"/>
                <a:gd name="T18" fmla="*/ 7 w 38"/>
                <a:gd name="T19" fmla="*/ 64 h 65"/>
                <a:gd name="T20" fmla="*/ 9 w 38"/>
                <a:gd name="T21" fmla="*/ 57 h 65"/>
                <a:gd name="T22" fmla="*/ 12 w 38"/>
                <a:gd name="T23" fmla="*/ 48 h 65"/>
                <a:gd name="T24" fmla="*/ 15 w 38"/>
                <a:gd name="T25" fmla="*/ 40 h 65"/>
                <a:gd name="T26" fmla="*/ 20 w 38"/>
                <a:gd name="T27" fmla="*/ 32 h 65"/>
                <a:gd name="T28" fmla="*/ 24 w 38"/>
                <a:gd name="T29" fmla="*/ 25 h 65"/>
                <a:gd name="T30" fmla="*/ 28 w 38"/>
                <a:gd name="T31" fmla="*/ 17 h 65"/>
                <a:gd name="T32" fmla="*/ 32 w 38"/>
                <a:gd name="T33" fmla="*/ 10 h 65"/>
                <a:gd name="T34" fmla="*/ 37 w 38"/>
                <a:gd name="T35" fmla="*/ 3 h 65"/>
                <a:gd name="T36" fmla="*/ 32 w 38"/>
                <a:gd name="T37" fmla="*/ 0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8" h="65">
                  <a:moveTo>
                    <a:pt x="32" y="0"/>
                  </a:moveTo>
                  <a:lnTo>
                    <a:pt x="27" y="7"/>
                  </a:lnTo>
                  <a:lnTo>
                    <a:pt x="23" y="15"/>
                  </a:lnTo>
                  <a:lnTo>
                    <a:pt x="19" y="22"/>
                  </a:lnTo>
                  <a:lnTo>
                    <a:pt x="14" y="30"/>
                  </a:lnTo>
                  <a:lnTo>
                    <a:pt x="10" y="38"/>
                  </a:lnTo>
                  <a:lnTo>
                    <a:pt x="8" y="46"/>
                  </a:lnTo>
                  <a:lnTo>
                    <a:pt x="4" y="54"/>
                  </a:lnTo>
                  <a:lnTo>
                    <a:pt x="0" y="62"/>
                  </a:lnTo>
                  <a:lnTo>
                    <a:pt x="7" y="64"/>
                  </a:lnTo>
                  <a:lnTo>
                    <a:pt x="9" y="57"/>
                  </a:lnTo>
                  <a:lnTo>
                    <a:pt x="12" y="48"/>
                  </a:lnTo>
                  <a:lnTo>
                    <a:pt x="15" y="40"/>
                  </a:lnTo>
                  <a:lnTo>
                    <a:pt x="20" y="32"/>
                  </a:lnTo>
                  <a:lnTo>
                    <a:pt x="24" y="25"/>
                  </a:lnTo>
                  <a:lnTo>
                    <a:pt x="28" y="17"/>
                  </a:lnTo>
                  <a:lnTo>
                    <a:pt x="32" y="10"/>
                  </a:lnTo>
                  <a:lnTo>
                    <a:pt x="37" y="3"/>
                  </a:lnTo>
                  <a:lnTo>
                    <a:pt x="32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" name="Freeform 236">
              <a:extLst>
                <a:ext uri="{FF2B5EF4-FFF2-40B4-BE49-F238E27FC236}">
                  <a16:creationId xmlns:a16="http://schemas.microsoft.com/office/drawing/2014/main" id="{D6D5D1B4-B27F-4E7C-8871-2976F6862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36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8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8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" name="Freeform 237">
              <a:extLst>
                <a:ext uri="{FF2B5EF4-FFF2-40B4-BE49-F238E27FC236}">
                  <a16:creationId xmlns:a16="http://schemas.microsoft.com/office/drawing/2014/main" id="{8FBEDF9B-4749-4193-93B7-97819BD39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599"/>
              <a:ext cx="1" cy="17"/>
            </a:xfrm>
            <a:custGeom>
              <a:avLst/>
              <a:gdLst>
                <a:gd name="T0" fmla="*/ 0 w 1"/>
                <a:gd name="T1" fmla="*/ 8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16 h 17"/>
                <a:gd name="T10" fmla="*/ 0 w 1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7">
                  <a:moveTo>
                    <a:pt x="0" y="8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" name="Freeform 238">
              <a:extLst>
                <a:ext uri="{FF2B5EF4-FFF2-40B4-BE49-F238E27FC236}">
                  <a16:creationId xmlns:a16="http://schemas.microsoft.com/office/drawing/2014/main" id="{23395DA5-3F8E-4DA6-AC87-31819FB1E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1531"/>
              <a:ext cx="17" cy="66"/>
            </a:xfrm>
            <a:custGeom>
              <a:avLst/>
              <a:gdLst>
                <a:gd name="T0" fmla="*/ 2 w 17"/>
                <a:gd name="T1" fmla="*/ 0 h 66"/>
                <a:gd name="T2" fmla="*/ 0 w 17"/>
                <a:gd name="T3" fmla="*/ 8 h 66"/>
                <a:gd name="T4" fmla="*/ 0 w 17"/>
                <a:gd name="T5" fmla="*/ 17 h 66"/>
                <a:gd name="T6" fmla="*/ 0 w 17"/>
                <a:gd name="T7" fmla="*/ 26 h 66"/>
                <a:gd name="T8" fmla="*/ 2 w 17"/>
                <a:gd name="T9" fmla="*/ 34 h 66"/>
                <a:gd name="T10" fmla="*/ 2 w 17"/>
                <a:gd name="T11" fmla="*/ 42 h 66"/>
                <a:gd name="T12" fmla="*/ 2 w 17"/>
                <a:gd name="T13" fmla="*/ 50 h 66"/>
                <a:gd name="T14" fmla="*/ 5 w 17"/>
                <a:gd name="T15" fmla="*/ 58 h 66"/>
                <a:gd name="T16" fmla="*/ 8 w 17"/>
                <a:gd name="T17" fmla="*/ 65 h 66"/>
                <a:gd name="T18" fmla="*/ 16 w 17"/>
                <a:gd name="T19" fmla="*/ 64 h 66"/>
                <a:gd name="T20" fmla="*/ 13 w 17"/>
                <a:gd name="T21" fmla="*/ 57 h 66"/>
                <a:gd name="T22" fmla="*/ 10 w 17"/>
                <a:gd name="T23" fmla="*/ 49 h 66"/>
                <a:gd name="T24" fmla="*/ 10 w 17"/>
                <a:gd name="T25" fmla="*/ 41 h 66"/>
                <a:gd name="T26" fmla="*/ 10 w 17"/>
                <a:gd name="T27" fmla="*/ 34 h 66"/>
                <a:gd name="T28" fmla="*/ 8 w 17"/>
                <a:gd name="T29" fmla="*/ 26 h 66"/>
                <a:gd name="T30" fmla="*/ 8 w 17"/>
                <a:gd name="T31" fmla="*/ 17 h 66"/>
                <a:gd name="T32" fmla="*/ 8 w 17"/>
                <a:gd name="T33" fmla="*/ 8 h 66"/>
                <a:gd name="T34" fmla="*/ 10 w 17"/>
                <a:gd name="T35" fmla="*/ 0 h 66"/>
                <a:gd name="T36" fmla="*/ 2 w 17"/>
                <a:gd name="T37" fmla="*/ 0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" h="66">
                  <a:moveTo>
                    <a:pt x="2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2" y="34"/>
                  </a:lnTo>
                  <a:lnTo>
                    <a:pt x="2" y="42"/>
                  </a:lnTo>
                  <a:lnTo>
                    <a:pt x="2" y="50"/>
                  </a:lnTo>
                  <a:lnTo>
                    <a:pt x="5" y="58"/>
                  </a:lnTo>
                  <a:lnTo>
                    <a:pt x="8" y="65"/>
                  </a:lnTo>
                  <a:lnTo>
                    <a:pt x="16" y="64"/>
                  </a:lnTo>
                  <a:lnTo>
                    <a:pt x="13" y="57"/>
                  </a:lnTo>
                  <a:lnTo>
                    <a:pt x="10" y="49"/>
                  </a:lnTo>
                  <a:lnTo>
                    <a:pt x="10" y="41"/>
                  </a:lnTo>
                  <a:lnTo>
                    <a:pt x="10" y="34"/>
                  </a:lnTo>
                  <a:lnTo>
                    <a:pt x="8" y="26"/>
                  </a:lnTo>
                  <a:lnTo>
                    <a:pt x="8" y="17"/>
                  </a:lnTo>
                  <a:lnTo>
                    <a:pt x="8" y="8"/>
                  </a:lnTo>
                  <a:lnTo>
                    <a:pt x="10" y="0"/>
                  </a:lnTo>
                  <a:lnTo>
                    <a:pt x="2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6" name="Freeform 239">
              <a:extLst>
                <a:ext uri="{FF2B5EF4-FFF2-40B4-BE49-F238E27FC236}">
                  <a16:creationId xmlns:a16="http://schemas.microsoft.com/office/drawing/2014/main" id="{534F63F1-8076-46D1-B29D-44FF38F5F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525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0 h 17"/>
                <a:gd name="T4" fmla="*/ 0 w 1"/>
                <a:gd name="T5" fmla="*/ 16 h 17"/>
                <a:gd name="T6" fmla="*/ 0 w 1"/>
                <a:gd name="T7" fmla="*/ 10 h 17"/>
                <a:gd name="T8" fmla="*/ 0 w 1"/>
                <a:gd name="T9" fmla="*/ 0 h 17"/>
                <a:gd name="T10" fmla="*/ 0 w 1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7" name="Freeform 240">
              <a:extLst>
                <a:ext uri="{FF2B5EF4-FFF2-40B4-BE49-F238E27FC236}">
                  <a16:creationId xmlns:a16="http://schemas.microsoft.com/office/drawing/2014/main" id="{3409468A-0526-4694-BEF4-078F9971B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170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0 w 17"/>
                <a:gd name="T5" fmla="*/ 0 h 17"/>
                <a:gd name="T6" fmla="*/ 0 w 17"/>
                <a:gd name="T7" fmla="*/ 16 h 17"/>
                <a:gd name="T8" fmla="*/ 8 w 17"/>
                <a:gd name="T9" fmla="*/ 16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8" name="Freeform 241">
              <a:extLst>
                <a:ext uri="{FF2B5EF4-FFF2-40B4-BE49-F238E27FC236}">
                  <a16:creationId xmlns:a16="http://schemas.microsoft.com/office/drawing/2014/main" id="{0798126D-4779-470A-B1E2-A7247BA5C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" y="1670"/>
              <a:ext cx="41" cy="31"/>
            </a:xfrm>
            <a:custGeom>
              <a:avLst/>
              <a:gdLst>
                <a:gd name="T0" fmla="*/ 0 w 41"/>
                <a:gd name="T1" fmla="*/ 3 h 31"/>
                <a:gd name="T2" fmla="*/ 4 w 41"/>
                <a:gd name="T3" fmla="*/ 8 h 31"/>
                <a:gd name="T4" fmla="*/ 9 w 41"/>
                <a:gd name="T5" fmla="*/ 12 h 31"/>
                <a:gd name="T6" fmla="*/ 13 w 41"/>
                <a:gd name="T7" fmla="*/ 16 h 31"/>
                <a:gd name="T8" fmla="*/ 18 w 41"/>
                <a:gd name="T9" fmla="*/ 19 h 31"/>
                <a:gd name="T10" fmla="*/ 22 w 41"/>
                <a:gd name="T11" fmla="*/ 23 h 31"/>
                <a:gd name="T12" fmla="*/ 27 w 41"/>
                <a:gd name="T13" fmla="*/ 26 h 31"/>
                <a:gd name="T14" fmla="*/ 33 w 41"/>
                <a:gd name="T15" fmla="*/ 28 h 31"/>
                <a:gd name="T16" fmla="*/ 38 w 41"/>
                <a:gd name="T17" fmla="*/ 30 h 31"/>
                <a:gd name="T18" fmla="*/ 40 w 41"/>
                <a:gd name="T19" fmla="*/ 26 h 31"/>
                <a:gd name="T20" fmla="*/ 36 w 41"/>
                <a:gd name="T21" fmla="*/ 24 h 31"/>
                <a:gd name="T22" fmla="*/ 30 w 41"/>
                <a:gd name="T23" fmla="*/ 21 h 31"/>
                <a:gd name="T24" fmla="*/ 25 w 41"/>
                <a:gd name="T25" fmla="*/ 18 h 31"/>
                <a:gd name="T26" fmla="*/ 21 w 41"/>
                <a:gd name="T27" fmla="*/ 16 h 31"/>
                <a:gd name="T28" fmla="*/ 17 w 41"/>
                <a:gd name="T29" fmla="*/ 13 h 31"/>
                <a:gd name="T30" fmla="*/ 13 w 41"/>
                <a:gd name="T31" fmla="*/ 8 h 31"/>
                <a:gd name="T32" fmla="*/ 9 w 41"/>
                <a:gd name="T33" fmla="*/ 4 h 31"/>
                <a:gd name="T34" fmla="*/ 5 w 41"/>
                <a:gd name="T35" fmla="*/ 0 h 31"/>
                <a:gd name="T36" fmla="*/ 0 w 41"/>
                <a:gd name="T37" fmla="*/ 3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1" h="31">
                  <a:moveTo>
                    <a:pt x="0" y="3"/>
                  </a:moveTo>
                  <a:lnTo>
                    <a:pt x="4" y="8"/>
                  </a:lnTo>
                  <a:lnTo>
                    <a:pt x="9" y="12"/>
                  </a:lnTo>
                  <a:lnTo>
                    <a:pt x="13" y="16"/>
                  </a:lnTo>
                  <a:lnTo>
                    <a:pt x="18" y="19"/>
                  </a:lnTo>
                  <a:lnTo>
                    <a:pt x="22" y="23"/>
                  </a:lnTo>
                  <a:lnTo>
                    <a:pt x="27" y="26"/>
                  </a:lnTo>
                  <a:lnTo>
                    <a:pt x="33" y="28"/>
                  </a:lnTo>
                  <a:lnTo>
                    <a:pt x="38" y="30"/>
                  </a:lnTo>
                  <a:lnTo>
                    <a:pt x="40" y="26"/>
                  </a:lnTo>
                  <a:lnTo>
                    <a:pt x="36" y="24"/>
                  </a:lnTo>
                  <a:lnTo>
                    <a:pt x="30" y="21"/>
                  </a:lnTo>
                  <a:lnTo>
                    <a:pt x="25" y="18"/>
                  </a:lnTo>
                  <a:lnTo>
                    <a:pt x="21" y="16"/>
                  </a:lnTo>
                  <a:lnTo>
                    <a:pt x="17" y="13"/>
                  </a:lnTo>
                  <a:lnTo>
                    <a:pt x="13" y="8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9" name="Freeform 242">
              <a:extLst>
                <a:ext uri="{FF2B5EF4-FFF2-40B4-BE49-F238E27FC236}">
                  <a16:creationId xmlns:a16="http://schemas.microsoft.com/office/drawing/2014/main" id="{114EEB5D-8178-40E9-9CBF-1F8760B69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1667"/>
              <a:ext cx="1" cy="17"/>
            </a:xfrm>
            <a:custGeom>
              <a:avLst/>
              <a:gdLst>
                <a:gd name="T0" fmla="*/ 0 w 1"/>
                <a:gd name="T1" fmla="*/ 8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8 h 17"/>
                <a:gd name="T8" fmla="*/ 0 w 1"/>
                <a:gd name="T9" fmla="*/ 0 h 17"/>
                <a:gd name="T10" fmla="*/ 0 w 1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7">
                  <a:moveTo>
                    <a:pt x="0" y="8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0" name="Freeform 243">
              <a:extLst>
                <a:ext uri="{FF2B5EF4-FFF2-40B4-BE49-F238E27FC236}">
                  <a16:creationId xmlns:a16="http://schemas.microsoft.com/office/drawing/2014/main" id="{C187A446-07B5-47E1-992D-CF521E09C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1680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0 w 17"/>
                <a:gd name="T3" fmla="*/ 0 h 1"/>
                <a:gd name="T4" fmla="*/ 0 w 17"/>
                <a:gd name="T5" fmla="*/ 0 h 1"/>
                <a:gd name="T6" fmla="*/ 0 w 17"/>
                <a:gd name="T7" fmla="*/ 0 h 1"/>
                <a:gd name="T8" fmla="*/ 16 w 17"/>
                <a:gd name="T9" fmla="*/ 0 h 1"/>
                <a:gd name="T10" fmla="*/ 0 w 1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1" name="Freeform 244">
              <a:extLst>
                <a:ext uri="{FF2B5EF4-FFF2-40B4-BE49-F238E27FC236}">
                  <a16:creationId xmlns:a16="http://schemas.microsoft.com/office/drawing/2014/main" id="{E58FB6D2-B203-4F99-8381-E0ED23838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1680"/>
              <a:ext cx="53" cy="26"/>
            </a:xfrm>
            <a:custGeom>
              <a:avLst/>
              <a:gdLst>
                <a:gd name="T0" fmla="*/ 1 w 53"/>
                <a:gd name="T1" fmla="*/ 25 h 26"/>
                <a:gd name="T2" fmla="*/ 8 w 53"/>
                <a:gd name="T3" fmla="*/ 23 h 26"/>
                <a:gd name="T4" fmla="*/ 14 w 53"/>
                <a:gd name="T5" fmla="*/ 21 h 26"/>
                <a:gd name="T6" fmla="*/ 21 w 53"/>
                <a:gd name="T7" fmla="*/ 19 h 26"/>
                <a:gd name="T8" fmla="*/ 27 w 53"/>
                <a:gd name="T9" fmla="*/ 17 h 26"/>
                <a:gd name="T10" fmla="*/ 34 w 53"/>
                <a:gd name="T11" fmla="*/ 15 h 26"/>
                <a:gd name="T12" fmla="*/ 40 w 53"/>
                <a:gd name="T13" fmla="*/ 11 h 26"/>
                <a:gd name="T14" fmla="*/ 45 w 53"/>
                <a:gd name="T15" fmla="*/ 8 h 26"/>
                <a:gd name="T16" fmla="*/ 52 w 53"/>
                <a:gd name="T17" fmla="*/ 5 h 26"/>
                <a:gd name="T18" fmla="*/ 48 w 53"/>
                <a:gd name="T19" fmla="*/ 0 h 26"/>
                <a:gd name="T20" fmla="*/ 42 w 53"/>
                <a:gd name="T21" fmla="*/ 4 h 26"/>
                <a:gd name="T22" fmla="*/ 37 w 53"/>
                <a:gd name="T23" fmla="*/ 7 h 26"/>
                <a:gd name="T24" fmla="*/ 30 w 53"/>
                <a:gd name="T25" fmla="*/ 10 h 26"/>
                <a:gd name="T26" fmla="*/ 24 w 53"/>
                <a:gd name="T27" fmla="*/ 13 h 26"/>
                <a:gd name="T28" fmla="*/ 19 w 53"/>
                <a:gd name="T29" fmla="*/ 15 h 26"/>
                <a:gd name="T30" fmla="*/ 12 w 53"/>
                <a:gd name="T31" fmla="*/ 17 h 26"/>
                <a:gd name="T32" fmla="*/ 6 w 53"/>
                <a:gd name="T33" fmla="*/ 19 h 26"/>
                <a:gd name="T34" fmla="*/ 0 w 53"/>
                <a:gd name="T35" fmla="*/ 20 h 26"/>
                <a:gd name="T36" fmla="*/ 1 w 53"/>
                <a:gd name="T37" fmla="*/ 25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3" h="26">
                  <a:moveTo>
                    <a:pt x="1" y="25"/>
                  </a:moveTo>
                  <a:lnTo>
                    <a:pt x="8" y="23"/>
                  </a:lnTo>
                  <a:lnTo>
                    <a:pt x="14" y="21"/>
                  </a:lnTo>
                  <a:lnTo>
                    <a:pt x="21" y="19"/>
                  </a:lnTo>
                  <a:lnTo>
                    <a:pt x="27" y="17"/>
                  </a:lnTo>
                  <a:lnTo>
                    <a:pt x="34" y="15"/>
                  </a:lnTo>
                  <a:lnTo>
                    <a:pt x="40" y="11"/>
                  </a:lnTo>
                  <a:lnTo>
                    <a:pt x="45" y="8"/>
                  </a:lnTo>
                  <a:lnTo>
                    <a:pt x="52" y="5"/>
                  </a:lnTo>
                  <a:lnTo>
                    <a:pt x="48" y="0"/>
                  </a:lnTo>
                  <a:lnTo>
                    <a:pt x="42" y="4"/>
                  </a:lnTo>
                  <a:lnTo>
                    <a:pt x="37" y="7"/>
                  </a:lnTo>
                  <a:lnTo>
                    <a:pt x="30" y="10"/>
                  </a:lnTo>
                  <a:lnTo>
                    <a:pt x="24" y="13"/>
                  </a:lnTo>
                  <a:lnTo>
                    <a:pt x="19" y="15"/>
                  </a:lnTo>
                  <a:lnTo>
                    <a:pt x="12" y="17"/>
                  </a:lnTo>
                  <a:lnTo>
                    <a:pt x="6" y="19"/>
                  </a:lnTo>
                  <a:lnTo>
                    <a:pt x="0" y="20"/>
                  </a:lnTo>
                  <a:lnTo>
                    <a:pt x="1" y="25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2" name="Freeform 245">
              <a:extLst>
                <a:ext uri="{FF2B5EF4-FFF2-40B4-BE49-F238E27FC236}">
                  <a16:creationId xmlns:a16="http://schemas.microsoft.com/office/drawing/2014/main" id="{9F520235-3F8F-49DA-92EB-C156B6CB8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1705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0 w 1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3" name="Freeform 246">
              <a:extLst>
                <a:ext uri="{FF2B5EF4-FFF2-40B4-BE49-F238E27FC236}">
                  <a16:creationId xmlns:a16="http://schemas.microsoft.com/office/drawing/2014/main" id="{12D56961-60F9-4A94-8242-2CA7F3667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" y="154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0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10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10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4" name="Freeform 247">
              <a:extLst>
                <a:ext uri="{FF2B5EF4-FFF2-40B4-BE49-F238E27FC236}">
                  <a16:creationId xmlns:a16="http://schemas.microsoft.com/office/drawing/2014/main" id="{C638458F-0742-430C-B355-66651050F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4" y="1551"/>
              <a:ext cx="37" cy="65"/>
            </a:xfrm>
            <a:custGeom>
              <a:avLst/>
              <a:gdLst>
                <a:gd name="T0" fmla="*/ 5 w 37"/>
                <a:gd name="T1" fmla="*/ 64 h 65"/>
                <a:gd name="T2" fmla="*/ 9 w 37"/>
                <a:gd name="T3" fmla="*/ 58 h 65"/>
                <a:gd name="T4" fmla="*/ 14 w 37"/>
                <a:gd name="T5" fmla="*/ 49 h 65"/>
                <a:gd name="T6" fmla="*/ 18 w 37"/>
                <a:gd name="T7" fmla="*/ 42 h 65"/>
                <a:gd name="T8" fmla="*/ 22 w 37"/>
                <a:gd name="T9" fmla="*/ 35 h 65"/>
                <a:gd name="T10" fmla="*/ 26 w 37"/>
                <a:gd name="T11" fmla="*/ 27 h 65"/>
                <a:gd name="T12" fmla="*/ 29 w 37"/>
                <a:gd name="T13" fmla="*/ 19 h 65"/>
                <a:gd name="T14" fmla="*/ 32 w 37"/>
                <a:gd name="T15" fmla="*/ 10 h 65"/>
                <a:gd name="T16" fmla="*/ 36 w 37"/>
                <a:gd name="T17" fmla="*/ 2 h 65"/>
                <a:gd name="T18" fmla="*/ 31 w 37"/>
                <a:gd name="T19" fmla="*/ 0 h 65"/>
                <a:gd name="T20" fmla="*/ 27 w 37"/>
                <a:gd name="T21" fmla="*/ 8 h 65"/>
                <a:gd name="T22" fmla="*/ 25 w 37"/>
                <a:gd name="T23" fmla="*/ 16 h 65"/>
                <a:gd name="T24" fmla="*/ 21 w 37"/>
                <a:gd name="T25" fmla="*/ 25 h 65"/>
                <a:gd name="T26" fmla="*/ 17 w 37"/>
                <a:gd name="T27" fmla="*/ 33 h 65"/>
                <a:gd name="T28" fmla="*/ 13 w 37"/>
                <a:gd name="T29" fmla="*/ 39 h 65"/>
                <a:gd name="T30" fmla="*/ 9 w 37"/>
                <a:gd name="T31" fmla="*/ 47 h 65"/>
                <a:gd name="T32" fmla="*/ 5 w 37"/>
                <a:gd name="T33" fmla="*/ 54 h 65"/>
                <a:gd name="T34" fmla="*/ 0 w 37"/>
                <a:gd name="T35" fmla="*/ 61 h 65"/>
                <a:gd name="T36" fmla="*/ 5 w 37"/>
                <a:gd name="T37" fmla="*/ 64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" h="65">
                  <a:moveTo>
                    <a:pt x="5" y="64"/>
                  </a:moveTo>
                  <a:lnTo>
                    <a:pt x="9" y="58"/>
                  </a:lnTo>
                  <a:lnTo>
                    <a:pt x="14" y="49"/>
                  </a:lnTo>
                  <a:lnTo>
                    <a:pt x="18" y="42"/>
                  </a:lnTo>
                  <a:lnTo>
                    <a:pt x="22" y="35"/>
                  </a:lnTo>
                  <a:lnTo>
                    <a:pt x="26" y="27"/>
                  </a:lnTo>
                  <a:lnTo>
                    <a:pt x="29" y="19"/>
                  </a:lnTo>
                  <a:lnTo>
                    <a:pt x="32" y="10"/>
                  </a:lnTo>
                  <a:lnTo>
                    <a:pt x="36" y="2"/>
                  </a:lnTo>
                  <a:lnTo>
                    <a:pt x="31" y="0"/>
                  </a:lnTo>
                  <a:lnTo>
                    <a:pt x="27" y="8"/>
                  </a:lnTo>
                  <a:lnTo>
                    <a:pt x="25" y="16"/>
                  </a:lnTo>
                  <a:lnTo>
                    <a:pt x="21" y="25"/>
                  </a:lnTo>
                  <a:lnTo>
                    <a:pt x="17" y="33"/>
                  </a:lnTo>
                  <a:lnTo>
                    <a:pt x="13" y="39"/>
                  </a:lnTo>
                  <a:lnTo>
                    <a:pt x="9" y="47"/>
                  </a:lnTo>
                  <a:lnTo>
                    <a:pt x="5" y="54"/>
                  </a:lnTo>
                  <a:lnTo>
                    <a:pt x="0" y="61"/>
                  </a:lnTo>
                  <a:lnTo>
                    <a:pt x="5" y="64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5" name="Freeform 248">
              <a:extLst>
                <a:ext uri="{FF2B5EF4-FFF2-40B4-BE49-F238E27FC236}">
                  <a16:creationId xmlns:a16="http://schemas.microsoft.com/office/drawing/2014/main" id="{D4D963AB-E886-40D8-B810-2E9EADAFB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161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6" name="Freeform 249">
              <a:extLst>
                <a:ext uri="{FF2B5EF4-FFF2-40B4-BE49-F238E27FC236}">
                  <a16:creationId xmlns:a16="http://schemas.microsoft.com/office/drawing/2014/main" id="{CA3D39EF-0B1D-413A-ADC1-BA4230A30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1382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8 h 17"/>
                <a:gd name="T4" fmla="*/ 0 w 1"/>
                <a:gd name="T5" fmla="*/ 16 h 17"/>
                <a:gd name="T6" fmla="*/ 0 w 1"/>
                <a:gd name="T7" fmla="*/ 8 h 17"/>
                <a:gd name="T8" fmla="*/ 0 w 1"/>
                <a:gd name="T9" fmla="*/ 0 h 17"/>
                <a:gd name="T10" fmla="*/ 0 w 1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7" name="Freeform 250">
              <a:extLst>
                <a:ext uri="{FF2B5EF4-FFF2-40B4-BE49-F238E27FC236}">
                  <a16:creationId xmlns:a16="http://schemas.microsoft.com/office/drawing/2014/main" id="{BC936973-50A5-4F97-BC6E-946EA5B14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1387"/>
              <a:ext cx="17" cy="67"/>
            </a:xfrm>
            <a:custGeom>
              <a:avLst/>
              <a:gdLst>
                <a:gd name="T0" fmla="*/ 16 w 17"/>
                <a:gd name="T1" fmla="*/ 66 h 67"/>
                <a:gd name="T2" fmla="*/ 16 w 17"/>
                <a:gd name="T3" fmla="*/ 57 h 67"/>
                <a:gd name="T4" fmla="*/ 16 w 17"/>
                <a:gd name="T5" fmla="*/ 48 h 67"/>
                <a:gd name="T6" fmla="*/ 16 w 17"/>
                <a:gd name="T7" fmla="*/ 39 h 67"/>
                <a:gd name="T8" fmla="*/ 16 w 17"/>
                <a:gd name="T9" fmla="*/ 31 h 67"/>
                <a:gd name="T10" fmla="*/ 16 w 17"/>
                <a:gd name="T11" fmla="*/ 23 h 67"/>
                <a:gd name="T12" fmla="*/ 12 w 17"/>
                <a:gd name="T13" fmla="*/ 16 h 67"/>
                <a:gd name="T14" fmla="*/ 12 w 17"/>
                <a:gd name="T15" fmla="*/ 7 h 67"/>
                <a:gd name="T16" fmla="*/ 9 w 17"/>
                <a:gd name="T17" fmla="*/ 0 h 67"/>
                <a:gd name="T18" fmla="*/ 0 w 17"/>
                <a:gd name="T19" fmla="*/ 1 h 67"/>
                <a:gd name="T20" fmla="*/ 0 w 17"/>
                <a:gd name="T21" fmla="*/ 8 h 67"/>
                <a:gd name="T22" fmla="*/ 3 w 17"/>
                <a:gd name="T23" fmla="*/ 17 h 67"/>
                <a:gd name="T24" fmla="*/ 3 w 17"/>
                <a:gd name="T25" fmla="*/ 24 h 67"/>
                <a:gd name="T26" fmla="*/ 6 w 17"/>
                <a:gd name="T27" fmla="*/ 31 h 67"/>
                <a:gd name="T28" fmla="*/ 6 w 17"/>
                <a:gd name="T29" fmla="*/ 39 h 67"/>
                <a:gd name="T30" fmla="*/ 6 w 17"/>
                <a:gd name="T31" fmla="*/ 48 h 67"/>
                <a:gd name="T32" fmla="*/ 6 w 17"/>
                <a:gd name="T33" fmla="*/ 57 h 67"/>
                <a:gd name="T34" fmla="*/ 3 w 17"/>
                <a:gd name="T35" fmla="*/ 66 h 67"/>
                <a:gd name="T36" fmla="*/ 16 w 17"/>
                <a:gd name="T37" fmla="*/ 66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" h="67">
                  <a:moveTo>
                    <a:pt x="16" y="66"/>
                  </a:moveTo>
                  <a:lnTo>
                    <a:pt x="16" y="57"/>
                  </a:lnTo>
                  <a:lnTo>
                    <a:pt x="16" y="48"/>
                  </a:lnTo>
                  <a:lnTo>
                    <a:pt x="16" y="39"/>
                  </a:lnTo>
                  <a:lnTo>
                    <a:pt x="16" y="31"/>
                  </a:lnTo>
                  <a:lnTo>
                    <a:pt x="16" y="23"/>
                  </a:lnTo>
                  <a:lnTo>
                    <a:pt x="12" y="16"/>
                  </a:lnTo>
                  <a:lnTo>
                    <a:pt x="12" y="7"/>
                  </a:lnTo>
                  <a:lnTo>
                    <a:pt x="9" y="0"/>
                  </a:lnTo>
                  <a:lnTo>
                    <a:pt x="0" y="1"/>
                  </a:lnTo>
                  <a:lnTo>
                    <a:pt x="0" y="8"/>
                  </a:lnTo>
                  <a:lnTo>
                    <a:pt x="3" y="17"/>
                  </a:lnTo>
                  <a:lnTo>
                    <a:pt x="3" y="24"/>
                  </a:lnTo>
                  <a:lnTo>
                    <a:pt x="6" y="31"/>
                  </a:lnTo>
                  <a:lnTo>
                    <a:pt x="6" y="39"/>
                  </a:lnTo>
                  <a:lnTo>
                    <a:pt x="6" y="48"/>
                  </a:lnTo>
                  <a:lnTo>
                    <a:pt x="6" y="57"/>
                  </a:lnTo>
                  <a:lnTo>
                    <a:pt x="3" y="66"/>
                  </a:lnTo>
                  <a:lnTo>
                    <a:pt x="16" y="66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8" name="Freeform 251">
              <a:extLst>
                <a:ext uri="{FF2B5EF4-FFF2-40B4-BE49-F238E27FC236}">
                  <a16:creationId xmlns:a16="http://schemas.microsoft.com/office/drawing/2014/main" id="{E1B0598F-5EDB-4E85-9027-5F64B3F46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145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5 h 17"/>
                <a:gd name="T4" fmla="*/ 16 w 17"/>
                <a:gd name="T5" fmla="*/ 0 h 17"/>
                <a:gd name="T6" fmla="*/ 16 w 17"/>
                <a:gd name="T7" fmla="*/ 5 h 17"/>
                <a:gd name="T8" fmla="*/ 16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0" y="5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9" name="Freeform 252">
              <a:extLst>
                <a:ext uri="{FF2B5EF4-FFF2-40B4-BE49-F238E27FC236}">
                  <a16:creationId xmlns:a16="http://schemas.microsoft.com/office/drawing/2014/main" id="{6A8E5489-2768-4BB4-A64A-6D80C3AD0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1283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8 w 17"/>
                <a:gd name="T5" fmla="*/ 0 h 1"/>
                <a:gd name="T6" fmla="*/ 16 w 17"/>
                <a:gd name="T7" fmla="*/ 0 h 1"/>
                <a:gd name="T8" fmla="*/ 8 w 17"/>
                <a:gd name="T9" fmla="*/ 0 h 1"/>
                <a:gd name="T10" fmla="*/ 0 w 1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0" name="Freeform 253">
              <a:extLst>
                <a:ext uri="{FF2B5EF4-FFF2-40B4-BE49-F238E27FC236}">
                  <a16:creationId xmlns:a16="http://schemas.microsoft.com/office/drawing/2014/main" id="{6CA42B41-4B1D-4BB9-AAB8-B019D533A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5" y="1283"/>
              <a:ext cx="41" cy="32"/>
            </a:xfrm>
            <a:custGeom>
              <a:avLst/>
              <a:gdLst>
                <a:gd name="T0" fmla="*/ 40 w 41"/>
                <a:gd name="T1" fmla="*/ 28 h 32"/>
                <a:gd name="T2" fmla="*/ 36 w 41"/>
                <a:gd name="T3" fmla="*/ 23 h 32"/>
                <a:gd name="T4" fmla="*/ 31 w 41"/>
                <a:gd name="T5" fmla="*/ 19 h 32"/>
                <a:gd name="T6" fmla="*/ 27 w 41"/>
                <a:gd name="T7" fmla="*/ 15 h 32"/>
                <a:gd name="T8" fmla="*/ 23 w 41"/>
                <a:gd name="T9" fmla="*/ 12 h 32"/>
                <a:gd name="T10" fmla="*/ 18 w 41"/>
                <a:gd name="T11" fmla="*/ 8 h 32"/>
                <a:gd name="T12" fmla="*/ 12 w 41"/>
                <a:gd name="T13" fmla="*/ 5 h 32"/>
                <a:gd name="T14" fmla="*/ 8 w 41"/>
                <a:gd name="T15" fmla="*/ 3 h 32"/>
                <a:gd name="T16" fmla="*/ 2 w 41"/>
                <a:gd name="T17" fmla="*/ 0 h 32"/>
                <a:gd name="T18" fmla="*/ 0 w 41"/>
                <a:gd name="T19" fmla="*/ 5 h 32"/>
                <a:gd name="T20" fmla="*/ 5 w 41"/>
                <a:gd name="T21" fmla="*/ 7 h 32"/>
                <a:gd name="T22" fmla="*/ 10 w 41"/>
                <a:gd name="T23" fmla="*/ 9 h 32"/>
                <a:gd name="T24" fmla="*/ 15 w 41"/>
                <a:gd name="T25" fmla="*/ 12 h 32"/>
                <a:gd name="T26" fmla="*/ 19 w 41"/>
                <a:gd name="T27" fmla="*/ 15 h 32"/>
                <a:gd name="T28" fmla="*/ 23 w 41"/>
                <a:gd name="T29" fmla="*/ 18 h 32"/>
                <a:gd name="T30" fmla="*/ 28 w 41"/>
                <a:gd name="T31" fmla="*/ 23 h 32"/>
                <a:gd name="T32" fmla="*/ 31 w 41"/>
                <a:gd name="T33" fmla="*/ 27 h 32"/>
                <a:gd name="T34" fmla="*/ 35 w 41"/>
                <a:gd name="T35" fmla="*/ 31 h 32"/>
                <a:gd name="T36" fmla="*/ 40 w 41"/>
                <a:gd name="T37" fmla="*/ 28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1" h="32">
                  <a:moveTo>
                    <a:pt x="40" y="28"/>
                  </a:moveTo>
                  <a:lnTo>
                    <a:pt x="36" y="23"/>
                  </a:lnTo>
                  <a:lnTo>
                    <a:pt x="31" y="19"/>
                  </a:lnTo>
                  <a:lnTo>
                    <a:pt x="27" y="15"/>
                  </a:lnTo>
                  <a:lnTo>
                    <a:pt x="23" y="12"/>
                  </a:lnTo>
                  <a:lnTo>
                    <a:pt x="18" y="8"/>
                  </a:lnTo>
                  <a:lnTo>
                    <a:pt x="12" y="5"/>
                  </a:lnTo>
                  <a:lnTo>
                    <a:pt x="8" y="3"/>
                  </a:lnTo>
                  <a:lnTo>
                    <a:pt x="2" y="0"/>
                  </a:lnTo>
                  <a:lnTo>
                    <a:pt x="0" y="5"/>
                  </a:lnTo>
                  <a:lnTo>
                    <a:pt x="5" y="7"/>
                  </a:lnTo>
                  <a:lnTo>
                    <a:pt x="10" y="9"/>
                  </a:lnTo>
                  <a:lnTo>
                    <a:pt x="15" y="12"/>
                  </a:lnTo>
                  <a:lnTo>
                    <a:pt x="19" y="15"/>
                  </a:lnTo>
                  <a:lnTo>
                    <a:pt x="23" y="18"/>
                  </a:lnTo>
                  <a:lnTo>
                    <a:pt x="28" y="23"/>
                  </a:lnTo>
                  <a:lnTo>
                    <a:pt x="31" y="27"/>
                  </a:lnTo>
                  <a:lnTo>
                    <a:pt x="35" y="31"/>
                  </a:lnTo>
                  <a:lnTo>
                    <a:pt x="40" y="28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1" name="Freeform 254">
              <a:extLst>
                <a:ext uri="{FF2B5EF4-FFF2-40B4-BE49-F238E27FC236}">
                  <a16:creationId xmlns:a16="http://schemas.microsoft.com/office/drawing/2014/main" id="{3A8245F0-2872-4D47-9D4C-2796BBF31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131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0 w 17"/>
                <a:gd name="T5" fmla="*/ 0 h 17"/>
                <a:gd name="T6" fmla="*/ 0 w 17"/>
                <a:gd name="T7" fmla="*/ 8 h 17"/>
                <a:gd name="T8" fmla="*/ 0 w 17"/>
                <a:gd name="T9" fmla="*/ 16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6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2" name="Freeform 255">
              <a:extLst>
                <a:ext uri="{FF2B5EF4-FFF2-40B4-BE49-F238E27FC236}">
                  <a16:creationId xmlns:a16="http://schemas.microsoft.com/office/drawing/2014/main" id="{F5FE04D9-F6F7-47A1-A888-9063E5D57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" y="130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3" name="Freeform 256">
              <a:extLst>
                <a:ext uri="{FF2B5EF4-FFF2-40B4-BE49-F238E27FC236}">
                  <a16:creationId xmlns:a16="http://schemas.microsoft.com/office/drawing/2014/main" id="{B792B632-34EE-48F8-9A9E-C2FD4B542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1" y="1279"/>
              <a:ext cx="53" cy="25"/>
            </a:xfrm>
            <a:custGeom>
              <a:avLst/>
              <a:gdLst>
                <a:gd name="T0" fmla="*/ 51 w 53"/>
                <a:gd name="T1" fmla="*/ 0 h 25"/>
                <a:gd name="T2" fmla="*/ 44 w 53"/>
                <a:gd name="T3" fmla="*/ 1 h 25"/>
                <a:gd name="T4" fmla="*/ 37 w 53"/>
                <a:gd name="T5" fmla="*/ 3 h 25"/>
                <a:gd name="T6" fmla="*/ 31 w 53"/>
                <a:gd name="T7" fmla="*/ 5 h 25"/>
                <a:gd name="T8" fmla="*/ 24 w 53"/>
                <a:gd name="T9" fmla="*/ 7 h 25"/>
                <a:gd name="T10" fmla="*/ 18 w 53"/>
                <a:gd name="T11" fmla="*/ 10 h 25"/>
                <a:gd name="T12" fmla="*/ 12 w 53"/>
                <a:gd name="T13" fmla="*/ 13 h 25"/>
                <a:gd name="T14" fmla="*/ 6 w 53"/>
                <a:gd name="T15" fmla="*/ 16 h 25"/>
                <a:gd name="T16" fmla="*/ 0 w 53"/>
                <a:gd name="T17" fmla="*/ 21 h 25"/>
                <a:gd name="T18" fmla="*/ 4 w 53"/>
                <a:gd name="T19" fmla="*/ 24 h 25"/>
                <a:gd name="T20" fmla="*/ 9 w 53"/>
                <a:gd name="T21" fmla="*/ 21 h 25"/>
                <a:gd name="T22" fmla="*/ 15 w 53"/>
                <a:gd name="T23" fmla="*/ 18 h 25"/>
                <a:gd name="T24" fmla="*/ 21 w 53"/>
                <a:gd name="T25" fmla="*/ 14 h 25"/>
                <a:gd name="T26" fmla="*/ 28 w 53"/>
                <a:gd name="T27" fmla="*/ 11 h 25"/>
                <a:gd name="T28" fmla="*/ 33 w 53"/>
                <a:gd name="T29" fmla="*/ 10 h 25"/>
                <a:gd name="T30" fmla="*/ 39 w 53"/>
                <a:gd name="T31" fmla="*/ 7 h 25"/>
                <a:gd name="T32" fmla="*/ 46 w 53"/>
                <a:gd name="T33" fmla="*/ 6 h 25"/>
                <a:gd name="T34" fmla="*/ 52 w 53"/>
                <a:gd name="T35" fmla="*/ 5 h 25"/>
                <a:gd name="T36" fmla="*/ 51 w 53"/>
                <a:gd name="T37" fmla="*/ 0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3" h="25">
                  <a:moveTo>
                    <a:pt x="51" y="0"/>
                  </a:moveTo>
                  <a:lnTo>
                    <a:pt x="44" y="1"/>
                  </a:lnTo>
                  <a:lnTo>
                    <a:pt x="37" y="3"/>
                  </a:lnTo>
                  <a:lnTo>
                    <a:pt x="31" y="5"/>
                  </a:lnTo>
                  <a:lnTo>
                    <a:pt x="24" y="7"/>
                  </a:lnTo>
                  <a:lnTo>
                    <a:pt x="18" y="10"/>
                  </a:lnTo>
                  <a:lnTo>
                    <a:pt x="12" y="13"/>
                  </a:lnTo>
                  <a:lnTo>
                    <a:pt x="6" y="16"/>
                  </a:lnTo>
                  <a:lnTo>
                    <a:pt x="0" y="21"/>
                  </a:lnTo>
                  <a:lnTo>
                    <a:pt x="4" y="24"/>
                  </a:lnTo>
                  <a:lnTo>
                    <a:pt x="9" y="21"/>
                  </a:lnTo>
                  <a:lnTo>
                    <a:pt x="15" y="18"/>
                  </a:lnTo>
                  <a:lnTo>
                    <a:pt x="21" y="14"/>
                  </a:lnTo>
                  <a:lnTo>
                    <a:pt x="28" y="11"/>
                  </a:lnTo>
                  <a:lnTo>
                    <a:pt x="33" y="10"/>
                  </a:lnTo>
                  <a:lnTo>
                    <a:pt x="39" y="7"/>
                  </a:lnTo>
                  <a:lnTo>
                    <a:pt x="46" y="6"/>
                  </a:lnTo>
                  <a:lnTo>
                    <a:pt x="52" y="5"/>
                  </a:lnTo>
                  <a:lnTo>
                    <a:pt x="51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4" name="Freeform 257">
              <a:extLst>
                <a:ext uri="{FF2B5EF4-FFF2-40B4-BE49-F238E27FC236}">
                  <a16:creationId xmlns:a16="http://schemas.microsoft.com/office/drawing/2014/main" id="{8F9B05B7-6A5F-4A8C-907E-73CF04B8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" y="1279"/>
              <a:ext cx="17" cy="1"/>
            </a:xfrm>
            <a:custGeom>
              <a:avLst/>
              <a:gdLst>
                <a:gd name="T0" fmla="*/ 10 w 17"/>
                <a:gd name="T1" fmla="*/ 0 h 1"/>
                <a:gd name="T2" fmla="*/ 0 w 17"/>
                <a:gd name="T3" fmla="*/ 0 h 1"/>
                <a:gd name="T4" fmla="*/ 0 w 17"/>
                <a:gd name="T5" fmla="*/ 0 h 1"/>
                <a:gd name="T6" fmla="*/ 5 w 17"/>
                <a:gd name="T7" fmla="*/ 0 h 1"/>
                <a:gd name="T8" fmla="*/ 16 w 17"/>
                <a:gd name="T9" fmla="*/ 0 h 1"/>
                <a:gd name="T10" fmla="*/ 10 w 1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">
                  <a:moveTo>
                    <a:pt x="1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5" name="Freeform 258">
              <a:extLst>
                <a:ext uri="{FF2B5EF4-FFF2-40B4-BE49-F238E27FC236}">
                  <a16:creationId xmlns:a16="http://schemas.microsoft.com/office/drawing/2014/main" id="{624C3722-AA2E-45BA-BF7B-339F55CB9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4" y="1256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12 w 17"/>
                <a:gd name="T3" fmla="*/ 0 h 1"/>
                <a:gd name="T4" fmla="*/ 16 w 17"/>
                <a:gd name="T5" fmla="*/ 0 h 1"/>
                <a:gd name="T6" fmla="*/ 12 w 17"/>
                <a:gd name="T7" fmla="*/ 0 h 1"/>
                <a:gd name="T8" fmla="*/ 0 w 17"/>
                <a:gd name="T9" fmla="*/ 0 h 1"/>
                <a:gd name="T10" fmla="*/ 0 w 1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lnTo>
                    <a:pt x="12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6" name="Freeform 259">
              <a:extLst>
                <a:ext uri="{FF2B5EF4-FFF2-40B4-BE49-F238E27FC236}">
                  <a16:creationId xmlns:a16="http://schemas.microsoft.com/office/drawing/2014/main" id="{0C6C23E2-DA90-4FBE-81FA-EE665FDA4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" y="1256"/>
              <a:ext cx="52" cy="17"/>
            </a:xfrm>
            <a:custGeom>
              <a:avLst/>
              <a:gdLst>
                <a:gd name="T0" fmla="*/ 51 w 52"/>
                <a:gd name="T1" fmla="*/ 12 h 17"/>
                <a:gd name="T2" fmla="*/ 45 w 52"/>
                <a:gd name="T3" fmla="*/ 9 h 17"/>
                <a:gd name="T4" fmla="*/ 39 w 52"/>
                <a:gd name="T5" fmla="*/ 6 h 17"/>
                <a:gd name="T6" fmla="*/ 33 w 52"/>
                <a:gd name="T7" fmla="*/ 4 h 17"/>
                <a:gd name="T8" fmla="*/ 26 w 52"/>
                <a:gd name="T9" fmla="*/ 3 h 17"/>
                <a:gd name="T10" fmla="*/ 20 w 52"/>
                <a:gd name="T11" fmla="*/ 2 h 17"/>
                <a:gd name="T12" fmla="*/ 13 w 52"/>
                <a:gd name="T13" fmla="*/ 1 h 17"/>
                <a:gd name="T14" fmla="*/ 7 w 52"/>
                <a:gd name="T15" fmla="*/ 0 h 17"/>
                <a:gd name="T16" fmla="*/ 0 w 52"/>
                <a:gd name="T17" fmla="*/ 0 h 17"/>
                <a:gd name="T18" fmla="*/ 0 w 52"/>
                <a:gd name="T19" fmla="*/ 4 h 17"/>
                <a:gd name="T20" fmla="*/ 7 w 52"/>
                <a:gd name="T21" fmla="*/ 5 h 17"/>
                <a:gd name="T22" fmla="*/ 12 w 52"/>
                <a:gd name="T23" fmla="*/ 5 h 17"/>
                <a:gd name="T24" fmla="*/ 19 w 52"/>
                <a:gd name="T25" fmla="*/ 6 h 17"/>
                <a:gd name="T26" fmla="*/ 25 w 52"/>
                <a:gd name="T27" fmla="*/ 8 h 17"/>
                <a:gd name="T28" fmla="*/ 30 w 52"/>
                <a:gd name="T29" fmla="*/ 9 h 17"/>
                <a:gd name="T30" fmla="*/ 36 w 52"/>
                <a:gd name="T31" fmla="*/ 11 h 17"/>
                <a:gd name="T32" fmla="*/ 42 w 52"/>
                <a:gd name="T33" fmla="*/ 13 h 17"/>
                <a:gd name="T34" fmla="*/ 48 w 52"/>
                <a:gd name="T35" fmla="*/ 16 h 17"/>
                <a:gd name="T36" fmla="*/ 51 w 52"/>
                <a:gd name="T37" fmla="*/ 12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2" h="17">
                  <a:moveTo>
                    <a:pt x="51" y="12"/>
                  </a:moveTo>
                  <a:lnTo>
                    <a:pt x="45" y="9"/>
                  </a:lnTo>
                  <a:lnTo>
                    <a:pt x="39" y="6"/>
                  </a:lnTo>
                  <a:lnTo>
                    <a:pt x="33" y="4"/>
                  </a:lnTo>
                  <a:lnTo>
                    <a:pt x="26" y="3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9" y="6"/>
                  </a:lnTo>
                  <a:lnTo>
                    <a:pt x="25" y="8"/>
                  </a:lnTo>
                  <a:lnTo>
                    <a:pt x="30" y="9"/>
                  </a:lnTo>
                  <a:lnTo>
                    <a:pt x="36" y="11"/>
                  </a:lnTo>
                  <a:lnTo>
                    <a:pt x="42" y="13"/>
                  </a:lnTo>
                  <a:lnTo>
                    <a:pt x="48" y="16"/>
                  </a:lnTo>
                  <a:lnTo>
                    <a:pt x="51" y="12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" name="Freeform 260">
              <a:extLst>
                <a:ext uri="{FF2B5EF4-FFF2-40B4-BE49-F238E27FC236}">
                  <a16:creationId xmlns:a16="http://schemas.microsoft.com/office/drawing/2014/main" id="{532DE377-E1AB-40C1-8F47-B1D48B781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" y="1271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8 w 17"/>
                <a:gd name="T3" fmla="*/ 0 h 1"/>
                <a:gd name="T4" fmla="*/ 0 w 17"/>
                <a:gd name="T5" fmla="*/ 0 h 1"/>
                <a:gd name="T6" fmla="*/ 0 w 17"/>
                <a:gd name="T7" fmla="*/ 0 h 1"/>
                <a:gd name="T8" fmla="*/ 0 w 17"/>
                <a:gd name="T9" fmla="*/ 0 h 1"/>
                <a:gd name="T10" fmla="*/ 16 w 1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" name="Freeform 261">
              <a:extLst>
                <a:ext uri="{FF2B5EF4-FFF2-40B4-BE49-F238E27FC236}">
                  <a16:creationId xmlns:a16="http://schemas.microsoft.com/office/drawing/2014/main" id="{464F33C8-D0C1-441A-B788-5A2E2DEF4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325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16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16 w 1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">
                  <a:moveTo>
                    <a:pt x="16" y="0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" name="Freeform 262">
              <a:extLst>
                <a:ext uri="{FF2B5EF4-FFF2-40B4-BE49-F238E27FC236}">
                  <a16:creationId xmlns:a16="http://schemas.microsoft.com/office/drawing/2014/main" id="{1BA103BE-5B11-4BD4-8E19-143E2C622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" y="1278"/>
              <a:ext cx="56" cy="47"/>
            </a:xfrm>
            <a:custGeom>
              <a:avLst/>
              <a:gdLst>
                <a:gd name="T0" fmla="*/ 52 w 56"/>
                <a:gd name="T1" fmla="*/ 0 h 47"/>
                <a:gd name="T2" fmla="*/ 45 w 56"/>
                <a:gd name="T3" fmla="*/ 4 h 47"/>
                <a:gd name="T4" fmla="*/ 38 w 56"/>
                <a:gd name="T5" fmla="*/ 9 h 47"/>
                <a:gd name="T6" fmla="*/ 31 w 56"/>
                <a:gd name="T7" fmla="*/ 13 h 47"/>
                <a:gd name="T8" fmla="*/ 24 w 56"/>
                <a:gd name="T9" fmla="*/ 19 h 47"/>
                <a:gd name="T10" fmla="*/ 18 w 56"/>
                <a:gd name="T11" fmla="*/ 25 h 47"/>
                <a:gd name="T12" fmla="*/ 12 w 56"/>
                <a:gd name="T13" fmla="*/ 30 h 47"/>
                <a:gd name="T14" fmla="*/ 6 w 56"/>
                <a:gd name="T15" fmla="*/ 35 h 47"/>
                <a:gd name="T16" fmla="*/ 0 w 56"/>
                <a:gd name="T17" fmla="*/ 42 h 47"/>
                <a:gd name="T18" fmla="*/ 4 w 56"/>
                <a:gd name="T19" fmla="*/ 46 h 47"/>
                <a:gd name="T20" fmla="*/ 10 w 56"/>
                <a:gd name="T21" fmla="*/ 39 h 47"/>
                <a:gd name="T22" fmla="*/ 16 w 56"/>
                <a:gd name="T23" fmla="*/ 34 h 47"/>
                <a:gd name="T24" fmla="*/ 22 w 56"/>
                <a:gd name="T25" fmla="*/ 28 h 47"/>
                <a:gd name="T26" fmla="*/ 29 w 56"/>
                <a:gd name="T27" fmla="*/ 23 h 47"/>
                <a:gd name="T28" fmla="*/ 35 w 56"/>
                <a:gd name="T29" fmla="*/ 18 h 47"/>
                <a:gd name="T30" fmla="*/ 42 w 56"/>
                <a:gd name="T31" fmla="*/ 13 h 47"/>
                <a:gd name="T32" fmla="*/ 48 w 56"/>
                <a:gd name="T33" fmla="*/ 9 h 47"/>
                <a:gd name="T34" fmla="*/ 55 w 56"/>
                <a:gd name="T35" fmla="*/ 4 h 47"/>
                <a:gd name="T36" fmla="*/ 52 w 56"/>
                <a:gd name="T37" fmla="*/ 0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6" h="47">
                  <a:moveTo>
                    <a:pt x="52" y="0"/>
                  </a:moveTo>
                  <a:lnTo>
                    <a:pt x="45" y="4"/>
                  </a:lnTo>
                  <a:lnTo>
                    <a:pt x="38" y="9"/>
                  </a:lnTo>
                  <a:lnTo>
                    <a:pt x="31" y="13"/>
                  </a:lnTo>
                  <a:lnTo>
                    <a:pt x="24" y="19"/>
                  </a:lnTo>
                  <a:lnTo>
                    <a:pt x="18" y="25"/>
                  </a:lnTo>
                  <a:lnTo>
                    <a:pt x="12" y="30"/>
                  </a:lnTo>
                  <a:lnTo>
                    <a:pt x="6" y="35"/>
                  </a:lnTo>
                  <a:lnTo>
                    <a:pt x="0" y="42"/>
                  </a:lnTo>
                  <a:lnTo>
                    <a:pt x="4" y="46"/>
                  </a:lnTo>
                  <a:lnTo>
                    <a:pt x="10" y="39"/>
                  </a:lnTo>
                  <a:lnTo>
                    <a:pt x="16" y="34"/>
                  </a:lnTo>
                  <a:lnTo>
                    <a:pt x="22" y="28"/>
                  </a:lnTo>
                  <a:lnTo>
                    <a:pt x="29" y="23"/>
                  </a:lnTo>
                  <a:lnTo>
                    <a:pt x="35" y="18"/>
                  </a:lnTo>
                  <a:lnTo>
                    <a:pt x="42" y="13"/>
                  </a:lnTo>
                  <a:lnTo>
                    <a:pt x="48" y="9"/>
                  </a:lnTo>
                  <a:lnTo>
                    <a:pt x="55" y="4"/>
                  </a:lnTo>
                  <a:lnTo>
                    <a:pt x="52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" name="Freeform 263">
              <a:extLst>
                <a:ext uri="{FF2B5EF4-FFF2-40B4-BE49-F238E27FC236}">
                  <a16:creationId xmlns:a16="http://schemas.microsoft.com/office/drawing/2014/main" id="{59A8D362-4A51-437E-AF95-741246245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127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8 w 17"/>
                <a:gd name="T7" fmla="*/ 16 h 17"/>
                <a:gd name="T8" fmla="*/ 16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" name="Freeform 264">
              <a:extLst>
                <a:ext uri="{FF2B5EF4-FFF2-40B4-BE49-F238E27FC236}">
                  <a16:creationId xmlns:a16="http://schemas.microsoft.com/office/drawing/2014/main" id="{D9EEF3D6-3700-44A5-9764-4283FDD7C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149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5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0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0"/>
                  </a:lnTo>
                  <a:lnTo>
                    <a:pt x="0" y="16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" name="Freeform 265">
              <a:extLst>
                <a:ext uri="{FF2B5EF4-FFF2-40B4-BE49-F238E27FC236}">
                  <a16:creationId xmlns:a16="http://schemas.microsoft.com/office/drawing/2014/main" id="{8BF8D036-5495-45F5-9A0C-5F010BCDB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1412"/>
              <a:ext cx="28" cy="77"/>
            </a:xfrm>
            <a:custGeom>
              <a:avLst/>
              <a:gdLst>
                <a:gd name="T0" fmla="*/ 23 w 28"/>
                <a:gd name="T1" fmla="*/ 0 h 77"/>
                <a:gd name="T2" fmla="*/ 19 w 28"/>
                <a:gd name="T3" fmla="*/ 9 h 77"/>
                <a:gd name="T4" fmla="*/ 15 w 28"/>
                <a:gd name="T5" fmla="*/ 19 h 77"/>
                <a:gd name="T6" fmla="*/ 12 w 28"/>
                <a:gd name="T7" fmla="*/ 28 h 77"/>
                <a:gd name="T8" fmla="*/ 9 w 28"/>
                <a:gd name="T9" fmla="*/ 37 h 77"/>
                <a:gd name="T10" fmla="*/ 6 w 28"/>
                <a:gd name="T11" fmla="*/ 47 h 77"/>
                <a:gd name="T12" fmla="*/ 5 w 28"/>
                <a:gd name="T13" fmla="*/ 57 h 77"/>
                <a:gd name="T14" fmla="*/ 2 w 28"/>
                <a:gd name="T15" fmla="*/ 66 h 77"/>
                <a:gd name="T16" fmla="*/ 0 w 28"/>
                <a:gd name="T17" fmla="*/ 75 h 77"/>
                <a:gd name="T18" fmla="*/ 6 w 28"/>
                <a:gd name="T19" fmla="*/ 76 h 77"/>
                <a:gd name="T20" fmla="*/ 8 w 28"/>
                <a:gd name="T21" fmla="*/ 67 h 77"/>
                <a:gd name="T22" fmla="*/ 10 w 28"/>
                <a:gd name="T23" fmla="*/ 57 h 77"/>
                <a:gd name="T24" fmla="*/ 12 w 28"/>
                <a:gd name="T25" fmla="*/ 48 h 77"/>
                <a:gd name="T26" fmla="*/ 14 w 28"/>
                <a:gd name="T27" fmla="*/ 39 h 77"/>
                <a:gd name="T28" fmla="*/ 17 w 28"/>
                <a:gd name="T29" fmla="*/ 30 h 77"/>
                <a:gd name="T30" fmla="*/ 20 w 28"/>
                <a:gd name="T31" fmla="*/ 20 h 77"/>
                <a:gd name="T32" fmla="*/ 23 w 28"/>
                <a:gd name="T33" fmla="*/ 11 h 77"/>
                <a:gd name="T34" fmla="*/ 27 w 28"/>
                <a:gd name="T35" fmla="*/ 2 h 77"/>
                <a:gd name="T36" fmla="*/ 23 w 28"/>
                <a:gd name="T37" fmla="*/ 0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8" h="77">
                  <a:moveTo>
                    <a:pt x="23" y="0"/>
                  </a:moveTo>
                  <a:lnTo>
                    <a:pt x="19" y="9"/>
                  </a:lnTo>
                  <a:lnTo>
                    <a:pt x="15" y="19"/>
                  </a:lnTo>
                  <a:lnTo>
                    <a:pt x="12" y="28"/>
                  </a:lnTo>
                  <a:lnTo>
                    <a:pt x="9" y="37"/>
                  </a:lnTo>
                  <a:lnTo>
                    <a:pt x="6" y="47"/>
                  </a:lnTo>
                  <a:lnTo>
                    <a:pt x="5" y="57"/>
                  </a:lnTo>
                  <a:lnTo>
                    <a:pt x="2" y="66"/>
                  </a:lnTo>
                  <a:lnTo>
                    <a:pt x="0" y="75"/>
                  </a:lnTo>
                  <a:lnTo>
                    <a:pt x="6" y="76"/>
                  </a:lnTo>
                  <a:lnTo>
                    <a:pt x="8" y="67"/>
                  </a:lnTo>
                  <a:lnTo>
                    <a:pt x="10" y="57"/>
                  </a:lnTo>
                  <a:lnTo>
                    <a:pt x="12" y="48"/>
                  </a:lnTo>
                  <a:lnTo>
                    <a:pt x="14" y="39"/>
                  </a:lnTo>
                  <a:lnTo>
                    <a:pt x="17" y="30"/>
                  </a:lnTo>
                  <a:lnTo>
                    <a:pt x="20" y="20"/>
                  </a:lnTo>
                  <a:lnTo>
                    <a:pt x="23" y="11"/>
                  </a:lnTo>
                  <a:lnTo>
                    <a:pt x="27" y="2"/>
                  </a:lnTo>
                  <a:lnTo>
                    <a:pt x="23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" name="Freeform 266">
              <a:extLst>
                <a:ext uri="{FF2B5EF4-FFF2-40B4-BE49-F238E27FC236}">
                  <a16:creationId xmlns:a16="http://schemas.microsoft.com/office/drawing/2014/main" id="{D1C95A69-47D1-4F33-9D43-D5B9D3426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40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8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8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" name="Freeform 267">
              <a:extLst>
                <a:ext uri="{FF2B5EF4-FFF2-40B4-BE49-F238E27FC236}">
                  <a16:creationId xmlns:a16="http://schemas.microsoft.com/office/drawing/2014/main" id="{9167F816-93B4-46F0-A038-32A48BE01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657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8 h 17"/>
                <a:gd name="T8" fmla="*/ 0 w 1"/>
                <a:gd name="T9" fmla="*/ 16 h 17"/>
                <a:gd name="T10" fmla="*/ 0 w 1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" name="Freeform 268">
              <a:extLst>
                <a:ext uri="{FF2B5EF4-FFF2-40B4-BE49-F238E27FC236}">
                  <a16:creationId xmlns:a16="http://schemas.microsoft.com/office/drawing/2014/main" id="{D95E4481-61F6-4022-993B-A98574373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1592"/>
              <a:ext cx="21" cy="65"/>
            </a:xfrm>
            <a:custGeom>
              <a:avLst/>
              <a:gdLst>
                <a:gd name="T0" fmla="*/ 0 w 21"/>
                <a:gd name="T1" fmla="*/ 1 h 65"/>
                <a:gd name="T2" fmla="*/ 1 w 21"/>
                <a:gd name="T3" fmla="*/ 10 h 65"/>
                <a:gd name="T4" fmla="*/ 2 w 21"/>
                <a:gd name="T5" fmla="*/ 19 h 65"/>
                <a:gd name="T6" fmla="*/ 3 w 21"/>
                <a:gd name="T7" fmla="*/ 27 h 65"/>
                <a:gd name="T8" fmla="*/ 5 w 21"/>
                <a:gd name="T9" fmla="*/ 35 h 65"/>
                <a:gd name="T10" fmla="*/ 8 w 21"/>
                <a:gd name="T11" fmla="*/ 42 h 65"/>
                <a:gd name="T12" fmla="*/ 10 w 21"/>
                <a:gd name="T13" fmla="*/ 50 h 65"/>
                <a:gd name="T14" fmla="*/ 13 w 21"/>
                <a:gd name="T15" fmla="*/ 57 h 65"/>
                <a:gd name="T16" fmla="*/ 15 w 21"/>
                <a:gd name="T17" fmla="*/ 64 h 65"/>
                <a:gd name="T18" fmla="*/ 20 w 21"/>
                <a:gd name="T19" fmla="*/ 61 h 65"/>
                <a:gd name="T20" fmla="*/ 17 w 21"/>
                <a:gd name="T21" fmla="*/ 55 h 65"/>
                <a:gd name="T22" fmla="*/ 14 w 21"/>
                <a:gd name="T23" fmla="*/ 48 h 65"/>
                <a:gd name="T24" fmla="*/ 13 w 21"/>
                <a:gd name="T25" fmla="*/ 40 h 65"/>
                <a:gd name="T26" fmla="*/ 11 w 21"/>
                <a:gd name="T27" fmla="*/ 34 h 65"/>
                <a:gd name="T28" fmla="*/ 9 w 21"/>
                <a:gd name="T29" fmla="*/ 26 h 65"/>
                <a:gd name="T30" fmla="*/ 8 w 21"/>
                <a:gd name="T31" fmla="*/ 17 h 65"/>
                <a:gd name="T32" fmla="*/ 6 w 21"/>
                <a:gd name="T33" fmla="*/ 9 h 65"/>
                <a:gd name="T34" fmla="*/ 5 w 21"/>
                <a:gd name="T35" fmla="*/ 0 h 65"/>
                <a:gd name="T36" fmla="*/ 0 w 21"/>
                <a:gd name="T37" fmla="*/ 1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" h="65">
                  <a:moveTo>
                    <a:pt x="0" y="1"/>
                  </a:moveTo>
                  <a:lnTo>
                    <a:pt x="1" y="10"/>
                  </a:lnTo>
                  <a:lnTo>
                    <a:pt x="2" y="19"/>
                  </a:lnTo>
                  <a:lnTo>
                    <a:pt x="3" y="27"/>
                  </a:lnTo>
                  <a:lnTo>
                    <a:pt x="5" y="35"/>
                  </a:lnTo>
                  <a:lnTo>
                    <a:pt x="8" y="42"/>
                  </a:lnTo>
                  <a:lnTo>
                    <a:pt x="10" y="50"/>
                  </a:lnTo>
                  <a:lnTo>
                    <a:pt x="13" y="57"/>
                  </a:lnTo>
                  <a:lnTo>
                    <a:pt x="15" y="64"/>
                  </a:lnTo>
                  <a:lnTo>
                    <a:pt x="20" y="61"/>
                  </a:lnTo>
                  <a:lnTo>
                    <a:pt x="17" y="55"/>
                  </a:lnTo>
                  <a:lnTo>
                    <a:pt x="14" y="48"/>
                  </a:lnTo>
                  <a:lnTo>
                    <a:pt x="13" y="40"/>
                  </a:lnTo>
                  <a:lnTo>
                    <a:pt x="11" y="34"/>
                  </a:lnTo>
                  <a:lnTo>
                    <a:pt x="9" y="26"/>
                  </a:lnTo>
                  <a:lnTo>
                    <a:pt x="8" y="17"/>
                  </a:lnTo>
                  <a:lnTo>
                    <a:pt x="6" y="9"/>
                  </a:lnTo>
                  <a:lnTo>
                    <a:pt x="5" y="0"/>
                  </a:lnTo>
                  <a:lnTo>
                    <a:pt x="0" y="1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6" name="Freeform 269">
              <a:extLst>
                <a:ext uri="{FF2B5EF4-FFF2-40B4-BE49-F238E27FC236}">
                  <a16:creationId xmlns:a16="http://schemas.microsoft.com/office/drawing/2014/main" id="{DEF16372-BD54-4CFC-8693-CB701AFFC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1587"/>
              <a:ext cx="1" cy="17"/>
            </a:xfrm>
            <a:custGeom>
              <a:avLst/>
              <a:gdLst>
                <a:gd name="T0" fmla="*/ 0 w 1"/>
                <a:gd name="T1" fmla="*/ 5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0 h 17"/>
                <a:gd name="T8" fmla="*/ 0 w 1"/>
                <a:gd name="T9" fmla="*/ 0 h 17"/>
                <a:gd name="T10" fmla="*/ 0 w 1"/>
                <a:gd name="T11" fmla="*/ 5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7">
                  <a:moveTo>
                    <a:pt x="0" y="5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" name="Freeform 270">
              <a:extLst>
                <a:ext uri="{FF2B5EF4-FFF2-40B4-BE49-F238E27FC236}">
                  <a16:creationId xmlns:a16="http://schemas.microsoft.com/office/drawing/2014/main" id="{215FE25A-17C5-4557-B9AA-EBA990023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1727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5 w 17"/>
                <a:gd name="T3" fmla="*/ 0 h 1"/>
                <a:gd name="T4" fmla="*/ 0 w 17"/>
                <a:gd name="T5" fmla="*/ 0 h 1"/>
                <a:gd name="T6" fmla="*/ 5 w 17"/>
                <a:gd name="T7" fmla="*/ 0 h 1"/>
                <a:gd name="T8" fmla="*/ 16 w 17"/>
                <a:gd name="T9" fmla="*/ 0 h 1"/>
                <a:gd name="T10" fmla="*/ 16 w 1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">
                  <a:moveTo>
                    <a:pt x="16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16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" name="Freeform 271">
              <a:extLst>
                <a:ext uri="{FF2B5EF4-FFF2-40B4-BE49-F238E27FC236}">
                  <a16:creationId xmlns:a16="http://schemas.microsoft.com/office/drawing/2014/main" id="{C8F8DEEE-A4D7-4CDB-A231-49EA3BB1E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1713"/>
              <a:ext cx="52" cy="17"/>
            </a:xfrm>
            <a:custGeom>
              <a:avLst/>
              <a:gdLst>
                <a:gd name="T0" fmla="*/ 0 w 52"/>
                <a:gd name="T1" fmla="*/ 4 h 17"/>
                <a:gd name="T2" fmla="*/ 6 w 52"/>
                <a:gd name="T3" fmla="*/ 6 h 17"/>
                <a:gd name="T4" fmla="*/ 12 w 52"/>
                <a:gd name="T5" fmla="*/ 9 h 17"/>
                <a:gd name="T6" fmla="*/ 18 w 52"/>
                <a:gd name="T7" fmla="*/ 11 h 17"/>
                <a:gd name="T8" fmla="*/ 24 w 52"/>
                <a:gd name="T9" fmla="*/ 12 h 17"/>
                <a:gd name="T10" fmla="*/ 31 w 52"/>
                <a:gd name="T11" fmla="*/ 14 h 17"/>
                <a:gd name="T12" fmla="*/ 37 w 52"/>
                <a:gd name="T13" fmla="*/ 14 h 17"/>
                <a:gd name="T14" fmla="*/ 44 w 52"/>
                <a:gd name="T15" fmla="*/ 16 h 17"/>
                <a:gd name="T16" fmla="*/ 51 w 52"/>
                <a:gd name="T17" fmla="*/ 16 h 17"/>
                <a:gd name="T18" fmla="*/ 51 w 52"/>
                <a:gd name="T19" fmla="*/ 11 h 17"/>
                <a:gd name="T20" fmla="*/ 44 w 52"/>
                <a:gd name="T21" fmla="*/ 11 h 17"/>
                <a:gd name="T22" fmla="*/ 38 w 52"/>
                <a:gd name="T23" fmla="*/ 10 h 17"/>
                <a:gd name="T24" fmla="*/ 32 w 52"/>
                <a:gd name="T25" fmla="*/ 9 h 17"/>
                <a:gd name="T26" fmla="*/ 27 w 52"/>
                <a:gd name="T27" fmla="*/ 8 h 17"/>
                <a:gd name="T28" fmla="*/ 20 w 52"/>
                <a:gd name="T29" fmla="*/ 6 h 17"/>
                <a:gd name="T30" fmla="*/ 14 w 52"/>
                <a:gd name="T31" fmla="*/ 4 h 17"/>
                <a:gd name="T32" fmla="*/ 9 w 52"/>
                <a:gd name="T33" fmla="*/ 2 h 17"/>
                <a:gd name="T34" fmla="*/ 3 w 52"/>
                <a:gd name="T35" fmla="*/ 0 h 17"/>
                <a:gd name="T36" fmla="*/ 0 w 52"/>
                <a:gd name="T37" fmla="*/ 4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2" h="17">
                  <a:moveTo>
                    <a:pt x="0" y="4"/>
                  </a:moveTo>
                  <a:lnTo>
                    <a:pt x="6" y="6"/>
                  </a:lnTo>
                  <a:lnTo>
                    <a:pt x="12" y="9"/>
                  </a:lnTo>
                  <a:lnTo>
                    <a:pt x="18" y="11"/>
                  </a:lnTo>
                  <a:lnTo>
                    <a:pt x="24" y="12"/>
                  </a:lnTo>
                  <a:lnTo>
                    <a:pt x="31" y="14"/>
                  </a:lnTo>
                  <a:lnTo>
                    <a:pt x="37" y="14"/>
                  </a:lnTo>
                  <a:lnTo>
                    <a:pt x="44" y="16"/>
                  </a:lnTo>
                  <a:lnTo>
                    <a:pt x="51" y="16"/>
                  </a:lnTo>
                  <a:lnTo>
                    <a:pt x="51" y="11"/>
                  </a:lnTo>
                  <a:lnTo>
                    <a:pt x="44" y="11"/>
                  </a:lnTo>
                  <a:lnTo>
                    <a:pt x="38" y="10"/>
                  </a:lnTo>
                  <a:lnTo>
                    <a:pt x="32" y="9"/>
                  </a:lnTo>
                  <a:lnTo>
                    <a:pt x="27" y="8"/>
                  </a:lnTo>
                  <a:lnTo>
                    <a:pt x="20" y="6"/>
                  </a:lnTo>
                  <a:lnTo>
                    <a:pt x="14" y="4"/>
                  </a:lnTo>
                  <a:lnTo>
                    <a:pt x="9" y="2"/>
                  </a:lnTo>
                  <a:lnTo>
                    <a:pt x="3" y="0"/>
                  </a:lnTo>
                  <a:lnTo>
                    <a:pt x="0" y="4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9" name="Freeform 272">
              <a:extLst>
                <a:ext uri="{FF2B5EF4-FFF2-40B4-BE49-F238E27FC236}">
                  <a16:creationId xmlns:a16="http://schemas.microsoft.com/office/drawing/2014/main" id="{E246793F-0D59-47F6-B4CA-DC7939F07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1712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8 w 17"/>
                <a:gd name="T3" fmla="*/ 0 h 1"/>
                <a:gd name="T4" fmla="*/ 8 w 17"/>
                <a:gd name="T5" fmla="*/ 0 h 1"/>
                <a:gd name="T6" fmla="*/ 16 w 17"/>
                <a:gd name="T7" fmla="*/ 0 h 1"/>
                <a:gd name="T8" fmla="*/ 8 w 17"/>
                <a:gd name="T9" fmla="*/ 0 h 1"/>
                <a:gd name="T10" fmla="*/ 0 w 1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0" name="Freeform 273">
              <a:extLst>
                <a:ext uri="{FF2B5EF4-FFF2-40B4-BE49-F238E27FC236}">
                  <a16:creationId xmlns:a16="http://schemas.microsoft.com/office/drawing/2014/main" id="{DBD3B731-E9E9-421E-AC03-D267CFABA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65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1" name="Freeform 274">
              <a:extLst>
                <a:ext uri="{FF2B5EF4-FFF2-40B4-BE49-F238E27FC236}">
                  <a16:creationId xmlns:a16="http://schemas.microsoft.com/office/drawing/2014/main" id="{31838B78-576B-47BA-A43D-C1675F07F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" y="1660"/>
              <a:ext cx="56" cy="45"/>
            </a:xfrm>
            <a:custGeom>
              <a:avLst/>
              <a:gdLst>
                <a:gd name="T0" fmla="*/ 3 w 56"/>
                <a:gd name="T1" fmla="*/ 44 h 45"/>
                <a:gd name="T2" fmla="*/ 10 w 56"/>
                <a:gd name="T3" fmla="*/ 40 h 45"/>
                <a:gd name="T4" fmla="*/ 16 w 56"/>
                <a:gd name="T5" fmla="*/ 36 h 45"/>
                <a:gd name="T6" fmla="*/ 24 w 56"/>
                <a:gd name="T7" fmla="*/ 31 h 45"/>
                <a:gd name="T8" fmla="*/ 30 w 56"/>
                <a:gd name="T9" fmla="*/ 26 h 45"/>
                <a:gd name="T10" fmla="*/ 36 w 56"/>
                <a:gd name="T11" fmla="*/ 21 h 45"/>
                <a:gd name="T12" fmla="*/ 42 w 56"/>
                <a:gd name="T13" fmla="*/ 16 h 45"/>
                <a:gd name="T14" fmla="*/ 48 w 56"/>
                <a:gd name="T15" fmla="*/ 10 h 45"/>
                <a:gd name="T16" fmla="*/ 55 w 56"/>
                <a:gd name="T17" fmla="*/ 4 h 45"/>
                <a:gd name="T18" fmla="*/ 51 w 56"/>
                <a:gd name="T19" fmla="*/ 0 h 45"/>
                <a:gd name="T20" fmla="*/ 44 w 56"/>
                <a:gd name="T21" fmla="*/ 6 h 45"/>
                <a:gd name="T22" fmla="*/ 38 w 56"/>
                <a:gd name="T23" fmla="*/ 12 h 45"/>
                <a:gd name="T24" fmla="*/ 32 w 56"/>
                <a:gd name="T25" fmla="*/ 18 h 45"/>
                <a:gd name="T26" fmla="*/ 26 w 56"/>
                <a:gd name="T27" fmla="*/ 23 h 45"/>
                <a:gd name="T28" fmla="*/ 19 w 56"/>
                <a:gd name="T29" fmla="*/ 27 h 45"/>
                <a:gd name="T30" fmla="*/ 13 w 56"/>
                <a:gd name="T31" fmla="*/ 32 h 45"/>
                <a:gd name="T32" fmla="*/ 6 w 56"/>
                <a:gd name="T33" fmla="*/ 36 h 45"/>
                <a:gd name="T34" fmla="*/ 0 w 56"/>
                <a:gd name="T35" fmla="*/ 40 h 45"/>
                <a:gd name="T36" fmla="*/ 3 w 56"/>
                <a:gd name="T37" fmla="*/ 44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6" h="45">
                  <a:moveTo>
                    <a:pt x="3" y="44"/>
                  </a:moveTo>
                  <a:lnTo>
                    <a:pt x="10" y="40"/>
                  </a:lnTo>
                  <a:lnTo>
                    <a:pt x="16" y="36"/>
                  </a:lnTo>
                  <a:lnTo>
                    <a:pt x="24" y="31"/>
                  </a:lnTo>
                  <a:lnTo>
                    <a:pt x="30" y="26"/>
                  </a:lnTo>
                  <a:lnTo>
                    <a:pt x="36" y="21"/>
                  </a:lnTo>
                  <a:lnTo>
                    <a:pt x="42" y="16"/>
                  </a:lnTo>
                  <a:lnTo>
                    <a:pt x="48" y="10"/>
                  </a:lnTo>
                  <a:lnTo>
                    <a:pt x="55" y="4"/>
                  </a:lnTo>
                  <a:lnTo>
                    <a:pt x="51" y="0"/>
                  </a:lnTo>
                  <a:lnTo>
                    <a:pt x="44" y="6"/>
                  </a:lnTo>
                  <a:lnTo>
                    <a:pt x="38" y="12"/>
                  </a:lnTo>
                  <a:lnTo>
                    <a:pt x="32" y="18"/>
                  </a:lnTo>
                  <a:lnTo>
                    <a:pt x="26" y="23"/>
                  </a:lnTo>
                  <a:lnTo>
                    <a:pt x="19" y="27"/>
                  </a:lnTo>
                  <a:lnTo>
                    <a:pt x="13" y="32"/>
                  </a:lnTo>
                  <a:lnTo>
                    <a:pt x="6" y="36"/>
                  </a:lnTo>
                  <a:lnTo>
                    <a:pt x="0" y="40"/>
                  </a:lnTo>
                  <a:lnTo>
                    <a:pt x="3" y="44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2" name="Freeform 275">
              <a:extLst>
                <a:ext uri="{FF2B5EF4-FFF2-40B4-BE49-F238E27FC236}">
                  <a16:creationId xmlns:a16="http://schemas.microsoft.com/office/drawing/2014/main" id="{19340D83-DAC2-426C-B894-A23EDD2B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1705"/>
              <a:ext cx="17" cy="1"/>
            </a:xfrm>
            <a:custGeom>
              <a:avLst/>
              <a:gdLst>
                <a:gd name="T0" fmla="*/ 10 w 17"/>
                <a:gd name="T1" fmla="*/ 0 h 1"/>
                <a:gd name="T2" fmla="*/ 16 w 17"/>
                <a:gd name="T3" fmla="*/ 0 h 1"/>
                <a:gd name="T4" fmla="*/ 16 w 17"/>
                <a:gd name="T5" fmla="*/ 0 h 1"/>
                <a:gd name="T6" fmla="*/ 5 w 17"/>
                <a:gd name="T7" fmla="*/ 0 h 1"/>
                <a:gd name="T8" fmla="*/ 0 w 17"/>
                <a:gd name="T9" fmla="*/ 0 h 1"/>
                <a:gd name="T10" fmla="*/ 10 w 1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">
                  <a:moveTo>
                    <a:pt x="10" y="0"/>
                  </a:moveTo>
                  <a:lnTo>
                    <a:pt x="16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3" name="Freeform 276">
              <a:extLst>
                <a:ext uri="{FF2B5EF4-FFF2-40B4-BE49-F238E27FC236}">
                  <a16:creationId xmlns:a16="http://schemas.microsoft.com/office/drawing/2014/main" id="{461400B7-B091-4278-A8DF-7AD68701D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" y="1490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10 h 17"/>
                <a:gd name="T4" fmla="*/ 0 w 1"/>
                <a:gd name="T5" fmla="*/ 16 h 17"/>
                <a:gd name="T6" fmla="*/ 0 w 1"/>
                <a:gd name="T7" fmla="*/ 16 h 17"/>
                <a:gd name="T8" fmla="*/ 0 w 1"/>
                <a:gd name="T9" fmla="*/ 5 h 17"/>
                <a:gd name="T10" fmla="*/ 0 w 1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10"/>
                  </a:lnTo>
                  <a:lnTo>
                    <a:pt x="0" y="16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4" name="Freeform 277">
              <a:extLst>
                <a:ext uri="{FF2B5EF4-FFF2-40B4-BE49-F238E27FC236}">
                  <a16:creationId xmlns:a16="http://schemas.microsoft.com/office/drawing/2014/main" id="{C27E996E-A839-4FD6-91B0-4A85A4657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4" y="1495"/>
              <a:ext cx="27" cy="77"/>
            </a:xfrm>
            <a:custGeom>
              <a:avLst/>
              <a:gdLst>
                <a:gd name="T0" fmla="*/ 4 w 27"/>
                <a:gd name="T1" fmla="*/ 76 h 77"/>
                <a:gd name="T2" fmla="*/ 8 w 27"/>
                <a:gd name="T3" fmla="*/ 67 h 77"/>
                <a:gd name="T4" fmla="*/ 12 w 27"/>
                <a:gd name="T5" fmla="*/ 58 h 77"/>
                <a:gd name="T6" fmla="*/ 14 w 27"/>
                <a:gd name="T7" fmla="*/ 49 h 77"/>
                <a:gd name="T8" fmla="*/ 18 w 27"/>
                <a:gd name="T9" fmla="*/ 39 h 77"/>
                <a:gd name="T10" fmla="*/ 20 w 27"/>
                <a:gd name="T11" fmla="*/ 30 h 77"/>
                <a:gd name="T12" fmla="*/ 22 w 27"/>
                <a:gd name="T13" fmla="*/ 20 h 77"/>
                <a:gd name="T14" fmla="*/ 24 w 27"/>
                <a:gd name="T15" fmla="*/ 11 h 77"/>
                <a:gd name="T16" fmla="*/ 26 w 27"/>
                <a:gd name="T17" fmla="*/ 1 h 77"/>
                <a:gd name="T18" fmla="*/ 21 w 27"/>
                <a:gd name="T19" fmla="*/ 0 h 77"/>
                <a:gd name="T20" fmla="*/ 19 w 27"/>
                <a:gd name="T21" fmla="*/ 10 h 77"/>
                <a:gd name="T22" fmla="*/ 17 w 27"/>
                <a:gd name="T23" fmla="*/ 19 h 77"/>
                <a:gd name="T24" fmla="*/ 14 w 27"/>
                <a:gd name="T25" fmla="*/ 29 h 77"/>
                <a:gd name="T26" fmla="*/ 12 w 27"/>
                <a:gd name="T27" fmla="*/ 37 h 77"/>
                <a:gd name="T28" fmla="*/ 9 w 27"/>
                <a:gd name="T29" fmla="*/ 47 h 77"/>
                <a:gd name="T30" fmla="*/ 7 w 27"/>
                <a:gd name="T31" fmla="*/ 56 h 77"/>
                <a:gd name="T32" fmla="*/ 4 w 27"/>
                <a:gd name="T33" fmla="*/ 65 h 77"/>
                <a:gd name="T34" fmla="*/ 0 w 27"/>
                <a:gd name="T35" fmla="*/ 74 h 77"/>
                <a:gd name="T36" fmla="*/ 4 w 27"/>
                <a:gd name="T37" fmla="*/ 76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" h="77">
                  <a:moveTo>
                    <a:pt x="4" y="76"/>
                  </a:moveTo>
                  <a:lnTo>
                    <a:pt x="8" y="67"/>
                  </a:lnTo>
                  <a:lnTo>
                    <a:pt x="12" y="58"/>
                  </a:lnTo>
                  <a:lnTo>
                    <a:pt x="14" y="49"/>
                  </a:lnTo>
                  <a:lnTo>
                    <a:pt x="18" y="39"/>
                  </a:lnTo>
                  <a:lnTo>
                    <a:pt x="20" y="30"/>
                  </a:lnTo>
                  <a:lnTo>
                    <a:pt x="22" y="20"/>
                  </a:lnTo>
                  <a:lnTo>
                    <a:pt x="24" y="11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9" y="10"/>
                  </a:lnTo>
                  <a:lnTo>
                    <a:pt x="17" y="19"/>
                  </a:lnTo>
                  <a:lnTo>
                    <a:pt x="14" y="29"/>
                  </a:lnTo>
                  <a:lnTo>
                    <a:pt x="12" y="37"/>
                  </a:lnTo>
                  <a:lnTo>
                    <a:pt x="9" y="47"/>
                  </a:lnTo>
                  <a:lnTo>
                    <a:pt x="7" y="56"/>
                  </a:lnTo>
                  <a:lnTo>
                    <a:pt x="4" y="65"/>
                  </a:lnTo>
                  <a:lnTo>
                    <a:pt x="0" y="74"/>
                  </a:lnTo>
                  <a:lnTo>
                    <a:pt x="4" y="76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5" name="Freeform 278">
              <a:extLst>
                <a:ext uri="{FF2B5EF4-FFF2-40B4-BE49-F238E27FC236}">
                  <a16:creationId xmlns:a16="http://schemas.microsoft.com/office/drawing/2014/main" id="{9D5CBD75-82E9-4B40-A519-9EF80A266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1573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16 w 17"/>
                <a:gd name="T5" fmla="*/ 0 h 17"/>
                <a:gd name="T6" fmla="*/ 0 w 17"/>
                <a:gd name="T7" fmla="*/ 0 h 17"/>
                <a:gd name="T8" fmla="*/ 0 w 17"/>
                <a:gd name="T9" fmla="*/ 8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16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6" name="Freeform 279">
              <a:extLst>
                <a:ext uri="{FF2B5EF4-FFF2-40B4-BE49-F238E27FC236}">
                  <a16:creationId xmlns:a16="http://schemas.microsoft.com/office/drawing/2014/main" id="{DC25E123-F0D2-4EA9-8850-F2F025F41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1325"/>
              <a:ext cx="17" cy="17"/>
            </a:xfrm>
            <a:custGeom>
              <a:avLst/>
              <a:gdLst>
                <a:gd name="T0" fmla="*/ 0 w 17"/>
                <a:gd name="T1" fmla="*/ 8 h 17"/>
                <a:gd name="T2" fmla="*/ 0 w 17"/>
                <a:gd name="T3" fmla="*/ 16 h 17"/>
                <a:gd name="T4" fmla="*/ 16 w 17"/>
                <a:gd name="T5" fmla="*/ 16 h 17"/>
                <a:gd name="T6" fmla="*/ 16 w 17"/>
                <a:gd name="T7" fmla="*/ 8 h 17"/>
                <a:gd name="T8" fmla="*/ 16 w 17"/>
                <a:gd name="T9" fmla="*/ 0 h 17"/>
                <a:gd name="T10" fmla="*/ 0 w 17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7" name="Freeform 280">
              <a:extLst>
                <a:ext uri="{FF2B5EF4-FFF2-40B4-BE49-F238E27FC236}">
                  <a16:creationId xmlns:a16="http://schemas.microsoft.com/office/drawing/2014/main" id="{C2EF5EC4-37DB-4057-A6D8-E41BF18E2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1329"/>
              <a:ext cx="21" cy="63"/>
            </a:xfrm>
            <a:custGeom>
              <a:avLst/>
              <a:gdLst>
                <a:gd name="T0" fmla="*/ 20 w 21"/>
                <a:gd name="T1" fmla="*/ 61 h 63"/>
                <a:gd name="T2" fmla="*/ 19 w 21"/>
                <a:gd name="T3" fmla="*/ 53 h 63"/>
                <a:gd name="T4" fmla="*/ 18 w 21"/>
                <a:gd name="T5" fmla="*/ 44 h 63"/>
                <a:gd name="T6" fmla="*/ 17 w 21"/>
                <a:gd name="T7" fmla="*/ 36 h 63"/>
                <a:gd name="T8" fmla="*/ 15 w 21"/>
                <a:gd name="T9" fmla="*/ 28 h 63"/>
                <a:gd name="T10" fmla="*/ 13 w 21"/>
                <a:gd name="T11" fmla="*/ 20 h 63"/>
                <a:gd name="T12" fmla="*/ 10 w 21"/>
                <a:gd name="T13" fmla="*/ 13 h 63"/>
                <a:gd name="T14" fmla="*/ 7 w 21"/>
                <a:gd name="T15" fmla="*/ 6 h 63"/>
                <a:gd name="T16" fmla="*/ 4 w 21"/>
                <a:gd name="T17" fmla="*/ 0 h 63"/>
                <a:gd name="T18" fmla="*/ 0 w 21"/>
                <a:gd name="T19" fmla="*/ 2 h 63"/>
                <a:gd name="T20" fmla="*/ 3 w 21"/>
                <a:gd name="T21" fmla="*/ 8 h 63"/>
                <a:gd name="T22" fmla="*/ 5 w 21"/>
                <a:gd name="T23" fmla="*/ 15 h 63"/>
                <a:gd name="T24" fmla="*/ 7 w 21"/>
                <a:gd name="T25" fmla="*/ 22 h 63"/>
                <a:gd name="T26" fmla="*/ 10 w 21"/>
                <a:gd name="T27" fmla="*/ 30 h 63"/>
                <a:gd name="T28" fmla="*/ 11 w 21"/>
                <a:gd name="T29" fmla="*/ 36 h 63"/>
                <a:gd name="T30" fmla="*/ 13 w 21"/>
                <a:gd name="T31" fmla="*/ 45 h 63"/>
                <a:gd name="T32" fmla="*/ 14 w 21"/>
                <a:gd name="T33" fmla="*/ 54 h 63"/>
                <a:gd name="T34" fmla="*/ 15 w 21"/>
                <a:gd name="T35" fmla="*/ 62 h 63"/>
                <a:gd name="T36" fmla="*/ 20 w 21"/>
                <a:gd name="T37" fmla="*/ 61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" h="63">
                  <a:moveTo>
                    <a:pt x="20" y="61"/>
                  </a:moveTo>
                  <a:lnTo>
                    <a:pt x="19" y="53"/>
                  </a:lnTo>
                  <a:lnTo>
                    <a:pt x="18" y="44"/>
                  </a:lnTo>
                  <a:lnTo>
                    <a:pt x="17" y="36"/>
                  </a:lnTo>
                  <a:lnTo>
                    <a:pt x="15" y="28"/>
                  </a:lnTo>
                  <a:lnTo>
                    <a:pt x="13" y="20"/>
                  </a:lnTo>
                  <a:lnTo>
                    <a:pt x="10" y="13"/>
                  </a:lnTo>
                  <a:lnTo>
                    <a:pt x="7" y="6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5" y="15"/>
                  </a:lnTo>
                  <a:lnTo>
                    <a:pt x="7" y="22"/>
                  </a:lnTo>
                  <a:lnTo>
                    <a:pt x="10" y="30"/>
                  </a:lnTo>
                  <a:lnTo>
                    <a:pt x="11" y="36"/>
                  </a:lnTo>
                  <a:lnTo>
                    <a:pt x="13" y="45"/>
                  </a:lnTo>
                  <a:lnTo>
                    <a:pt x="14" y="54"/>
                  </a:lnTo>
                  <a:lnTo>
                    <a:pt x="15" y="62"/>
                  </a:lnTo>
                  <a:lnTo>
                    <a:pt x="20" y="61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8" name="Freeform 281">
              <a:extLst>
                <a:ext uri="{FF2B5EF4-FFF2-40B4-BE49-F238E27FC236}">
                  <a16:creationId xmlns:a16="http://schemas.microsoft.com/office/drawing/2014/main" id="{13069FF3-A23C-42CA-9FA3-8374AC105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1394"/>
              <a:ext cx="1" cy="17"/>
            </a:xfrm>
            <a:custGeom>
              <a:avLst/>
              <a:gdLst>
                <a:gd name="T0" fmla="*/ 0 w 1"/>
                <a:gd name="T1" fmla="*/ 8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8 h 17"/>
                <a:gd name="T8" fmla="*/ 0 w 1"/>
                <a:gd name="T9" fmla="*/ 16 h 17"/>
                <a:gd name="T10" fmla="*/ 0 w 1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7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9" name="Freeform 282">
              <a:extLst>
                <a:ext uri="{FF2B5EF4-FFF2-40B4-BE49-F238E27FC236}">
                  <a16:creationId xmlns:a16="http://schemas.microsoft.com/office/drawing/2014/main" id="{70D0AF1C-F312-43B8-88B8-241E3D87A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458"/>
              <a:ext cx="170" cy="88"/>
            </a:xfrm>
            <a:custGeom>
              <a:avLst/>
              <a:gdLst>
                <a:gd name="T0" fmla="*/ 46 w 170"/>
                <a:gd name="T1" fmla="*/ 1 h 88"/>
                <a:gd name="T2" fmla="*/ 55 w 170"/>
                <a:gd name="T3" fmla="*/ 4 h 88"/>
                <a:gd name="T4" fmla="*/ 65 w 170"/>
                <a:gd name="T5" fmla="*/ 7 h 88"/>
                <a:gd name="T6" fmla="*/ 76 w 170"/>
                <a:gd name="T7" fmla="*/ 10 h 88"/>
                <a:gd name="T8" fmla="*/ 87 w 170"/>
                <a:gd name="T9" fmla="*/ 14 h 88"/>
                <a:gd name="T10" fmla="*/ 98 w 170"/>
                <a:gd name="T11" fmla="*/ 19 h 88"/>
                <a:gd name="T12" fmla="*/ 108 w 170"/>
                <a:gd name="T13" fmla="*/ 23 h 88"/>
                <a:gd name="T14" fmla="*/ 118 w 170"/>
                <a:gd name="T15" fmla="*/ 29 h 88"/>
                <a:gd name="T16" fmla="*/ 128 w 170"/>
                <a:gd name="T17" fmla="*/ 34 h 88"/>
                <a:gd name="T18" fmla="*/ 138 w 170"/>
                <a:gd name="T19" fmla="*/ 39 h 88"/>
                <a:gd name="T20" fmla="*/ 146 w 170"/>
                <a:gd name="T21" fmla="*/ 44 h 88"/>
                <a:gd name="T22" fmla="*/ 154 w 170"/>
                <a:gd name="T23" fmla="*/ 49 h 88"/>
                <a:gd name="T24" fmla="*/ 160 w 170"/>
                <a:gd name="T25" fmla="*/ 53 h 88"/>
                <a:gd name="T26" fmla="*/ 165 w 170"/>
                <a:gd name="T27" fmla="*/ 58 h 88"/>
                <a:gd name="T28" fmla="*/ 168 w 170"/>
                <a:gd name="T29" fmla="*/ 62 h 88"/>
                <a:gd name="T30" fmla="*/ 169 w 170"/>
                <a:gd name="T31" fmla="*/ 66 h 88"/>
                <a:gd name="T32" fmla="*/ 169 w 170"/>
                <a:gd name="T33" fmla="*/ 69 h 88"/>
                <a:gd name="T34" fmla="*/ 167 w 170"/>
                <a:gd name="T35" fmla="*/ 73 h 88"/>
                <a:gd name="T36" fmla="*/ 163 w 170"/>
                <a:gd name="T37" fmla="*/ 77 h 88"/>
                <a:gd name="T38" fmla="*/ 157 w 170"/>
                <a:gd name="T39" fmla="*/ 80 h 88"/>
                <a:gd name="T40" fmla="*/ 150 w 170"/>
                <a:gd name="T41" fmla="*/ 82 h 88"/>
                <a:gd name="T42" fmla="*/ 142 w 170"/>
                <a:gd name="T43" fmla="*/ 84 h 88"/>
                <a:gd name="T44" fmla="*/ 132 w 170"/>
                <a:gd name="T45" fmla="*/ 85 h 88"/>
                <a:gd name="T46" fmla="*/ 122 w 170"/>
                <a:gd name="T47" fmla="*/ 86 h 88"/>
                <a:gd name="T48" fmla="*/ 111 w 170"/>
                <a:gd name="T49" fmla="*/ 87 h 88"/>
                <a:gd name="T50" fmla="*/ 100 w 170"/>
                <a:gd name="T51" fmla="*/ 87 h 88"/>
                <a:gd name="T52" fmla="*/ 88 w 170"/>
                <a:gd name="T53" fmla="*/ 86 h 88"/>
                <a:gd name="T54" fmla="*/ 76 w 170"/>
                <a:gd name="T55" fmla="*/ 86 h 88"/>
                <a:gd name="T56" fmla="*/ 64 w 170"/>
                <a:gd name="T57" fmla="*/ 85 h 88"/>
                <a:gd name="T58" fmla="*/ 52 w 170"/>
                <a:gd name="T59" fmla="*/ 83 h 88"/>
                <a:gd name="T60" fmla="*/ 41 w 170"/>
                <a:gd name="T61" fmla="*/ 81 h 88"/>
                <a:gd name="T62" fmla="*/ 29 w 170"/>
                <a:gd name="T63" fmla="*/ 80 h 88"/>
                <a:gd name="T64" fmla="*/ 20 w 170"/>
                <a:gd name="T65" fmla="*/ 77 h 88"/>
                <a:gd name="T66" fmla="*/ 13 w 170"/>
                <a:gd name="T67" fmla="*/ 75 h 88"/>
                <a:gd name="T68" fmla="*/ 7 w 170"/>
                <a:gd name="T69" fmla="*/ 70 h 88"/>
                <a:gd name="T70" fmla="*/ 3 w 170"/>
                <a:gd name="T71" fmla="*/ 65 h 88"/>
                <a:gd name="T72" fmla="*/ 1 w 170"/>
                <a:gd name="T73" fmla="*/ 60 h 88"/>
                <a:gd name="T74" fmla="*/ 0 w 170"/>
                <a:gd name="T75" fmla="*/ 53 h 88"/>
                <a:gd name="T76" fmla="*/ 0 w 170"/>
                <a:gd name="T77" fmla="*/ 46 h 88"/>
                <a:gd name="T78" fmla="*/ 1 w 170"/>
                <a:gd name="T79" fmla="*/ 39 h 88"/>
                <a:gd name="T80" fmla="*/ 3 w 170"/>
                <a:gd name="T81" fmla="*/ 32 h 88"/>
                <a:gd name="T82" fmla="*/ 5 w 170"/>
                <a:gd name="T83" fmla="*/ 24 h 88"/>
                <a:gd name="T84" fmla="*/ 10 w 170"/>
                <a:gd name="T85" fmla="*/ 18 h 88"/>
                <a:gd name="T86" fmla="*/ 14 w 170"/>
                <a:gd name="T87" fmla="*/ 12 h 88"/>
                <a:gd name="T88" fmla="*/ 20 w 170"/>
                <a:gd name="T89" fmla="*/ 7 h 88"/>
                <a:gd name="T90" fmla="*/ 26 w 170"/>
                <a:gd name="T91" fmla="*/ 3 h 88"/>
                <a:gd name="T92" fmla="*/ 31 w 170"/>
                <a:gd name="T93" fmla="*/ 1 h 88"/>
                <a:gd name="T94" fmla="*/ 39 w 170"/>
                <a:gd name="T95" fmla="*/ 0 h 88"/>
                <a:gd name="T96" fmla="*/ 46 w 170"/>
                <a:gd name="T97" fmla="*/ 1 h 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70" h="88">
                  <a:moveTo>
                    <a:pt x="46" y="1"/>
                  </a:moveTo>
                  <a:lnTo>
                    <a:pt x="55" y="4"/>
                  </a:lnTo>
                  <a:lnTo>
                    <a:pt x="65" y="7"/>
                  </a:lnTo>
                  <a:lnTo>
                    <a:pt x="76" y="10"/>
                  </a:lnTo>
                  <a:lnTo>
                    <a:pt x="87" y="14"/>
                  </a:lnTo>
                  <a:lnTo>
                    <a:pt x="98" y="19"/>
                  </a:lnTo>
                  <a:lnTo>
                    <a:pt x="108" y="23"/>
                  </a:lnTo>
                  <a:lnTo>
                    <a:pt x="118" y="29"/>
                  </a:lnTo>
                  <a:lnTo>
                    <a:pt x="128" y="34"/>
                  </a:lnTo>
                  <a:lnTo>
                    <a:pt x="138" y="39"/>
                  </a:lnTo>
                  <a:lnTo>
                    <a:pt x="146" y="44"/>
                  </a:lnTo>
                  <a:lnTo>
                    <a:pt x="154" y="49"/>
                  </a:lnTo>
                  <a:lnTo>
                    <a:pt x="160" y="53"/>
                  </a:lnTo>
                  <a:lnTo>
                    <a:pt x="165" y="58"/>
                  </a:lnTo>
                  <a:lnTo>
                    <a:pt x="168" y="62"/>
                  </a:lnTo>
                  <a:lnTo>
                    <a:pt x="169" y="66"/>
                  </a:lnTo>
                  <a:lnTo>
                    <a:pt x="169" y="69"/>
                  </a:lnTo>
                  <a:lnTo>
                    <a:pt x="167" y="73"/>
                  </a:lnTo>
                  <a:lnTo>
                    <a:pt x="163" y="77"/>
                  </a:lnTo>
                  <a:lnTo>
                    <a:pt x="157" y="80"/>
                  </a:lnTo>
                  <a:lnTo>
                    <a:pt x="150" y="82"/>
                  </a:lnTo>
                  <a:lnTo>
                    <a:pt x="142" y="84"/>
                  </a:lnTo>
                  <a:lnTo>
                    <a:pt x="132" y="85"/>
                  </a:lnTo>
                  <a:lnTo>
                    <a:pt x="122" y="86"/>
                  </a:lnTo>
                  <a:lnTo>
                    <a:pt x="111" y="87"/>
                  </a:lnTo>
                  <a:lnTo>
                    <a:pt x="100" y="87"/>
                  </a:lnTo>
                  <a:lnTo>
                    <a:pt x="88" y="86"/>
                  </a:lnTo>
                  <a:lnTo>
                    <a:pt x="76" y="86"/>
                  </a:lnTo>
                  <a:lnTo>
                    <a:pt x="64" y="85"/>
                  </a:lnTo>
                  <a:lnTo>
                    <a:pt x="52" y="83"/>
                  </a:lnTo>
                  <a:lnTo>
                    <a:pt x="41" y="81"/>
                  </a:lnTo>
                  <a:lnTo>
                    <a:pt x="29" y="80"/>
                  </a:lnTo>
                  <a:lnTo>
                    <a:pt x="20" y="77"/>
                  </a:lnTo>
                  <a:lnTo>
                    <a:pt x="13" y="75"/>
                  </a:lnTo>
                  <a:lnTo>
                    <a:pt x="7" y="70"/>
                  </a:lnTo>
                  <a:lnTo>
                    <a:pt x="3" y="65"/>
                  </a:lnTo>
                  <a:lnTo>
                    <a:pt x="1" y="60"/>
                  </a:lnTo>
                  <a:lnTo>
                    <a:pt x="0" y="53"/>
                  </a:lnTo>
                  <a:lnTo>
                    <a:pt x="0" y="46"/>
                  </a:lnTo>
                  <a:lnTo>
                    <a:pt x="1" y="39"/>
                  </a:lnTo>
                  <a:lnTo>
                    <a:pt x="3" y="32"/>
                  </a:lnTo>
                  <a:lnTo>
                    <a:pt x="5" y="24"/>
                  </a:lnTo>
                  <a:lnTo>
                    <a:pt x="10" y="18"/>
                  </a:lnTo>
                  <a:lnTo>
                    <a:pt x="14" y="12"/>
                  </a:lnTo>
                  <a:lnTo>
                    <a:pt x="20" y="7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6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0" name="Freeform 283">
              <a:extLst>
                <a:ext uri="{FF2B5EF4-FFF2-40B4-BE49-F238E27FC236}">
                  <a16:creationId xmlns:a16="http://schemas.microsoft.com/office/drawing/2014/main" id="{C1CD6C85-7A89-4E3E-B787-F3EF9A0F8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458"/>
              <a:ext cx="177" cy="94"/>
            </a:xfrm>
            <a:custGeom>
              <a:avLst/>
              <a:gdLst>
                <a:gd name="T0" fmla="*/ 47 w 177"/>
                <a:gd name="T1" fmla="*/ 1 h 94"/>
                <a:gd name="T2" fmla="*/ 47 w 177"/>
                <a:gd name="T3" fmla="*/ 1 h 94"/>
                <a:gd name="T4" fmla="*/ 58 w 177"/>
                <a:gd name="T5" fmla="*/ 4 h 94"/>
                <a:gd name="T6" fmla="*/ 68 w 177"/>
                <a:gd name="T7" fmla="*/ 7 h 94"/>
                <a:gd name="T8" fmla="*/ 79 w 177"/>
                <a:gd name="T9" fmla="*/ 11 h 94"/>
                <a:gd name="T10" fmla="*/ 90 w 177"/>
                <a:gd name="T11" fmla="*/ 15 h 94"/>
                <a:gd name="T12" fmla="*/ 102 w 177"/>
                <a:gd name="T13" fmla="*/ 20 h 94"/>
                <a:gd name="T14" fmla="*/ 113 w 177"/>
                <a:gd name="T15" fmla="*/ 25 h 94"/>
                <a:gd name="T16" fmla="*/ 123 w 177"/>
                <a:gd name="T17" fmla="*/ 31 h 94"/>
                <a:gd name="T18" fmla="*/ 133 w 177"/>
                <a:gd name="T19" fmla="*/ 36 h 94"/>
                <a:gd name="T20" fmla="*/ 143 w 177"/>
                <a:gd name="T21" fmla="*/ 42 h 94"/>
                <a:gd name="T22" fmla="*/ 152 w 177"/>
                <a:gd name="T23" fmla="*/ 47 h 94"/>
                <a:gd name="T24" fmla="*/ 160 w 177"/>
                <a:gd name="T25" fmla="*/ 52 h 94"/>
                <a:gd name="T26" fmla="*/ 167 w 177"/>
                <a:gd name="T27" fmla="*/ 57 h 94"/>
                <a:gd name="T28" fmla="*/ 171 w 177"/>
                <a:gd name="T29" fmla="*/ 62 h 94"/>
                <a:gd name="T30" fmla="*/ 175 w 177"/>
                <a:gd name="T31" fmla="*/ 66 h 94"/>
                <a:gd name="T32" fmla="*/ 176 w 177"/>
                <a:gd name="T33" fmla="*/ 71 h 94"/>
                <a:gd name="T34" fmla="*/ 176 w 177"/>
                <a:gd name="T35" fmla="*/ 74 h 94"/>
                <a:gd name="T36" fmla="*/ 174 w 177"/>
                <a:gd name="T37" fmla="*/ 78 h 94"/>
                <a:gd name="T38" fmla="*/ 169 w 177"/>
                <a:gd name="T39" fmla="*/ 82 h 94"/>
                <a:gd name="T40" fmla="*/ 164 w 177"/>
                <a:gd name="T41" fmla="*/ 86 h 94"/>
                <a:gd name="T42" fmla="*/ 156 w 177"/>
                <a:gd name="T43" fmla="*/ 88 h 94"/>
                <a:gd name="T44" fmla="*/ 148 w 177"/>
                <a:gd name="T45" fmla="*/ 90 h 94"/>
                <a:gd name="T46" fmla="*/ 138 w 177"/>
                <a:gd name="T47" fmla="*/ 91 h 94"/>
                <a:gd name="T48" fmla="*/ 127 w 177"/>
                <a:gd name="T49" fmla="*/ 92 h 94"/>
                <a:gd name="T50" fmla="*/ 115 w 177"/>
                <a:gd name="T51" fmla="*/ 93 h 94"/>
                <a:gd name="T52" fmla="*/ 104 w 177"/>
                <a:gd name="T53" fmla="*/ 93 h 94"/>
                <a:gd name="T54" fmla="*/ 91 w 177"/>
                <a:gd name="T55" fmla="*/ 92 h 94"/>
                <a:gd name="T56" fmla="*/ 79 w 177"/>
                <a:gd name="T57" fmla="*/ 92 h 94"/>
                <a:gd name="T58" fmla="*/ 67 w 177"/>
                <a:gd name="T59" fmla="*/ 91 h 94"/>
                <a:gd name="T60" fmla="*/ 54 w 177"/>
                <a:gd name="T61" fmla="*/ 89 h 94"/>
                <a:gd name="T62" fmla="*/ 43 w 177"/>
                <a:gd name="T63" fmla="*/ 87 h 94"/>
                <a:gd name="T64" fmla="*/ 30 w 177"/>
                <a:gd name="T65" fmla="*/ 85 h 94"/>
                <a:gd name="T66" fmla="*/ 20 w 177"/>
                <a:gd name="T67" fmla="*/ 82 h 94"/>
                <a:gd name="T68" fmla="*/ 14 w 177"/>
                <a:gd name="T69" fmla="*/ 80 h 94"/>
                <a:gd name="T70" fmla="*/ 7 w 177"/>
                <a:gd name="T71" fmla="*/ 75 h 94"/>
                <a:gd name="T72" fmla="*/ 3 w 177"/>
                <a:gd name="T73" fmla="*/ 70 h 94"/>
                <a:gd name="T74" fmla="*/ 1 w 177"/>
                <a:gd name="T75" fmla="*/ 64 h 94"/>
                <a:gd name="T76" fmla="*/ 0 w 177"/>
                <a:gd name="T77" fmla="*/ 57 h 94"/>
                <a:gd name="T78" fmla="*/ 0 w 177"/>
                <a:gd name="T79" fmla="*/ 49 h 94"/>
                <a:gd name="T80" fmla="*/ 1 w 177"/>
                <a:gd name="T81" fmla="*/ 42 h 94"/>
                <a:gd name="T82" fmla="*/ 3 w 177"/>
                <a:gd name="T83" fmla="*/ 34 h 94"/>
                <a:gd name="T84" fmla="*/ 6 w 177"/>
                <a:gd name="T85" fmla="*/ 26 h 94"/>
                <a:gd name="T86" fmla="*/ 10 w 177"/>
                <a:gd name="T87" fmla="*/ 19 h 94"/>
                <a:gd name="T88" fmla="*/ 15 w 177"/>
                <a:gd name="T89" fmla="*/ 13 h 94"/>
                <a:gd name="T90" fmla="*/ 20 w 177"/>
                <a:gd name="T91" fmla="*/ 7 h 94"/>
                <a:gd name="T92" fmla="*/ 27 w 177"/>
                <a:gd name="T93" fmla="*/ 3 h 94"/>
                <a:gd name="T94" fmla="*/ 33 w 177"/>
                <a:gd name="T95" fmla="*/ 1 h 94"/>
                <a:gd name="T96" fmla="*/ 41 w 177"/>
                <a:gd name="T97" fmla="*/ 0 h 94"/>
                <a:gd name="T98" fmla="*/ 47 w 177"/>
                <a:gd name="T99" fmla="*/ 1 h 9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7" h="94">
                  <a:moveTo>
                    <a:pt x="47" y="1"/>
                  </a:moveTo>
                  <a:lnTo>
                    <a:pt x="47" y="1"/>
                  </a:lnTo>
                  <a:lnTo>
                    <a:pt x="58" y="4"/>
                  </a:lnTo>
                  <a:lnTo>
                    <a:pt x="68" y="7"/>
                  </a:lnTo>
                  <a:lnTo>
                    <a:pt x="79" y="11"/>
                  </a:lnTo>
                  <a:lnTo>
                    <a:pt x="90" y="15"/>
                  </a:lnTo>
                  <a:lnTo>
                    <a:pt x="102" y="20"/>
                  </a:lnTo>
                  <a:lnTo>
                    <a:pt x="113" y="25"/>
                  </a:lnTo>
                  <a:lnTo>
                    <a:pt x="123" y="31"/>
                  </a:lnTo>
                  <a:lnTo>
                    <a:pt x="133" y="36"/>
                  </a:lnTo>
                  <a:lnTo>
                    <a:pt x="143" y="42"/>
                  </a:lnTo>
                  <a:lnTo>
                    <a:pt x="152" y="47"/>
                  </a:lnTo>
                  <a:lnTo>
                    <a:pt x="160" y="52"/>
                  </a:lnTo>
                  <a:lnTo>
                    <a:pt x="167" y="57"/>
                  </a:lnTo>
                  <a:lnTo>
                    <a:pt x="171" y="62"/>
                  </a:lnTo>
                  <a:lnTo>
                    <a:pt x="175" y="66"/>
                  </a:lnTo>
                  <a:lnTo>
                    <a:pt x="176" y="71"/>
                  </a:lnTo>
                  <a:lnTo>
                    <a:pt x="176" y="74"/>
                  </a:lnTo>
                  <a:lnTo>
                    <a:pt x="174" y="78"/>
                  </a:lnTo>
                  <a:lnTo>
                    <a:pt x="169" y="82"/>
                  </a:lnTo>
                  <a:lnTo>
                    <a:pt x="164" y="86"/>
                  </a:lnTo>
                  <a:lnTo>
                    <a:pt x="156" y="88"/>
                  </a:lnTo>
                  <a:lnTo>
                    <a:pt x="148" y="90"/>
                  </a:lnTo>
                  <a:lnTo>
                    <a:pt x="138" y="91"/>
                  </a:lnTo>
                  <a:lnTo>
                    <a:pt x="127" y="92"/>
                  </a:lnTo>
                  <a:lnTo>
                    <a:pt x="115" y="93"/>
                  </a:lnTo>
                  <a:lnTo>
                    <a:pt x="104" y="93"/>
                  </a:lnTo>
                  <a:lnTo>
                    <a:pt x="91" y="92"/>
                  </a:lnTo>
                  <a:lnTo>
                    <a:pt x="79" y="92"/>
                  </a:lnTo>
                  <a:lnTo>
                    <a:pt x="67" y="91"/>
                  </a:lnTo>
                  <a:lnTo>
                    <a:pt x="54" y="89"/>
                  </a:lnTo>
                  <a:lnTo>
                    <a:pt x="43" y="87"/>
                  </a:lnTo>
                  <a:lnTo>
                    <a:pt x="30" y="85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7" y="75"/>
                  </a:lnTo>
                  <a:lnTo>
                    <a:pt x="3" y="70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1" y="42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0" y="19"/>
                  </a:lnTo>
                  <a:lnTo>
                    <a:pt x="15" y="13"/>
                  </a:lnTo>
                  <a:lnTo>
                    <a:pt x="20" y="7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47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1" name="Freeform 284">
              <a:extLst>
                <a:ext uri="{FF2B5EF4-FFF2-40B4-BE49-F238E27FC236}">
                  <a16:creationId xmlns:a16="http://schemas.microsoft.com/office/drawing/2014/main" id="{647382FA-AE8C-4ABF-BEB5-646E8A555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1458"/>
              <a:ext cx="166" cy="71"/>
            </a:xfrm>
            <a:custGeom>
              <a:avLst/>
              <a:gdLst>
                <a:gd name="T0" fmla="*/ 42 w 166"/>
                <a:gd name="T1" fmla="*/ 1 h 71"/>
                <a:gd name="T2" fmla="*/ 52 w 166"/>
                <a:gd name="T3" fmla="*/ 4 h 71"/>
                <a:gd name="T4" fmla="*/ 61 w 166"/>
                <a:gd name="T5" fmla="*/ 6 h 71"/>
                <a:gd name="T6" fmla="*/ 72 w 166"/>
                <a:gd name="T7" fmla="*/ 10 h 71"/>
                <a:gd name="T8" fmla="*/ 83 w 166"/>
                <a:gd name="T9" fmla="*/ 14 h 71"/>
                <a:gd name="T10" fmla="*/ 94 w 166"/>
                <a:gd name="T11" fmla="*/ 18 h 71"/>
                <a:gd name="T12" fmla="*/ 105 w 166"/>
                <a:gd name="T13" fmla="*/ 23 h 71"/>
                <a:gd name="T14" fmla="*/ 114 w 166"/>
                <a:gd name="T15" fmla="*/ 29 h 71"/>
                <a:gd name="T16" fmla="*/ 124 w 166"/>
                <a:gd name="T17" fmla="*/ 33 h 71"/>
                <a:gd name="T18" fmla="*/ 134 w 166"/>
                <a:gd name="T19" fmla="*/ 39 h 71"/>
                <a:gd name="T20" fmla="*/ 142 w 166"/>
                <a:gd name="T21" fmla="*/ 43 h 71"/>
                <a:gd name="T22" fmla="*/ 150 w 166"/>
                <a:gd name="T23" fmla="*/ 48 h 71"/>
                <a:gd name="T24" fmla="*/ 156 w 166"/>
                <a:gd name="T25" fmla="*/ 53 h 71"/>
                <a:gd name="T26" fmla="*/ 161 w 166"/>
                <a:gd name="T27" fmla="*/ 57 h 71"/>
                <a:gd name="T28" fmla="*/ 164 w 166"/>
                <a:gd name="T29" fmla="*/ 61 h 71"/>
                <a:gd name="T30" fmla="*/ 165 w 166"/>
                <a:gd name="T31" fmla="*/ 65 h 71"/>
                <a:gd name="T32" fmla="*/ 165 w 166"/>
                <a:gd name="T33" fmla="*/ 68 h 71"/>
                <a:gd name="T34" fmla="*/ 157 w 166"/>
                <a:gd name="T35" fmla="*/ 70 h 71"/>
                <a:gd name="T36" fmla="*/ 150 w 166"/>
                <a:gd name="T37" fmla="*/ 69 h 71"/>
                <a:gd name="T38" fmla="*/ 143 w 166"/>
                <a:gd name="T39" fmla="*/ 67 h 71"/>
                <a:gd name="T40" fmla="*/ 136 w 166"/>
                <a:gd name="T41" fmla="*/ 64 h 71"/>
                <a:gd name="T42" fmla="*/ 129 w 166"/>
                <a:gd name="T43" fmla="*/ 61 h 71"/>
                <a:gd name="T44" fmla="*/ 122 w 166"/>
                <a:gd name="T45" fmla="*/ 56 h 71"/>
                <a:gd name="T46" fmla="*/ 115 w 166"/>
                <a:gd name="T47" fmla="*/ 52 h 71"/>
                <a:gd name="T48" fmla="*/ 107 w 166"/>
                <a:gd name="T49" fmla="*/ 47 h 71"/>
                <a:gd name="T50" fmla="*/ 98 w 166"/>
                <a:gd name="T51" fmla="*/ 41 h 71"/>
                <a:gd name="T52" fmla="*/ 88 w 166"/>
                <a:gd name="T53" fmla="*/ 37 h 71"/>
                <a:gd name="T54" fmla="*/ 77 w 166"/>
                <a:gd name="T55" fmla="*/ 33 h 71"/>
                <a:gd name="T56" fmla="*/ 66 w 166"/>
                <a:gd name="T57" fmla="*/ 30 h 71"/>
                <a:gd name="T58" fmla="*/ 52 w 166"/>
                <a:gd name="T59" fmla="*/ 29 h 71"/>
                <a:gd name="T60" fmla="*/ 37 w 166"/>
                <a:gd name="T61" fmla="*/ 28 h 71"/>
                <a:gd name="T62" fmla="*/ 18 w 166"/>
                <a:gd name="T63" fmla="*/ 29 h 71"/>
                <a:gd name="T64" fmla="*/ 0 w 166"/>
                <a:gd name="T65" fmla="*/ 31 h 71"/>
                <a:gd name="T66" fmla="*/ 2 w 166"/>
                <a:gd name="T67" fmla="*/ 24 h 71"/>
                <a:gd name="T68" fmla="*/ 6 w 166"/>
                <a:gd name="T69" fmla="*/ 18 h 71"/>
                <a:gd name="T70" fmla="*/ 11 w 166"/>
                <a:gd name="T71" fmla="*/ 12 h 71"/>
                <a:gd name="T72" fmla="*/ 16 w 166"/>
                <a:gd name="T73" fmla="*/ 6 h 71"/>
                <a:gd name="T74" fmla="*/ 23 w 166"/>
                <a:gd name="T75" fmla="*/ 3 h 71"/>
                <a:gd name="T76" fmla="*/ 28 w 166"/>
                <a:gd name="T77" fmla="*/ 1 h 71"/>
                <a:gd name="T78" fmla="*/ 36 w 166"/>
                <a:gd name="T79" fmla="*/ 0 h 71"/>
                <a:gd name="T80" fmla="*/ 42 w 166"/>
                <a:gd name="T81" fmla="*/ 1 h 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6" h="71">
                  <a:moveTo>
                    <a:pt x="42" y="1"/>
                  </a:moveTo>
                  <a:lnTo>
                    <a:pt x="52" y="4"/>
                  </a:lnTo>
                  <a:lnTo>
                    <a:pt x="61" y="6"/>
                  </a:lnTo>
                  <a:lnTo>
                    <a:pt x="72" y="10"/>
                  </a:lnTo>
                  <a:lnTo>
                    <a:pt x="83" y="14"/>
                  </a:lnTo>
                  <a:lnTo>
                    <a:pt x="94" y="18"/>
                  </a:lnTo>
                  <a:lnTo>
                    <a:pt x="105" y="23"/>
                  </a:lnTo>
                  <a:lnTo>
                    <a:pt x="114" y="29"/>
                  </a:lnTo>
                  <a:lnTo>
                    <a:pt x="124" y="33"/>
                  </a:lnTo>
                  <a:lnTo>
                    <a:pt x="134" y="39"/>
                  </a:lnTo>
                  <a:lnTo>
                    <a:pt x="142" y="43"/>
                  </a:lnTo>
                  <a:lnTo>
                    <a:pt x="150" y="48"/>
                  </a:lnTo>
                  <a:lnTo>
                    <a:pt x="156" y="53"/>
                  </a:lnTo>
                  <a:lnTo>
                    <a:pt x="161" y="57"/>
                  </a:lnTo>
                  <a:lnTo>
                    <a:pt x="164" y="61"/>
                  </a:lnTo>
                  <a:lnTo>
                    <a:pt x="165" y="65"/>
                  </a:lnTo>
                  <a:lnTo>
                    <a:pt x="165" y="68"/>
                  </a:lnTo>
                  <a:lnTo>
                    <a:pt x="157" y="70"/>
                  </a:lnTo>
                  <a:lnTo>
                    <a:pt x="150" y="69"/>
                  </a:lnTo>
                  <a:lnTo>
                    <a:pt x="143" y="67"/>
                  </a:lnTo>
                  <a:lnTo>
                    <a:pt x="136" y="64"/>
                  </a:lnTo>
                  <a:lnTo>
                    <a:pt x="129" y="61"/>
                  </a:lnTo>
                  <a:lnTo>
                    <a:pt x="122" y="56"/>
                  </a:lnTo>
                  <a:lnTo>
                    <a:pt x="115" y="52"/>
                  </a:lnTo>
                  <a:lnTo>
                    <a:pt x="107" y="47"/>
                  </a:lnTo>
                  <a:lnTo>
                    <a:pt x="98" y="41"/>
                  </a:lnTo>
                  <a:lnTo>
                    <a:pt x="88" y="37"/>
                  </a:lnTo>
                  <a:lnTo>
                    <a:pt x="77" y="33"/>
                  </a:lnTo>
                  <a:lnTo>
                    <a:pt x="66" y="30"/>
                  </a:lnTo>
                  <a:lnTo>
                    <a:pt x="52" y="29"/>
                  </a:lnTo>
                  <a:lnTo>
                    <a:pt x="37" y="28"/>
                  </a:lnTo>
                  <a:lnTo>
                    <a:pt x="18" y="29"/>
                  </a:lnTo>
                  <a:lnTo>
                    <a:pt x="0" y="31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1" y="12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42" y="1"/>
                  </a:lnTo>
                </a:path>
              </a:pathLst>
            </a:custGeom>
            <a:solidFill>
              <a:srgbClr val="E5E5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2" name="Freeform 285">
              <a:extLst>
                <a:ext uri="{FF2B5EF4-FFF2-40B4-BE49-F238E27FC236}">
                  <a16:creationId xmlns:a16="http://schemas.microsoft.com/office/drawing/2014/main" id="{657158C2-2D1D-4AC7-ABAD-B042BAD9C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1458"/>
              <a:ext cx="173" cy="77"/>
            </a:xfrm>
            <a:custGeom>
              <a:avLst/>
              <a:gdLst>
                <a:gd name="T0" fmla="*/ 44 w 173"/>
                <a:gd name="T1" fmla="*/ 1 h 77"/>
                <a:gd name="T2" fmla="*/ 44 w 173"/>
                <a:gd name="T3" fmla="*/ 1 h 77"/>
                <a:gd name="T4" fmla="*/ 54 w 173"/>
                <a:gd name="T5" fmla="*/ 4 h 77"/>
                <a:gd name="T6" fmla="*/ 64 w 173"/>
                <a:gd name="T7" fmla="*/ 7 h 77"/>
                <a:gd name="T8" fmla="*/ 75 w 173"/>
                <a:gd name="T9" fmla="*/ 11 h 77"/>
                <a:gd name="T10" fmla="*/ 87 w 173"/>
                <a:gd name="T11" fmla="*/ 15 h 77"/>
                <a:gd name="T12" fmla="*/ 98 w 173"/>
                <a:gd name="T13" fmla="*/ 20 h 77"/>
                <a:gd name="T14" fmla="*/ 109 w 173"/>
                <a:gd name="T15" fmla="*/ 25 h 77"/>
                <a:gd name="T16" fmla="*/ 119 w 173"/>
                <a:gd name="T17" fmla="*/ 31 h 77"/>
                <a:gd name="T18" fmla="*/ 129 w 173"/>
                <a:gd name="T19" fmla="*/ 36 h 77"/>
                <a:gd name="T20" fmla="*/ 139 w 173"/>
                <a:gd name="T21" fmla="*/ 42 h 77"/>
                <a:gd name="T22" fmla="*/ 148 w 173"/>
                <a:gd name="T23" fmla="*/ 47 h 77"/>
                <a:gd name="T24" fmla="*/ 156 w 173"/>
                <a:gd name="T25" fmla="*/ 52 h 77"/>
                <a:gd name="T26" fmla="*/ 163 w 173"/>
                <a:gd name="T27" fmla="*/ 57 h 77"/>
                <a:gd name="T28" fmla="*/ 168 w 173"/>
                <a:gd name="T29" fmla="*/ 62 h 77"/>
                <a:gd name="T30" fmla="*/ 171 w 173"/>
                <a:gd name="T31" fmla="*/ 66 h 77"/>
                <a:gd name="T32" fmla="*/ 172 w 173"/>
                <a:gd name="T33" fmla="*/ 71 h 77"/>
                <a:gd name="T34" fmla="*/ 172 w 173"/>
                <a:gd name="T35" fmla="*/ 74 h 77"/>
                <a:gd name="T36" fmla="*/ 164 w 173"/>
                <a:gd name="T37" fmla="*/ 76 h 77"/>
                <a:gd name="T38" fmla="*/ 156 w 173"/>
                <a:gd name="T39" fmla="*/ 75 h 77"/>
                <a:gd name="T40" fmla="*/ 150 w 173"/>
                <a:gd name="T41" fmla="*/ 73 h 77"/>
                <a:gd name="T42" fmla="*/ 142 w 173"/>
                <a:gd name="T43" fmla="*/ 70 h 77"/>
                <a:gd name="T44" fmla="*/ 135 w 173"/>
                <a:gd name="T45" fmla="*/ 66 h 77"/>
                <a:gd name="T46" fmla="*/ 127 w 173"/>
                <a:gd name="T47" fmla="*/ 61 h 77"/>
                <a:gd name="T48" fmla="*/ 120 w 173"/>
                <a:gd name="T49" fmla="*/ 56 h 77"/>
                <a:gd name="T50" fmla="*/ 111 w 173"/>
                <a:gd name="T51" fmla="*/ 51 h 77"/>
                <a:gd name="T52" fmla="*/ 102 w 173"/>
                <a:gd name="T53" fmla="*/ 45 h 77"/>
                <a:gd name="T54" fmla="*/ 92 w 173"/>
                <a:gd name="T55" fmla="*/ 40 h 77"/>
                <a:gd name="T56" fmla="*/ 80 w 173"/>
                <a:gd name="T57" fmla="*/ 36 h 77"/>
                <a:gd name="T58" fmla="*/ 69 w 173"/>
                <a:gd name="T59" fmla="*/ 33 h 77"/>
                <a:gd name="T60" fmla="*/ 54 w 173"/>
                <a:gd name="T61" fmla="*/ 31 h 77"/>
                <a:gd name="T62" fmla="*/ 38 w 173"/>
                <a:gd name="T63" fmla="*/ 30 h 77"/>
                <a:gd name="T64" fmla="*/ 19 w 173"/>
                <a:gd name="T65" fmla="*/ 31 h 77"/>
                <a:gd name="T66" fmla="*/ 0 w 173"/>
                <a:gd name="T67" fmla="*/ 34 h 77"/>
                <a:gd name="T68" fmla="*/ 2 w 173"/>
                <a:gd name="T69" fmla="*/ 26 h 77"/>
                <a:gd name="T70" fmla="*/ 7 w 173"/>
                <a:gd name="T71" fmla="*/ 19 h 77"/>
                <a:gd name="T72" fmla="*/ 11 w 173"/>
                <a:gd name="T73" fmla="*/ 13 h 77"/>
                <a:gd name="T74" fmla="*/ 17 w 173"/>
                <a:gd name="T75" fmla="*/ 7 h 77"/>
                <a:gd name="T76" fmla="*/ 24 w 173"/>
                <a:gd name="T77" fmla="*/ 3 h 77"/>
                <a:gd name="T78" fmla="*/ 29 w 173"/>
                <a:gd name="T79" fmla="*/ 1 h 77"/>
                <a:gd name="T80" fmla="*/ 37 w 173"/>
                <a:gd name="T81" fmla="*/ 0 h 77"/>
                <a:gd name="T82" fmla="*/ 44 w 173"/>
                <a:gd name="T83" fmla="*/ 1 h 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3" h="77">
                  <a:moveTo>
                    <a:pt x="44" y="1"/>
                  </a:moveTo>
                  <a:lnTo>
                    <a:pt x="44" y="1"/>
                  </a:lnTo>
                  <a:lnTo>
                    <a:pt x="54" y="4"/>
                  </a:lnTo>
                  <a:lnTo>
                    <a:pt x="64" y="7"/>
                  </a:lnTo>
                  <a:lnTo>
                    <a:pt x="75" y="11"/>
                  </a:lnTo>
                  <a:lnTo>
                    <a:pt x="87" y="15"/>
                  </a:lnTo>
                  <a:lnTo>
                    <a:pt x="98" y="20"/>
                  </a:lnTo>
                  <a:lnTo>
                    <a:pt x="109" y="25"/>
                  </a:lnTo>
                  <a:lnTo>
                    <a:pt x="119" y="31"/>
                  </a:lnTo>
                  <a:lnTo>
                    <a:pt x="129" y="36"/>
                  </a:lnTo>
                  <a:lnTo>
                    <a:pt x="139" y="42"/>
                  </a:lnTo>
                  <a:lnTo>
                    <a:pt x="148" y="47"/>
                  </a:lnTo>
                  <a:lnTo>
                    <a:pt x="156" y="52"/>
                  </a:lnTo>
                  <a:lnTo>
                    <a:pt x="163" y="57"/>
                  </a:lnTo>
                  <a:lnTo>
                    <a:pt x="168" y="62"/>
                  </a:lnTo>
                  <a:lnTo>
                    <a:pt x="171" y="66"/>
                  </a:lnTo>
                  <a:lnTo>
                    <a:pt x="172" y="71"/>
                  </a:lnTo>
                  <a:lnTo>
                    <a:pt x="172" y="74"/>
                  </a:lnTo>
                  <a:lnTo>
                    <a:pt x="164" y="76"/>
                  </a:lnTo>
                  <a:lnTo>
                    <a:pt x="156" y="75"/>
                  </a:lnTo>
                  <a:lnTo>
                    <a:pt x="150" y="73"/>
                  </a:lnTo>
                  <a:lnTo>
                    <a:pt x="142" y="70"/>
                  </a:lnTo>
                  <a:lnTo>
                    <a:pt x="135" y="66"/>
                  </a:lnTo>
                  <a:lnTo>
                    <a:pt x="127" y="61"/>
                  </a:lnTo>
                  <a:lnTo>
                    <a:pt x="120" y="56"/>
                  </a:lnTo>
                  <a:lnTo>
                    <a:pt x="111" y="51"/>
                  </a:lnTo>
                  <a:lnTo>
                    <a:pt x="102" y="45"/>
                  </a:lnTo>
                  <a:lnTo>
                    <a:pt x="92" y="40"/>
                  </a:lnTo>
                  <a:lnTo>
                    <a:pt x="80" y="36"/>
                  </a:lnTo>
                  <a:lnTo>
                    <a:pt x="69" y="33"/>
                  </a:lnTo>
                  <a:lnTo>
                    <a:pt x="54" y="31"/>
                  </a:lnTo>
                  <a:lnTo>
                    <a:pt x="38" y="30"/>
                  </a:lnTo>
                  <a:lnTo>
                    <a:pt x="19" y="31"/>
                  </a:lnTo>
                  <a:lnTo>
                    <a:pt x="0" y="34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29" y="1"/>
                  </a:lnTo>
                  <a:lnTo>
                    <a:pt x="37" y="0"/>
                  </a:lnTo>
                  <a:lnTo>
                    <a:pt x="44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3" name="Freeform 286">
              <a:extLst>
                <a:ext uri="{FF2B5EF4-FFF2-40B4-BE49-F238E27FC236}">
                  <a16:creationId xmlns:a16="http://schemas.microsoft.com/office/drawing/2014/main" id="{AD0892E3-7055-4628-B8FD-91B029AA4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978"/>
              <a:ext cx="591" cy="133"/>
            </a:xfrm>
            <a:custGeom>
              <a:avLst/>
              <a:gdLst>
                <a:gd name="T0" fmla="*/ 571 w 591"/>
                <a:gd name="T1" fmla="*/ 101 h 133"/>
                <a:gd name="T2" fmla="*/ 9 w 591"/>
                <a:gd name="T3" fmla="*/ 0 h 133"/>
                <a:gd name="T4" fmla="*/ 3 w 591"/>
                <a:gd name="T5" fmla="*/ 0 h 133"/>
                <a:gd name="T6" fmla="*/ 0 w 591"/>
                <a:gd name="T7" fmla="*/ 4 h 133"/>
                <a:gd name="T8" fmla="*/ 1 w 591"/>
                <a:gd name="T9" fmla="*/ 8 h 133"/>
                <a:gd name="T10" fmla="*/ 6 w 591"/>
                <a:gd name="T11" fmla="*/ 11 h 133"/>
                <a:gd name="T12" fmla="*/ 560 w 591"/>
                <a:gd name="T13" fmla="*/ 132 h 133"/>
                <a:gd name="T14" fmla="*/ 570 w 591"/>
                <a:gd name="T15" fmla="*/ 132 h 133"/>
                <a:gd name="T16" fmla="*/ 579 w 591"/>
                <a:gd name="T17" fmla="*/ 130 h 133"/>
                <a:gd name="T18" fmla="*/ 586 w 591"/>
                <a:gd name="T19" fmla="*/ 126 h 133"/>
                <a:gd name="T20" fmla="*/ 589 w 591"/>
                <a:gd name="T21" fmla="*/ 121 h 133"/>
                <a:gd name="T22" fmla="*/ 590 w 591"/>
                <a:gd name="T23" fmla="*/ 115 h 133"/>
                <a:gd name="T24" fmla="*/ 588 w 591"/>
                <a:gd name="T25" fmla="*/ 109 h 133"/>
                <a:gd name="T26" fmla="*/ 581 w 591"/>
                <a:gd name="T27" fmla="*/ 104 h 133"/>
                <a:gd name="T28" fmla="*/ 571 w 591"/>
                <a:gd name="T29" fmla="*/ 101 h 1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1" h="133">
                  <a:moveTo>
                    <a:pt x="571" y="101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6" y="11"/>
                  </a:lnTo>
                  <a:lnTo>
                    <a:pt x="560" y="132"/>
                  </a:lnTo>
                  <a:lnTo>
                    <a:pt x="570" y="132"/>
                  </a:lnTo>
                  <a:lnTo>
                    <a:pt x="579" y="130"/>
                  </a:lnTo>
                  <a:lnTo>
                    <a:pt x="586" y="126"/>
                  </a:lnTo>
                  <a:lnTo>
                    <a:pt x="589" y="121"/>
                  </a:lnTo>
                  <a:lnTo>
                    <a:pt x="590" y="115"/>
                  </a:lnTo>
                  <a:lnTo>
                    <a:pt x="588" y="109"/>
                  </a:lnTo>
                  <a:lnTo>
                    <a:pt x="581" y="104"/>
                  </a:lnTo>
                  <a:lnTo>
                    <a:pt x="571" y="101"/>
                  </a:lnTo>
                </a:path>
              </a:pathLst>
            </a:custGeom>
            <a:solidFill>
              <a:srgbClr val="BFBF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4" name="Freeform 287">
              <a:extLst>
                <a:ext uri="{FF2B5EF4-FFF2-40B4-BE49-F238E27FC236}">
                  <a16:creationId xmlns:a16="http://schemas.microsoft.com/office/drawing/2014/main" id="{C97FEB6A-9EC0-4127-AFB2-0AD4D4462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978"/>
              <a:ext cx="598" cy="139"/>
            </a:xfrm>
            <a:custGeom>
              <a:avLst/>
              <a:gdLst>
                <a:gd name="T0" fmla="*/ 578 w 598"/>
                <a:gd name="T1" fmla="*/ 106 h 139"/>
                <a:gd name="T2" fmla="*/ 9 w 598"/>
                <a:gd name="T3" fmla="*/ 0 h 139"/>
                <a:gd name="T4" fmla="*/ 3 w 598"/>
                <a:gd name="T5" fmla="*/ 0 h 139"/>
                <a:gd name="T6" fmla="*/ 0 w 598"/>
                <a:gd name="T7" fmla="*/ 4 h 139"/>
                <a:gd name="T8" fmla="*/ 1 w 598"/>
                <a:gd name="T9" fmla="*/ 8 h 139"/>
                <a:gd name="T10" fmla="*/ 6 w 598"/>
                <a:gd name="T11" fmla="*/ 11 h 139"/>
                <a:gd name="T12" fmla="*/ 567 w 598"/>
                <a:gd name="T13" fmla="*/ 138 h 139"/>
                <a:gd name="T14" fmla="*/ 577 w 598"/>
                <a:gd name="T15" fmla="*/ 138 h 139"/>
                <a:gd name="T16" fmla="*/ 586 w 598"/>
                <a:gd name="T17" fmla="*/ 136 h 139"/>
                <a:gd name="T18" fmla="*/ 592 w 598"/>
                <a:gd name="T19" fmla="*/ 132 h 139"/>
                <a:gd name="T20" fmla="*/ 596 w 598"/>
                <a:gd name="T21" fmla="*/ 126 h 139"/>
                <a:gd name="T22" fmla="*/ 597 w 598"/>
                <a:gd name="T23" fmla="*/ 120 h 139"/>
                <a:gd name="T24" fmla="*/ 595 w 598"/>
                <a:gd name="T25" fmla="*/ 114 h 139"/>
                <a:gd name="T26" fmla="*/ 588 w 598"/>
                <a:gd name="T27" fmla="*/ 109 h 139"/>
                <a:gd name="T28" fmla="*/ 578 w 598"/>
                <a:gd name="T29" fmla="*/ 106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8" h="139">
                  <a:moveTo>
                    <a:pt x="578" y="106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6" y="11"/>
                  </a:lnTo>
                  <a:lnTo>
                    <a:pt x="567" y="138"/>
                  </a:lnTo>
                  <a:lnTo>
                    <a:pt x="577" y="138"/>
                  </a:lnTo>
                  <a:lnTo>
                    <a:pt x="586" y="136"/>
                  </a:lnTo>
                  <a:lnTo>
                    <a:pt x="592" y="132"/>
                  </a:lnTo>
                  <a:lnTo>
                    <a:pt x="596" y="126"/>
                  </a:lnTo>
                  <a:lnTo>
                    <a:pt x="597" y="120"/>
                  </a:lnTo>
                  <a:lnTo>
                    <a:pt x="595" y="114"/>
                  </a:lnTo>
                  <a:lnTo>
                    <a:pt x="588" y="109"/>
                  </a:lnTo>
                  <a:lnTo>
                    <a:pt x="578" y="10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5" name="Freeform 288">
              <a:extLst>
                <a:ext uri="{FF2B5EF4-FFF2-40B4-BE49-F238E27FC236}">
                  <a16:creationId xmlns:a16="http://schemas.microsoft.com/office/drawing/2014/main" id="{D4227947-7906-4F18-9663-AE0424BC8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" y="978"/>
              <a:ext cx="589" cy="121"/>
            </a:xfrm>
            <a:custGeom>
              <a:avLst/>
              <a:gdLst>
                <a:gd name="T0" fmla="*/ 569 w 589"/>
                <a:gd name="T1" fmla="*/ 101 h 121"/>
                <a:gd name="T2" fmla="*/ 8 w 589"/>
                <a:gd name="T3" fmla="*/ 0 h 121"/>
                <a:gd name="T4" fmla="*/ 4 w 589"/>
                <a:gd name="T5" fmla="*/ 0 h 121"/>
                <a:gd name="T6" fmla="*/ 2 w 589"/>
                <a:gd name="T7" fmla="*/ 0 h 121"/>
                <a:gd name="T8" fmla="*/ 0 w 589"/>
                <a:gd name="T9" fmla="*/ 2 h 121"/>
                <a:gd name="T10" fmla="*/ 0 w 589"/>
                <a:gd name="T11" fmla="*/ 4 h 121"/>
                <a:gd name="T12" fmla="*/ 587 w 589"/>
                <a:gd name="T13" fmla="*/ 120 h 121"/>
                <a:gd name="T14" fmla="*/ 588 w 589"/>
                <a:gd name="T15" fmla="*/ 117 h 121"/>
                <a:gd name="T16" fmla="*/ 588 w 589"/>
                <a:gd name="T17" fmla="*/ 114 h 121"/>
                <a:gd name="T18" fmla="*/ 587 w 589"/>
                <a:gd name="T19" fmla="*/ 111 h 121"/>
                <a:gd name="T20" fmla="*/ 586 w 589"/>
                <a:gd name="T21" fmla="*/ 109 h 121"/>
                <a:gd name="T22" fmla="*/ 582 w 589"/>
                <a:gd name="T23" fmla="*/ 107 h 121"/>
                <a:gd name="T24" fmla="*/ 579 w 589"/>
                <a:gd name="T25" fmla="*/ 105 h 121"/>
                <a:gd name="T26" fmla="*/ 575 w 589"/>
                <a:gd name="T27" fmla="*/ 102 h 121"/>
                <a:gd name="T28" fmla="*/ 569 w 589"/>
                <a:gd name="T29" fmla="*/ 101 h 1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9" h="121">
                  <a:moveTo>
                    <a:pt x="569" y="101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87" y="120"/>
                  </a:lnTo>
                  <a:lnTo>
                    <a:pt x="588" y="117"/>
                  </a:lnTo>
                  <a:lnTo>
                    <a:pt x="588" y="114"/>
                  </a:lnTo>
                  <a:lnTo>
                    <a:pt x="587" y="111"/>
                  </a:lnTo>
                  <a:lnTo>
                    <a:pt x="586" y="109"/>
                  </a:lnTo>
                  <a:lnTo>
                    <a:pt x="582" y="107"/>
                  </a:lnTo>
                  <a:lnTo>
                    <a:pt x="579" y="105"/>
                  </a:lnTo>
                  <a:lnTo>
                    <a:pt x="575" y="102"/>
                  </a:lnTo>
                  <a:lnTo>
                    <a:pt x="569" y="10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6" name="Freeform 289">
              <a:extLst>
                <a:ext uri="{FF2B5EF4-FFF2-40B4-BE49-F238E27FC236}">
                  <a16:creationId xmlns:a16="http://schemas.microsoft.com/office/drawing/2014/main" id="{75F90CE8-EC62-47CB-B66E-2571BB81E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978"/>
              <a:ext cx="598" cy="139"/>
            </a:xfrm>
            <a:custGeom>
              <a:avLst/>
              <a:gdLst>
                <a:gd name="T0" fmla="*/ 578 w 598"/>
                <a:gd name="T1" fmla="*/ 106 h 139"/>
                <a:gd name="T2" fmla="*/ 9 w 598"/>
                <a:gd name="T3" fmla="*/ 0 h 139"/>
                <a:gd name="T4" fmla="*/ 3 w 598"/>
                <a:gd name="T5" fmla="*/ 0 h 139"/>
                <a:gd name="T6" fmla="*/ 0 w 598"/>
                <a:gd name="T7" fmla="*/ 4 h 139"/>
                <a:gd name="T8" fmla="*/ 1 w 598"/>
                <a:gd name="T9" fmla="*/ 8 h 139"/>
                <a:gd name="T10" fmla="*/ 6 w 598"/>
                <a:gd name="T11" fmla="*/ 11 h 139"/>
                <a:gd name="T12" fmla="*/ 567 w 598"/>
                <a:gd name="T13" fmla="*/ 138 h 139"/>
                <a:gd name="T14" fmla="*/ 577 w 598"/>
                <a:gd name="T15" fmla="*/ 138 h 139"/>
                <a:gd name="T16" fmla="*/ 586 w 598"/>
                <a:gd name="T17" fmla="*/ 136 h 139"/>
                <a:gd name="T18" fmla="*/ 592 w 598"/>
                <a:gd name="T19" fmla="*/ 132 h 139"/>
                <a:gd name="T20" fmla="*/ 596 w 598"/>
                <a:gd name="T21" fmla="*/ 126 h 139"/>
                <a:gd name="T22" fmla="*/ 597 w 598"/>
                <a:gd name="T23" fmla="*/ 120 h 139"/>
                <a:gd name="T24" fmla="*/ 595 w 598"/>
                <a:gd name="T25" fmla="*/ 114 h 139"/>
                <a:gd name="T26" fmla="*/ 588 w 598"/>
                <a:gd name="T27" fmla="*/ 109 h 139"/>
                <a:gd name="T28" fmla="*/ 578 w 598"/>
                <a:gd name="T29" fmla="*/ 106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8" h="139">
                  <a:moveTo>
                    <a:pt x="578" y="106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6" y="11"/>
                  </a:lnTo>
                  <a:lnTo>
                    <a:pt x="567" y="138"/>
                  </a:lnTo>
                  <a:lnTo>
                    <a:pt x="577" y="138"/>
                  </a:lnTo>
                  <a:lnTo>
                    <a:pt x="586" y="136"/>
                  </a:lnTo>
                  <a:lnTo>
                    <a:pt x="592" y="132"/>
                  </a:lnTo>
                  <a:lnTo>
                    <a:pt x="596" y="126"/>
                  </a:lnTo>
                  <a:lnTo>
                    <a:pt x="597" y="120"/>
                  </a:lnTo>
                  <a:lnTo>
                    <a:pt x="595" y="114"/>
                  </a:lnTo>
                  <a:lnTo>
                    <a:pt x="588" y="109"/>
                  </a:lnTo>
                  <a:lnTo>
                    <a:pt x="578" y="10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7" name="Freeform 290">
              <a:extLst>
                <a:ext uri="{FF2B5EF4-FFF2-40B4-BE49-F238E27FC236}">
                  <a16:creationId xmlns:a16="http://schemas.microsoft.com/office/drawing/2014/main" id="{D9FF8D0A-A173-4093-B345-7BE308C34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968"/>
              <a:ext cx="154" cy="123"/>
            </a:xfrm>
            <a:custGeom>
              <a:avLst/>
              <a:gdLst>
                <a:gd name="T0" fmla="*/ 1 w 154"/>
                <a:gd name="T1" fmla="*/ 1 h 123"/>
                <a:gd name="T2" fmla="*/ 3 w 154"/>
                <a:gd name="T3" fmla="*/ 10 h 123"/>
                <a:gd name="T4" fmla="*/ 8 w 154"/>
                <a:gd name="T5" fmla="*/ 28 h 123"/>
                <a:gd name="T6" fmla="*/ 11 w 154"/>
                <a:gd name="T7" fmla="*/ 51 h 123"/>
                <a:gd name="T8" fmla="*/ 10 w 154"/>
                <a:gd name="T9" fmla="*/ 71 h 123"/>
                <a:gd name="T10" fmla="*/ 12 w 154"/>
                <a:gd name="T11" fmla="*/ 74 h 123"/>
                <a:gd name="T12" fmla="*/ 14 w 154"/>
                <a:gd name="T13" fmla="*/ 76 h 123"/>
                <a:gd name="T14" fmla="*/ 14 w 154"/>
                <a:gd name="T15" fmla="*/ 83 h 123"/>
                <a:gd name="T16" fmla="*/ 18 w 154"/>
                <a:gd name="T17" fmla="*/ 88 h 123"/>
                <a:gd name="T18" fmla="*/ 23 w 154"/>
                <a:gd name="T19" fmla="*/ 92 h 123"/>
                <a:gd name="T20" fmla="*/ 23 w 154"/>
                <a:gd name="T21" fmla="*/ 95 h 123"/>
                <a:gd name="T22" fmla="*/ 31 w 154"/>
                <a:gd name="T23" fmla="*/ 103 h 123"/>
                <a:gd name="T24" fmla="*/ 47 w 154"/>
                <a:gd name="T25" fmla="*/ 114 h 123"/>
                <a:gd name="T26" fmla="*/ 62 w 154"/>
                <a:gd name="T27" fmla="*/ 121 h 123"/>
                <a:gd name="T28" fmla="*/ 71 w 154"/>
                <a:gd name="T29" fmla="*/ 120 h 123"/>
                <a:gd name="T30" fmla="*/ 101 w 154"/>
                <a:gd name="T31" fmla="*/ 121 h 123"/>
                <a:gd name="T32" fmla="*/ 124 w 154"/>
                <a:gd name="T33" fmla="*/ 119 h 123"/>
                <a:gd name="T34" fmla="*/ 139 w 154"/>
                <a:gd name="T35" fmla="*/ 116 h 123"/>
                <a:gd name="T36" fmla="*/ 149 w 154"/>
                <a:gd name="T37" fmla="*/ 112 h 123"/>
                <a:gd name="T38" fmla="*/ 153 w 154"/>
                <a:gd name="T39" fmla="*/ 107 h 123"/>
                <a:gd name="T40" fmla="*/ 153 w 154"/>
                <a:gd name="T41" fmla="*/ 101 h 123"/>
                <a:gd name="T42" fmla="*/ 151 w 154"/>
                <a:gd name="T43" fmla="*/ 94 h 123"/>
                <a:gd name="T44" fmla="*/ 148 w 154"/>
                <a:gd name="T45" fmla="*/ 87 h 123"/>
                <a:gd name="T46" fmla="*/ 133 w 154"/>
                <a:gd name="T47" fmla="*/ 80 h 123"/>
                <a:gd name="T48" fmla="*/ 111 w 154"/>
                <a:gd name="T49" fmla="*/ 81 h 123"/>
                <a:gd name="T50" fmla="*/ 87 w 154"/>
                <a:gd name="T51" fmla="*/ 91 h 123"/>
                <a:gd name="T52" fmla="*/ 65 w 154"/>
                <a:gd name="T53" fmla="*/ 109 h 123"/>
                <a:gd name="T54" fmla="*/ 62 w 154"/>
                <a:gd name="T55" fmla="*/ 106 h 123"/>
                <a:gd name="T56" fmla="*/ 60 w 154"/>
                <a:gd name="T57" fmla="*/ 99 h 123"/>
                <a:gd name="T58" fmla="*/ 58 w 154"/>
                <a:gd name="T59" fmla="*/ 93 h 123"/>
                <a:gd name="T60" fmla="*/ 56 w 154"/>
                <a:gd name="T61" fmla="*/ 91 h 123"/>
                <a:gd name="T62" fmla="*/ 56 w 154"/>
                <a:gd name="T63" fmla="*/ 88 h 123"/>
                <a:gd name="T64" fmla="*/ 55 w 154"/>
                <a:gd name="T65" fmla="*/ 82 h 123"/>
                <a:gd name="T66" fmla="*/ 54 w 154"/>
                <a:gd name="T67" fmla="*/ 77 h 123"/>
                <a:gd name="T68" fmla="*/ 52 w 154"/>
                <a:gd name="T69" fmla="*/ 75 h 123"/>
                <a:gd name="T70" fmla="*/ 46 w 154"/>
                <a:gd name="T71" fmla="*/ 43 h 123"/>
                <a:gd name="T72" fmla="*/ 38 w 154"/>
                <a:gd name="T73" fmla="*/ 24 h 123"/>
                <a:gd name="T74" fmla="*/ 28 w 154"/>
                <a:gd name="T75" fmla="*/ 12 h 123"/>
                <a:gd name="T76" fmla="*/ 19 w 154"/>
                <a:gd name="T77" fmla="*/ 8 h 123"/>
                <a:gd name="T78" fmla="*/ 11 w 154"/>
                <a:gd name="T79" fmla="*/ 8 h 123"/>
                <a:gd name="T80" fmla="*/ 4 w 154"/>
                <a:gd name="T81" fmla="*/ 8 h 123"/>
                <a:gd name="T82" fmla="*/ 1 w 154"/>
                <a:gd name="T83" fmla="*/ 6 h 123"/>
                <a:gd name="T84" fmla="*/ 1 w 154"/>
                <a:gd name="T85" fmla="*/ 0 h 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4" h="123">
                  <a:moveTo>
                    <a:pt x="1" y="0"/>
                  </a:moveTo>
                  <a:lnTo>
                    <a:pt x="1" y="1"/>
                  </a:lnTo>
                  <a:lnTo>
                    <a:pt x="2" y="6"/>
                  </a:lnTo>
                  <a:lnTo>
                    <a:pt x="3" y="10"/>
                  </a:lnTo>
                  <a:lnTo>
                    <a:pt x="5" y="18"/>
                  </a:lnTo>
                  <a:lnTo>
                    <a:pt x="8" y="28"/>
                  </a:lnTo>
                  <a:lnTo>
                    <a:pt x="10" y="38"/>
                  </a:lnTo>
                  <a:lnTo>
                    <a:pt x="11" y="51"/>
                  </a:lnTo>
                  <a:lnTo>
                    <a:pt x="13" y="65"/>
                  </a:lnTo>
                  <a:lnTo>
                    <a:pt x="10" y="71"/>
                  </a:lnTo>
                  <a:lnTo>
                    <a:pt x="12" y="73"/>
                  </a:lnTo>
                  <a:lnTo>
                    <a:pt x="12" y="74"/>
                  </a:lnTo>
                  <a:lnTo>
                    <a:pt x="12" y="75"/>
                  </a:lnTo>
                  <a:lnTo>
                    <a:pt x="14" y="76"/>
                  </a:lnTo>
                  <a:lnTo>
                    <a:pt x="14" y="80"/>
                  </a:lnTo>
                  <a:lnTo>
                    <a:pt x="14" y="83"/>
                  </a:lnTo>
                  <a:lnTo>
                    <a:pt x="16" y="85"/>
                  </a:lnTo>
                  <a:lnTo>
                    <a:pt x="18" y="88"/>
                  </a:lnTo>
                  <a:lnTo>
                    <a:pt x="20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6" y="98"/>
                  </a:lnTo>
                  <a:lnTo>
                    <a:pt x="31" y="103"/>
                  </a:lnTo>
                  <a:lnTo>
                    <a:pt x="39" y="109"/>
                  </a:lnTo>
                  <a:lnTo>
                    <a:pt x="47" y="114"/>
                  </a:lnTo>
                  <a:lnTo>
                    <a:pt x="55" y="118"/>
                  </a:lnTo>
                  <a:lnTo>
                    <a:pt x="62" y="121"/>
                  </a:lnTo>
                  <a:lnTo>
                    <a:pt x="68" y="122"/>
                  </a:lnTo>
                  <a:lnTo>
                    <a:pt x="71" y="120"/>
                  </a:lnTo>
                  <a:lnTo>
                    <a:pt x="87" y="121"/>
                  </a:lnTo>
                  <a:lnTo>
                    <a:pt x="101" y="121"/>
                  </a:lnTo>
                  <a:lnTo>
                    <a:pt x="114" y="120"/>
                  </a:lnTo>
                  <a:lnTo>
                    <a:pt x="124" y="119"/>
                  </a:lnTo>
                  <a:lnTo>
                    <a:pt x="133" y="118"/>
                  </a:lnTo>
                  <a:lnTo>
                    <a:pt x="139" y="116"/>
                  </a:lnTo>
                  <a:lnTo>
                    <a:pt x="144" y="114"/>
                  </a:lnTo>
                  <a:lnTo>
                    <a:pt x="149" y="112"/>
                  </a:lnTo>
                  <a:lnTo>
                    <a:pt x="151" y="110"/>
                  </a:lnTo>
                  <a:lnTo>
                    <a:pt x="153" y="107"/>
                  </a:lnTo>
                  <a:lnTo>
                    <a:pt x="153" y="104"/>
                  </a:lnTo>
                  <a:lnTo>
                    <a:pt x="153" y="101"/>
                  </a:lnTo>
                  <a:lnTo>
                    <a:pt x="153" y="97"/>
                  </a:lnTo>
                  <a:lnTo>
                    <a:pt x="151" y="94"/>
                  </a:lnTo>
                  <a:lnTo>
                    <a:pt x="149" y="91"/>
                  </a:lnTo>
                  <a:lnTo>
                    <a:pt x="148" y="87"/>
                  </a:lnTo>
                  <a:lnTo>
                    <a:pt x="141" y="82"/>
                  </a:lnTo>
                  <a:lnTo>
                    <a:pt x="133" y="80"/>
                  </a:lnTo>
                  <a:lnTo>
                    <a:pt x="123" y="79"/>
                  </a:lnTo>
                  <a:lnTo>
                    <a:pt x="111" y="81"/>
                  </a:lnTo>
                  <a:lnTo>
                    <a:pt x="99" y="85"/>
                  </a:lnTo>
                  <a:lnTo>
                    <a:pt x="87" y="91"/>
                  </a:lnTo>
                  <a:lnTo>
                    <a:pt x="75" y="98"/>
                  </a:lnTo>
                  <a:lnTo>
                    <a:pt x="65" y="109"/>
                  </a:lnTo>
                  <a:lnTo>
                    <a:pt x="64" y="108"/>
                  </a:lnTo>
                  <a:lnTo>
                    <a:pt x="62" y="106"/>
                  </a:lnTo>
                  <a:lnTo>
                    <a:pt x="61" y="103"/>
                  </a:lnTo>
                  <a:lnTo>
                    <a:pt x="60" y="99"/>
                  </a:lnTo>
                  <a:lnTo>
                    <a:pt x="59" y="96"/>
                  </a:lnTo>
                  <a:lnTo>
                    <a:pt x="58" y="93"/>
                  </a:lnTo>
                  <a:lnTo>
                    <a:pt x="57" y="92"/>
                  </a:lnTo>
                  <a:lnTo>
                    <a:pt x="56" y="91"/>
                  </a:lnTo>
                  <a:lnTo>
                    <a:pt x="56" y="90"/>
                  </a:lnTo>
                  <a:lnTo>
                    <a:pt x="56" y="88"/>
                  </a:lnTo>
                  <a:lnTo>
                    <a:pt x="55" y="85"/>
                  </a:lnTo>
                  <a:lnTo>
                    <a:pt x="55" y="82"/>
                  </a:lnTo>
                  <a:lnTo>
                    <a:pt x="54" y="79"/>
                  </a:lnTo>
                  <a:lnTo>
                    <a:pt x="54" y="77"/>
                  </a:lnTo>
                  <a:lnTo>
                    <a:pt x="53" y="75"/>
                  </a:lnTo>
                  <a:lnTo>
                    <a:pt x="52" y="75"/>
                  </a:lnTo>
                  <a:lnTo>
                    <a:pt x="50" y="57"/>
                  </a:lnTo>
                  <a:lnTo>
                    <a:pt x="46" y="43"/>
                  </a:lnTo>
                  <a:lnTo>
                    <a:pt x="42" y="31"/>
                  </a:lnTo>
                  <a:lnTo>
                    <a:pt x="38" y="24"/>
                  </a:lnTo>
                  <a:lnTo>
                    <a:pt x="33" y="17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19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8" name="Freeform 291">
              <a:extLst>
                <a:ext uri="{FF2B5EF4-FFF2-40B4-BE49-F238E27FC236}">
                  <a16:creationId xmlns:a16="http://schemas.microsoft.com/office/drawing/2014/main" id="{ED1BECB0-C57F-4F56-9E46-04B86ED14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962"/>
              <a:ext cx="23" cy="75"/>
            </a:xfrm>
            <a:custGeom>
              <a:avLst/>
              <a:gdLst>
                <a:gd name="T0" fmla="*/ 22 w 23"/>
                <a:gd name="T1" fmla="*/ 70 h 75"/>
                <a:gd name="T2" fmla="*/ 22 w 23"/>
                <a:gd name="T3" fmla="*/ 68 h 75"/>
                <a:gd name="T4" fmla="*/ 21 w 23"/>
                <a:gd name="T5" fmla="*/ 54 h 75"/>
                <a:gd name="T6" fmla="*/ 19 w 23"/>
                <a:gd name="T7" fmla="*/ 42 h 75"/>
                <a:gd name="T8" fmla="*/ 18 w 23"/>
                <a:gd name="T9" fmla="*/ 31 h 75"/>
                <a:gd name="T10" fmla="*/ 16 w 23"/>
                <a:gd name="T11" fmla="*/ 21 h 75"/>
                <a:gd name="T12" fmla="*/ 14 w 23"/>
                <a:gd name="T13" fmla="*/ 15 h 75"/>
                <a:gd name="T14" fmla="*/ 13 w 23"/>
                <a:gd name="T15" fmla="*/ 9 h 75"/>
                <a:gd name="T16" fmla="*/ 12 w 23"/>
                <a:gd name="T17" fmla="*/ 6 h 75"/>
                <a:gd name="T18" fmla="*/ 10 w 23"/>
                <a:gd name="T19" fmla="*/ 11 h 75"/>
                <a:gd name="T20" fmla="*/ 3 w 23"/>
                <a:gd name="T21" fmla="*/ 0 h 75"/>
                <a:gd name="T22" fmla="*/ 0 w 23"/>
                <a:gd name="T23" fmla="*/ 7 h 75"/>
                <a:gd name="T24" fmla="*/ 0 w 23"/>
                <a:gd name="T25" fmla="*/ 12 h 75"/>
                <a:gd name="T26" fmla="*/ 1 w 23"/>
                <a:gd name="T27" fmla="*/ 18 h 75"/>
                <a:gd name="T28" fmla="*/ 3 w 23"/>
                <a:gd name="T29" fmla="*/ 25 h 75"/>
                <a:gd name="T30" fmla="*/ 4 w 23"/>
                <a:gd name="T31" fmla="*/ 33 h 75"/>
                <a:gd name="T32" fmla="*/ 7 w 23"/>
                <a:gd name="T33" fmla="*/ 43 h 75"/>
                <a:gd name="T34" fmla="*/ 8 w 23"/>
                <a:gd name="T35" fmla="*/ 56 h 75"/>
                <a:gd name="T36" fmla="*/ 10 w 23"/>
                <a:gd name="T37" fmla="*/ 68 h 75"/>
                <a:gd name="T38" fmla="*/ 10 w 23"/>
                <a:gd name="T39" fmla="*/ 67 h 75"/>
                <a:gd name="T40" fmla="*/ 10 w 23"/>
                <a:gd name="T41" fmla="*/ 68 h 75"/>
                <a:gd name="T42" fmla="*/ 11 w 23"/>
                <a:gd name="T43" fmla="*/ 73 h 75"/>
                <a:gd name="T44" fmla="*/ 16 w 23"/>
                <a:gd name="T45" fmla="*/ 74 h 75"/>
                <a:gd name="T46" fmla="*/ 20 w 23"/>
                <a:gd name="T47" fmla="*/ 72 h 75"/>
                <a:gd name="T48" fmla="*/ 22 w 23"/>
                <a:gd name="T49" fmla="*/ 68 h 75"/>
                <a:gd name="T50" fmla="*/ 22 w 23"/>
                <a:gd name="T51" fmla="*/ 70 h 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75">
                  <a:moveTo>
                    <a:pt x="22" y="70"/>
                  </a:moveTo>
                  <a:lnTo>
                    <a:pt x="22" y="68"/>
                  </a:lnTo>
                  <a:lnTo>
                    <a:pt x="21" y="54"/>
                  </a:lnTo>
                  <a:lnTo>
                    <a:pt x="19" y="42"/>
                  </a:lnTo>
                  <a:lnTo>
                    <a:pt x="18" y="31"/>
                  </a:lnTo>
                  <a:lnTo>
                    <a:pt x="16" y="21"/>
                  </a:lnTo>
                  <a:lnTo>
                    <a:pt x="14" y="15"/>
                  </a:lnTo>
                  <a:lnTo>
                    <a:pt x="13" y="9"/>
                  </a:lnTo>
                  <a:lnTo>
                    <a:pt x="12" y="6"/>
                  </a:lnTo>
                  <a:lnTo>
                    <a:pt x="10" y="11"/>
                  </a:lnTo>
                  <a:lnTo>
                    <a:pt x="3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5"/>
                  </a:lnTo>
                  <a:lnTo>
                    <a:pt x="4" y="33"/>
                  </a:lnTo>
                  <a:lnTo>
                    <a:pt x="7" y="43"/>
                  </a:lnTo>
                  <a:lnTo>
                    <a:pt x="8" y="56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10" y="68"/>
                  </a:lnTo>
                  <a:lnTo>
                    <a:pt x="11" y="73"/>
                  </a:lnTo>
                  <a:lnTo>
                    <a:pt x="16" y="74"/>
                  </a:lnTo>
                  <a:lnTo>
                    <a:pt x="20" y="72"/>
                  </a:lnTo>
                  <a:lnTo>
                    <a:pt x="22" y="68"/>
                  </a:lnTo>
                  <a:lnTo>
                    <a:pt x="22" y="7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9" name="Freeform 292">
              <a:extLst>
                <a:ext uri="{FF2B5EF4-FFF2-40B4-BE49-F238E27FC236}">
                  <a16:creationId xmlns:a16="http://schemas.microsoft.com/office/drawing/2014/main" id="{C84D1A99-7A25-48D3-A8E3-1230004AC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034"/>
              <a:ext cx="17" cy="17"/>
            </a:xfrm>
            <a:custGeom>
              <a:avLst/>
              <a:gdLst>
                <a:gd name="T0" fmla="*/ 8 w 17"/>
                <a:gd name="T1" fmla="*/ 3 h 17"/>
                <a:gd name="T2" fmla="*/ 13 w 17"/>
                <a:gd name="T3" fmla="*/ 12 h 17"/>
                <a:gd name="T4" fmla="*/ 16 w 17"/>
                <a:gd name="T5" fmla="*/ 4 h 17"/>
                <a:gd name="T6" fmla="*/ 2 w 17"/>
                <a:gd name="T7" fmla="*/ 0 h 17"/>
                <a:gd name="T8" fmla="*/ 1 w 17"/>
                <a:gd name="T9" fmla="*/ 6 h 17"/>
                <a:gd name="T10" fmla="*/ 4 w 17"/>
                <a:gd name="T11" fmla="*/ 16 h 17"/>
                <a:gd name="T12" fmla="*/ 1 w 17"/>
                <a:gd name="T13" fmla="*/ 6 h 17"/>
                <a:gd name="T14" fmla="*/ 0 w 17"/>
                <a:gd name="T15" fmla="*/ 11 h 17"/>
                <a:gd name="T16" fmla="*/ 1 w 17"/>
                <a:gd name="T17" fmla="*/ 12 h 17"/>
                <a:gd name="T18" fmla="*/ 2 w 17"/>
                <a:gd name="T19" fmla="*/ 14 h 17"/>
                <a:gd name="T20" fmla="*/ 4 w 17"/>
                <a:gd name="T21" fmla="*/ 16 h 17"/>
                <a:gd name="T22" fmla="*/ 7 w 17"/>
                <a:gd name="T23" fmla="*/ 16 h 17"/>
                <a:gd name="T24" fmla="*/ 9 w 17"/>
                <a:gd name="T25" fmla="*/ 16 h 17"/>
                <a:gd name="T26" fmla="*/ 12 w 17"/>
                <a:gd name="T27" fmla="*/ 14 h 17"/>
                <a:gd name="T28" fmla="*/ 13 w 17"/>
                <a:gd name="T29" fmla="*/ 12 h 17"/>
                <a:gd name="T30" fmla="*/ 8 w 17"/>
                <a:gd name="T31" fmla="*/ 3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7">
                  <a:moveTo>
                    <a:pt x="8" y="3"/>
                  </a:moveTo>
                  <a:lnTo>
                    <a:pt x="13" y="12"/>
                  </a:lnTo>
                  <a:lnTo>
                    <a:pt x="16" y="4"/>
                  </a:lnTo>
                  <a:lnTo>
                    <a:pt x="2" y="0"/>
                  </a:lnTo>
                  <a:lnTo>
                    <a:pt x="1" y="6"/>
                  </a:lnTo>
                  <a:lnTo>
                    <a:pt x="4" y="16"/>
                  </a:lnTo>
                  <a:lnTo>
                    <a:pt x="1" y="6"/>
                  </a:lnTo>
                  <a:lnTo>
                    <a:pt x="0" y="11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2" y="14"/>
                  </a:lnTo>
                  <a:lnTo>
                    <a:pt x="13" y="12"/>
                  </a:lnTo>
                  <a:lnTo>
                    <a:pt x="8" y="3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0" name="Freeform 293">
              <a:extLst>
                <a:ext uri="{FF2B5EF4-FFF2-40B4-BE49-F238E27FC236}">
                  <a16:creationId xmlns:a16="http://schemas.microsoft.com/office/drawing/2014/main" id="{45B1DB83-F365-4F1D-82CA-63A108D3B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1037"/>
              <a:ext cx="17" cy="17"/>
            </a:xfrm>
            <a:custGeom>
              <a:avLst/>
              <a:gdLst>
                <a:gd name="T0" fmla="*/ 16 w 17"/>
                <a:gd name="T1" fmla="*/ 12 h 17"/>
                <a:gd name="T2" fmla="*/ 11 w 17"/>
                <a:gd name="T3" fmla="*/ 4 h 17"/>
                <a:gd name="T4" fmla="*/ 13 w 17"/>
                <a:gd name="T5" fmla="*/ 4 h 17"/>
                <a:gd name="T6" fmla="*/ 14 w 17"/>
                <a:gd name="T7" fmla="*/ 8 h 17"/>
                <a:gd name="T8" fmla="*/ 13 w 17"/>
                <a:gd name="T9" fmla="*/ 1 h 17"/>
                <a:gd name="T10" fmla="*/ 7 w 17"/>
                <a:gd name="T11" fmla="*/ 0 h 17"/>
                <a:gd name="T12" fmla="*/ 2 w 17"/>
                <a:gd name="T13" fmla="*/ 12 h 17"/>
                <a:gd name="T14" fmla="*/ 1 w 17"/>
                <a:gd name="T15" fmla="*/ 12 h 17"/>
                <a:gd name="T16" fmla="*/ 0 w 17"/>
                <a:gd name="T17" fmla="*/ 8 h 17"/>
                <a:gd name="T18" fmla="*/ 1 w 17"/>
                <a:gd name="T19" fmla="*/ 13 h 17"/>
                <a:gd name="T20" fmla="*/ 7 w 17"/>
                <a:gd name="T21" fmla="*/ 16 h 17"/>
                <a:gd name="T22" fmla="*/ 2 w 17"/>
                <a:gd name="T23" fmla="*/ 8 h 17"/>
                <a:gd name="T24" fmla="*/ 7 w 17"/>
                <a:gd name="T25" fmla="*/ 16 h 17"/>
                <a:gd name="T26" fmla="*/ 11 w 17"/>
                <a:gd name="T27" fmla="*/ 16 h 17"/>
                <a:gd name="T28" fmla="*/ 13 w 17"/>
                <a:gd name="T29" fmla="*/ 14 h 17"/>
                <a:gd name="T30" fmla="*/ 14 w 17"/>
                <a:gd name="T31" fmla="*/ 13 h 17"/>
                <a:gd name="T32" fmla="*/ 16 w 17"/>
                <a:gd name="T33" fmla="*/ 12 h 17"/>
                <a:gd name="T34" fmla="*/ 16 w 17"/>
                <a:gd name="T35" fmla="*/ 9 h 17"/>
                <a:gd name="T36" fmla="*/ 16 w 17"/>
                <a:gd name="T37" fmla="*/ 6 h 17"/>
                <a:gd name="T38" fmla="*/ 14 w 17"/>
                <a:gd name="T39" fmla="*/ 5 h 17"/>
                <a:gd name="T40" fmla="*/ 11 w 17"/>
                <a:gd name="T41" fmla="*/ 4 h 17"/>
                <a:gd name="T42" fmla="*/ 16 w 17"/>
                <a:gd name="T43" fmla="*/ 12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" h="17">
                  <a:moveTo>
                    <a:pt x="16" y="12"/>
                  </a:moveTo>
                  <a:lnTo>
                    <a:pt x="11" y="4"/>
                  </a:lnTo>
                  <a:lnTo>
                    <a:pt x="13" y="4"/>
                  </a:lnTo>
                  <a:lnTo>
                    <a:pt x="14" y="8"/>
                  </a:lnTo>
                  <a:lnTo>
                    <a:pt x="13" y="1"/>
                  </a:lnTo>
                  <a:lnTo>
                    <a:pt x="7" y="0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8"/>
                  </a:lnTo>
                  <a:lnTo>
                    <a:pt x="1" y="13"/>
                  </a:lnTo>
                  <a:lnTo>
                    <a:pt x="7" y="16"/>
                  </a:lnTo>
                  <a:lnTo>
                    <a:pt x="2" y="8"/>
                  </a:lnTo>
                  <a:lnTo>
                    <a:pt x="7" y="16"/>
                  </a:lnTo>
                  <a:lnTo>
                    <a:pt x="11" y="16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6" y="12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4" y="5"/>
                  </a:lnTo>
                  <a:lnTo>
                    <a:pt x="11" y="4"/>
                  </a:lnTo>
                  <a:lnTo>
                    <a:pt x="16" y="12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1" name="Freeform 294">
              <a:extLst>
                <a:ext uri="{FF2B5EF4-FFF2-40B4-BE49-F238E27FC236}">
                  <a16:creationId xmlns:a16="http://schemas.microsoft.com/office/drawing/2014/main" id="{FD61C5C2-5E02-4CBD-BF52-F7F615CA4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1046"/>
              <a:ext cx="20" cy="25"/>
            </a:xfrm>
            <a:custGeom>
              <a:avLst/>
              <a:gdLst>
                <a:gd name="T0" fmla="*/ 17 w 20"/>
                <a:gd name="T1" fmla="*/ 15 h 25"/>
                <a:gd name="T2" fmla="*/ 19 w 20"/>
                <a:gd name="T3" fmla="*/ 19 h 25"/>
                <a:gd name="T4" fmla="*/ 19 w 20"/>
                <a:gd name="T5" fmla="*/ 15 h 25"/>
                <a:gd name="T6" fmla="*/ 17 w 20"/>
                <a:gd name="T7" fmla="*/ 11 h 25"/>
                <a:gd name="T8" fmla="*/ 15 w 20"/>
                <a:gd name="T9" fmla="*/ 9 h 25"/>
                <a:gd name="T10" fmla="*/ 14 w 20"/>
                <a:gd name="T11" fmla="*/ 7 h 25"/>
                <a:gd name="T12" fmla="*/ 12 w 20"/>
                <a:gd name="T13" fmla="*/ 6 h 25"/>
                <a:gd name="T14" fmla="*/ 12 w 20"/>
                <a:gd name="T15" fmla="*/ 5 h 25"/>
                <a:gd name="T16" fmla="*/ 12 w 20"/>
                <a:gd name="T17" fmla="*/ 3 h 25"/>
                <a:gd name="T18" fmla="*/ 1 w 20"/>
                <a:gd name="T19" fmla="*/ 0 h 25"/>
                <a:gd name="T20" fmla="*/ 0 w 20"/>
                <a:gd name="T21" fmla="*/ 5 h 25"/>
                <a:gd name="T22" fmla="*/ 1 w 20"/>
                <a:gd name="T23" fmla="*/ 9 h 25"/>
                <a:gd name="T24" fmla="*/ 2 w 20"/>
                <a:gd name="T25" fmla="*/ 13 h 25"/>
                <a:gd name="T26" fmla="*/ 4 w 20"/>
                <a:gd name="T27" fmla="*/ 14 h 25"/>
                <a:gd name="T28" fmla="*/ 6 w 20"/>
                <a:gd name="T29" fmla="*/ 16 h 25"/>
                <a:gd name="T30" fmla="*/ 7 w 20"/>
                <a:gd name="T31" fmla="*/ 17 h 25"/>
                <a:gd name="T32" fmla="*/ 7 w 20"/>
                <a:gd name="T33" fmla="*/ 17 h 25"/>
                <a:gd name="T34" fmla="*/ 7 w 20"/>
                <a:gd name="T35" fmla="*/ 16 h 25"/>
                <a:gd name="T36" fmla="*/ 7 w 20"/>
                <a:gd name="T37" fmla="*/ 21 h 25"/>
                <a:gd name="T38" fmla="*/ 7 w 20"/>
                <a:gd name="T39" fmla="*/ 16 h 25"/>
                <a:gd name="T40" fmla="*/ 7 w 20"/>
                <a:gd name="T41" fmla="*/ 18 h 25"/>
                <a:gd name="T42" fmla="*/ 7 w 20"/>
                <a:gd name="T43" fmla="*/ 21 h 25"/>
                <a:gd name="T44" fmla="*/ 9 w 20"/>
                <a:gd name="T45" fmla="*/ 22 h 25"/>
                <a:gd name="T46" fmla="*/ 11 w 20"/>
                <a:gd name="T47" fmla="*/ 23 h 25"/>
                <a:gd name="T48" fmla="*/ 13 w 20"/>
                <a:gd name="T49" fmla="*/ 24 h 25"/>
                <a:gd name="T50" fmla="*/ 16 w 20"/>
                <a:gd name="T51" fmla="*/ 23 h 25"/>
                <a:gd name="T52" fmla="*/ 17 w 20"/>
                <a:gd name="T53" fmla="*/ 22 h 25"/>
                <a:gd name="T54" fmla="*/ 19 w 20"/>
                <a:gd name="T55" fmla="*/ 19 h 25"/>
                <a:gd name="T56" fmla="*/ 17 w 20"/>
                <a:gd name="T57" fmla="*/ 15 h 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0" h="25">
                  <a:moveTo>
                    <a:pt x="17" y="15"/>
                  </a:moveTo>
                  <a:lnTo>
                    <a:pt x="19" y="19"/>
                  </a:lnTo>
                  <a:lnTo>
                    <a:pt x="19" y="15"/>
                  </a:lnTo>
                  <a:lnTo>
                    <a:pt x="17" y="11"/>
                  </a:lnTo>
                  <a:lnTo>
                    <a:pt x="15" y="9"/>
                  </a:lnTo>
                  <a:lnTo>
                    <a:pt x="14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" y="0"/>
                  </a:lnTo>
                  <a:lnTo>
                    <a:pt x="0" y="5"/>
                  </a:lnTo>
                  <a:lnTo>
                    <a:pt x="1" y="9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21"/>
                  </a:lnTo>
                  <a:lnTo>
                    <a:pt x="7" y="16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9" y="22"/>
                  </a:lnTo>
                  <a:lnTo>
                    <a:pt x="11" y="23"/>
                  </a:lnTo>
                  <a:lnTo>
                    <a:pt x="13" y="24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9" y="19"/>
                  </a:lnTo>
                  <a:lnTo>
                    <a:pt x="17" y="15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2" name="Freeform 295">
              <a:extLst>
                <a:ext uri="{FF2B5EF4-FFF2-40B4-BE49-F238E27FC236}">
                  <a16:creationId xmlns:a16="http://schemas.microsoft.com/office/drawing/2014/main" id="{511C92B3-C99F-488E-95D1-5427642B9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065"/>
              <a:ext cx="60" cy="34"/>
            </a:xfrm>
            <a:custGeom>
              <a:avLst/>
              <a:gdLst>
                <a:gd name="T0" fmla="*/ 52 w 60"/>
                <a:gd name="T1" fmla="*/ 19 h 34"/>
                <a:gd name="T2" fmla="*/ 45 w 60"/>
                <a:gd name="T3" fmla="*/ 23 h 34"/>
                <a:gd name="T4" fmla="*/ 48 w 60"/>
                <a:gd name="T5" fmla="*/ 20 h 34"/>
                <a:gd name="T6" fmla="*/ 47 w 60"/>
                <a:gd name="T7" fmla="*/ 20 h 34"/>
                <a:gd name="T8" fmla="*/ 41 w 60"/>
                <a:gd name="T9" fmla="*/ 18 h 34"/>
                <a:gd name="T10" fmla="*/ 34 w 60"/>
                <a:gd name="T11" fmla="*/ 14 h 34"/>
                <a:gd name="T12" fmla="*/ 25 w 60"/>
                <a:gd name="T13" fmla="*/ 9 h 34"/>
                <a:gd name="T14" fmla="*/ 19 w 60"/>
                <a:gd name="T15" fmla="*/ 4 h 34"/>
                <a:gd name="T16" fmla="*/ 14 w 60"/>
                <a:gd name="T17" fmla="*/ 1 h 34"/>
                <a:gd name="T18" fmla="*/ 12 w 60"/>
                <a:gd name="T19" fmla="*/ 0 h 34"/>
                <a:gd name="T20" fmla="*/ 0 w 60"/>
                <a:gd name="T21" fmla="*/ 6 h 34"/>
                <a:gd name="T22" fmla="*/ 4 w 60"/>
                <a:gd name="T23" fmla="*/ 10 h 34"/>
                <a:gd name="T24" fmla="*/ 9 w 60"/>
                <a:gd name="T25" fmla="*/ 14 h 34"/>
                <a:gd name="T26" fmla="*/ 16 w 60"/>
                <a:gd name="T27" fmla="*/ 19 h 34"/>
                <a:gd name="T28" fmla="*/ 24 w 60"/>
                <a:gd name="T29" fmla="*/ 25 h 34"/>
                <a:gd name="T30" fmla="*/ 34 w 60"/>
                <a:gd name="T31" fmla="*/ 28 h 34"/>
                <a:gd name="T32" fmla="*/ 41 w 60"/>
                <a:gd name="T33" fmla="*/ 31 h 34"/>
                <a:gd name="T34" fmla="*/ 50 w 60"/>
                <a:gd name="T35" fmla="*/ 33 h 34"/>
                <a:gd name="T36" fmla="*/ 59 w 60"/>
                <a:gd name="T37" fmla="*/ 26 h 34"/>
                <a:gd name="T38" fmla="*/ 51 w 60"/>
                <a:gd name="T39" fmla="*/ 31 h 34"/>
                <a:gd name="T40" fmla="*/ 59 w 60"/>
                <a:gd name="T41" fmla="*/ 26 h 34"/>
                <a:gd name="T42" fmla="*/ 59 w 60"/>
                <a:gd name="T43" fmla="*/ 24 h 34"/>
                <a:gd name="T44" fmla="*/ 58 w 60"/>
                <a:gd name="T45" fmla="*/ 22 h 34"/>
                <a:gd name="T46" fmla="*/ 56 w 60"/>
                <a:gd name="T47" fmla="*/ 20 h 34"/>
                <a:gd name="T48" fmla="*/ 54 w 60"/>
                <a:gd name="T49" fmla="*/ 19 h 34"/>
                <a:gd name="T50" fmla="*/ 51 w 60"/>
                <a:gd name="T51" fmla="*/ 19 h 34"/>
                <a:gd name="T52" fmla="*/ 49 w 60"/>
                <a:gd name="T53" fmla="*/ 19 h 34"/>
                <a:gd name="T54" fmla="*/ 47 w 60"/>
                <a:gd name="T55" fmla="*/ 21 h 34"/>
                <a:gd name="T56" fmla="*/ 45 w 60"/>
                <a:gd name="T57" fmla="*/ 23 h 34"/>
                <a:gd name="T58" fmla="*/ 52 w 60"/>
                <a:gd name="T59" fmla="*/ 19 h 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0" h="34">
                  <a:moveTo>
                    <a:pt x="52" y="19"/>
                  </a:moveTo>
                  <a:lnTo>
                    <a:pt x="45" y="23"/>
                  </a:lnTo>
                  <a:lnTo>
                    <a:pt x="48" y="20"/>
                  </a:lnTo>
                  <a:lnTo>
                    <a:pt x="47" y="20"/>
                  </a:lnTo>
                  <a:lnTo>
                    <a:pt x="41" y="18"/>
                  </a:lnTo>
                  <a:lnTo>
                    <a:pt x="34" y="14"/>
                  </a:lnTo>
                  <a:lnTo>
                    <a:pt x="25" y="9"/>
                  </a:lnTo>
                  <a:lnTo>
                    <a:pt x="19" y="4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0" y="6"/>
                  </a:lnTo>
                  <a:lnTo>
                    <a:pt x="4" y="10"/>
                  </a:lnTo>
                  <a:lnTo>
                    <a:pt x="9" y="14"/>
                  </a:lnTo>
                  <a:lnTo>
                    <a:pt x="16" y="19"/>
                  </a:lnTo>
                  <a:lnTo>
                    <a:pt x="24" y="25"/>
                  </a:lnTo>
                  <a:lnTo>
                    <a:pt x="34" y="28"/>
                  </a:lnTo>
                  <a:lnTo>
                    <a:pt x="41" y="31"/>
                  </a:lnTo>
                  <a:lnTo>
                    <a:pt x="50" y="33"/>
                  </a:lnTo>
                  <a:lnTo>
                    <a:pt x="59" y="26"/>
                  </a:lnTo>
                  <a:lnTo>
                    <a:pt x="51" y="31"/>
                  </a:lnTo>
                  <a:lnTo>
                    <a:pt x="59" y="26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6" y="20"/>
                  </a:lnTo>
                  <a:lnTo>
                    <a:pt x="54" y="19"/>
                  </a:lnTo>
                  <a:lnTo>
                    <a:pt x="51" y="19"/>
                  </a:lnTo>
                  <a:lnTo>
                    <a:pt x="49" y="19"/>
                  </a:lnTo>
                  <a:lnTo>
                    <a:pt x="47" y="21"/>
                  </a:lnTo>
                  <a:lnTo>
                    <a:pt x="45" y="23"/>
                  </a:lnTo>
                  <a:lnTo>
                    <a:pt x="52" y="19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3" name="Freeform 296">
              <a:extLst>
                <a:ext uri="{FF2B5EF4-FFF2-40B4-BE49-F238E27FC236}">
                  <a16:creationId xmlns:a16="http://schemas.microsoft.com/office/drawing/2014/main" id="{C4E430F7-3C3A-43FC-9553-35313533D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1052"/>
              <a:ext cx="89" cy="45"/>
            </a:xfrm>
            <a:custGeom>
              <a:avLst/>
              <a:gdLst>
                <a:gd name="T0" fmla="*/ 69 w 89"/>
                <a:gd name="T1" fmla="*/ 11 h 45"/>
                <a:gd name="T2" fmla="*/ 68 w 89"/>
                <a:gd name="T3" fmla="*/ 9 h 45"/>
                <a:gd name="T4" fmla="*/ 70 w 89"/>
                <a:gd name="T5" fmla="*/ 11 h 45"/>
                <a:gd name="T6" fmla="*/ 71 w 89"/>
                <a:gd name="T7" fmla="*/ 15 h 45"/>
                <a:gd name="T8" fmla="*/ 73 w 89"/>
                <a:gd name="T9" fmla="*/ 18 h 45"/>
                <a:gd name="T10" fmla="*/ 73 w 89"/>
                <a:gd name="T11" fmla="*/ 19 h 45"/>
                <a:gd name="T12" fmla="*/ 73 w 89"/>
                <a:gd name="T13" fmla="*/ 22 h 45"/>
                <a:gd name="T14" fmla="*/ 73 w 89"/>
                <a:gd name="T15" fmla="*/ 23 h 45"/>
                <a:gd name="T16" fmla="*/ 72 w 89"/>
                <a:gd name="T17" fmla="*/ 25 h 45"/>
                <a:gd name="T18" fmla="*/ 71 w 89"/>
                <a:gd name="T19" fmla="*/ 25 h 45"/>
                <a:gd name="T20" fmla="*/ 69 w 89"/>
                <a:gd name="T21" fmla="*/ 26 h 45"/>
                <a:gd name="T22" fmla="*/ 65 w 89"/>
                <a:gd name="T23" fmla="*/ 27 h 45"/>
                <a:gd name="T24" fmla="*/ 59 w 89"/>
                <a:gd name="T25" fmla="*/ 28 h 45"/>
                <a:gd name="T26" fmla="*/ 51 w 89"/>
                <a:gd name="T27" fmla="*/ 30 h 45"/>
                <a:gd name="T28" fmla="*/ 42 w 89"/>
                <a:gd name="T29" fmla="*/ 31 h 45"/>
                <a:gd name="T30" fmla="*/ 30 w 89"/>
                <a:gd name="T31" fmla="*/ 32 h 45"/>
                <a:gd name="T32" fmla="*/ 17 w 89"/>
                <a:gd name="T33" fmla="*/ 32 h 45"/>
                <a:gd name="T34" fmla="*/ 1 w 89"/>
                <a:gd name="T35" fmla="*/ 31 h 45"/>
                <a:gd name="T36" fmla="*/ 0 w 89"/>
                <a:gd name="T37" fmla="*/ 44 h 45"/>
                <a:gd name="T38" fmla="*/ 17 w 89"/>
                <a:gd name="T39" fmla="*/ 44 h 45"/>
                <a:gd name="T40" fmla="*/ 30 w 89"/>
                <a:gd name="T41" fmla="*/ 44 h 45"/>
                <a:gd name="T42" fmla="*/ 43 w 89"/>
                <a:gd name="T43" fmla="*/ 44 h 45"/>
                <a:gd name="T44" fmla="*/ 53 w 89"/>
                <a:gd name="T45" fmla="*/ 42 h 45"/>
                <a:gd name="T46" fmla="*/ 62 w 89"/>
                <a:gd name="T47" fmla="*/ 41 h 45"/>
                <a:gd name="T48" fmla="*/ 69 w 89"/>
                <a:gd name="T49" fmla="*/ 40 h 45"/>
                <a:gd name="T50" fmla="*/ 75 w 89"/>
                <a:gd name="T51" fmla="*/ 38 h 45"/>
                <a:gd name="T52" fmla="*/ 82 w 89"/>
                <a:gd name="T53" fmla="*/ 35 h 45"/>
                <a:gd name="T54" fmla="*/ 85 w 89"/>
                <a:gd name="T55" fmla="*/ 31 h 45"/>
                <a:gd name="T56" fmla="*/ 87 w 89"/>
                <a:gd name="T57" fmla="*/ 26 h 45"/>
                <a:gd name="T58" fmla="*/ 88 w 89"/>
                <a:gd name="T59" fmla="*/ 23 h 45"/>
                <a:gd name="T60" fmla="*/ 88 w 89"/>
                <a:gd name="T61" fmla="*/ 18 h 45"/>
                <a:gd name="T62" fmla="*/ 87 w 89"/>
                <a:gd name="T63" fmla="*/ 14 h 45"/>
                <a:gd name="T64" fmla="*/ 86 w 89"/>
                <a:gd name="T65" fmla="*/ 11 h 45"/>
                <a:gd name="T66" fmla="*/ 84 w 89"/>
                <a:gd name="T67" fmla="*/ 7 h 45"/>
                <a:gd name="T68" fmla="*/ 83 w 89"/>
                <a:gd name="T69" fmla="*/ 4 h 45"/>
                <a:gd name="T70" fmla="*/ 82 w 89"/>
                <a:gd name="T71" fmla="*/ 2 h 45"/>
                <a:gd name="T72" fmla="*/ 83 w 89"/>
                <a:gd name="T73" fmla="*/ 4 h 45"/>
                <a:gd name="T74" fmla="*/ 81 w 89"/>
                <a:gd name="T75" fmla="*/ 1 h 45"/>
                <a:gd name="T76" fmla="*/ 78 w 89"/>
                <a:gd name="T77" fmla="*/ 0 h 45"/>
                <a:gd name="T78" fmla="*/ 74 w 89"/>
                <a:gd name="T79" fmla="*/ 0 h 45"/>
                <a:gd name="T80" fmla="*/ 72 w 89"/>
                <a:gd name="T81" fmla="*/ 0 h 45"/>
                <a:gd name="T82" fmla="*/ 70 w 89"/>
                <a:gd name="T83" fmla="*/ 2 h 45"/>
                <a:gd name="T84" fmla="*/ 68 w 89"/>
                <a:gd name="T85" fmla="*/ 4 h 45"/>
                <a:gd name="T86" fmla="*/ 67 w 89"/>
                <a:gd name="T87" fmla="*/ 6 h 45"/>
                <a:gd name="T88" fmla="*/ 68 w 89"/>
                <a:gd name="T89" fmla="*/ 9 h 45"/>
                <a:gd name="T90" fmla="*/ 69 w 89"/>
                <a:gd name="T91" fmla="*/ 11 h 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9" h="45">
                  <a:moveTo>
                    <a:pt x="69" y="11"/>
                  </a:moveTo>
                  <a:lnTo>
                    <a:pt x="68" y="9"/>
                  </a:lnTo>
                  <a:lnTo>
                    <a:pt x="70" y="11"/>
                  </a:lnTo>
                  <a:lnTo>
                    <a:pt x="71" y="15"/>
                  </a:lnTo>
                  <a:lnTo>
                    <a:pt x="73" y="18"/>
                  </a:lnTo>
                  <a:lnTo>
                    <a:pt x="73" y="19"/>
                  </a:lnTo>
                  <a:lnTo>
                    <a:pt x="73" y="22"/>
                  </a:lnTo>
                  <a:lnTo>
                    <a:pt x="73" y="23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9" y="26"/>
                  </a:lnTo>
                  <a:lnTo>
                    <a:pt x="65" y="27"/>
                  </a:lnTo>
                  <a:lnTo>
                    <a:pt x="59" y="28"/>
                  </a:lnTo>
                  <a:lnTo>
                    <a:pt x="51" y="30"/>
                  </a:lnTo>
                  <a:lnTo>
                    <a:pt x="42" y="31"/>
                  </a:lnTo>
                  <a:lnTo>
                    <a:pt x="30" y="32"/>
                  </a:lnTo>
                  <a:lnTo>
                    <a:pt x="17" y="32"/>
                  </a:lnTo>
                  <a:lnTo>
                    <a:pt x="1" y="31"/>
                  </a:lnTo>
                  <a:lnTo>
                    <a:pt x="0" y="44"/>
                  </a:lnTo>
                  <a:lnTo>
                    <a:pt x="17" y="44"/>
                  </a:lnTo>
                  <a:lnTo>
                    <a:pt x="30" y="44"/>
                  </a:lnTo>
                  <a:lnTo>
                    <a:pt x="43" y="44"/>
                  </a:lnTo>
                  <a:lnTo>
                    <a:pt x="53" y="42"/>
                  </a:lnTo>
                  <a:lnTo>
                    <a:pt x="62" y="41"/>
                  </a:lnTo>
                  <a:lnTo>
                    <a:pt x="69" y="40"/>
                  </a:lnTo>
                  <a:lnTo>
                    <a:pt x="75" y="38"/>
                  </a:lnTo>
                  <a:lnTo>
                    <a:pt x="82" y="35"/>
                  </a:lnTo>
                  <a:lnTo>
                    <a:pt x="85" y="31"/>
                  </a:lnTo>
                  <a:lnTo>
                    <a:pt x="87" y="26"/>
                  </a:lnTo>
                  <a:lnTo>
                    <a:pt x="88" y="23"/>
                  </a:lnTo>
                  <a:lnTo>
                    <a:pt x="88" y="18"/>
                  </a:lnTo>
                  <a:lnTo>
                    <a:pt x="87" y="14"/>
                  </a:lnTo>
                  <a:lnTo>
                    <a:pt x="86" y="11"/>
                  </a:lnTo>
                  <a:lnTo>
                    <a:pt x="84" y="7"/>
                  </a:lnTo>
                  <a:lnTo>
                    <a:pt x="83" y="4"/>
                  </a:lnTo>
                  <a:lnTo>
                    <a:pt x="82" y="2"/>
                  </a:lnTo>
                  <a:lnTo>
                    <a:pt x="83" y="4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2"/>
                  </a:lnTo>
                  <a:lnTo>
                    <a:pt x="68" y="4"/>
                  </a:lnTo>
                  <a:lnTo>
                    <a:pt x="67" y="6"/>
                  </a:lnTo>
                  <a:lnTo>
                    <a:pt x="68" y="9"/>
                  </a:lnTo>
                  <a:lnTo>
                    <a:pt x="69" y="11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4" name="Freeform 297">
              <a:extLst>
                <a:ext uri="{FF2B5EF4-FFF2-40B4-BE49-F238E27FC236}">
                  <a16:creationId xmlns:a16="http://schemas.microsoft.com/office/drawing/2014/main" id="{4C0730C4-47BC-4D37-BF8E-F14C5447E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1044"/>
              <a:ext cx="95" cy="40"/>
            </a:xfrm>
            <a:custGeom>
              <a:avLst/>
              <a:gdLst>
                <a:gd name="T0" fmla="*/ 5 w 95"/>
                <a:gd name="T1" fmla="*/ 39 h 40"/>
                <a:gd name="T2" fmla="*/ 14 w 95"/>
                <a:gd name="T3" fmla="*/ 36 h 40"/>
                <a:gd name="T4" fmla="*/ 23 w 95"/>
                <a:gd name="T5" fmla="*/ 29 h 40"/>
                <a:gd name="T6" fmla="*/ 33 w 95"/>
                <a:gd name="T7" fmla="*/ 22 h 40"/>
                <a:gd name="T8" fmla="*/ 44 w 95"/>
                <a:gd name="T9" fmla="*/ 17 h 40"/>
                <a:gd name="T10" fmla="*/ 54 w 95"/>
                <a:gd name="T11" fmla="*/ 15 h 40"/>
                <a:gd name="T12" fmla="*/ 65 w 95"/>
                <a:gd name="T13" fmla="*/ 12 h 40"/>
                <a:gd name="T14" fmla="*/ 72 w 95"/>
                <a:gd name="T15" fmla="*/ 13 h 40"/>
                <a:gd name="T16" fmla="*/ 78 w 95"/>
                <a:gd name="T17" fmla="*/ 15 h 40"/>
                <a:gd name="T18" fmla="*/ 81 w 95"/>
                <a:gd name="T19" fmla="*/ 17 h 40"/>
                <a:gd name="T20" fmla="*/ 94 w 95"/>
                <a:gd name="T21" fmla="*/ 9 h 40"/>
                <a:gd name="T22" fmla="*/ 86 w 95"/>
                <a:gd name="T23" fmla="*/ 3 h 40"/>
                <a:gd name="T24" fmla="*/ 74 w 95"/>
                <a:gd name="T25" fmla="*/ 1 h 40"/>
                <a:gd name="T26" fmla="*/ 64 w 95"/>
                <a:gd name="T27" fmla="*/ 0 h 40"/>
                <a:gd name="T28" fmla="*/ 50 w 95"/>
                <a:gd name="T29" fmla="*/ 2 h 40"/>
                <a:gd name="T30" fmla="*/ 38 w 95"/>
                <a:gd name="T31" fmla="*/ 5 h 40"/>
                <a:gd name="T32" fmla="*/ 25 w 95"/>
                <a:gd name="T33" fmla="*/ 11 h 40"/>
                <a:gd name="T34" fmla="*/ 13 w 95"/>
                <a:gd name="T35" fmla="*/ 19 h 40"/>
                <a:gd name="T36" fmla="*/ 1 w 95"/>
                <a:gd name="T37" fmla="*/ 29 h 40"/>
                <a:gd name="T38" fmla="*/ 10 w 95"/>
                <a:gd name="T39" fmla="*/ 27 h 40"/>
                <a:gd name="T40" fmla="*/ 1 w 95"/>
                <a:gd name="T41" fmla="*/ 29 h 40"/>
                <a:gd name="T42" fmla="*/ 0 w 95"/>
                <a:gd name="T43" fmla="*/ 31 h 40"/>
                <a:gd name="T44" fmla="*/ 0 w 95"/>
                <a:gd name="T45" fmla="*/ 34 h 40"/>
                <a:gd name="T46" fmla="*/ 1 w 95"/>
                <a:gd name="T47" fmla="*/ 36 h 40"/>
                <a:gd name="T48" fmla="*/ 2 w 95"/>
                <a:gd name="T49" fmla="*/ 37 h 40"/>
                <a:gd name="T50" fmla="*/ 5 w 95"/>
                <a:gd name="T51" fmla="*/ 39 h 40"/>
                <a:gd name="T52" fmla="*/ 8 w 95"/>
                <a:gd name="T53" fmla="*/ 39 h 40"/>
                <a:gd name="T54" fmla="*/ 10 w 95"/>
                <a:gd name="T55" fmla="*/ 39 h 40"/>
                <a:gd name="T56" fmla="*/ 14 w 95"/>
                <a:gd name="T57" fmla="*/ 36 h 40"/>
                <a:gd name="T58" fmla="*/ 5 w 95"/>
                <a:gd name="T59" fmla="*/ 39 h 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5" h="40">
                  <a:moveTo>
                    <a:pt x="5" y="39"/>
                  </a:moveTo>
                  <a:lnTo>
                    <a:pt x="14" y="36"/>
                  </a:lnTo>
                  <a:lnTo>
                    <a:pt x="23" y="29"/>
                  </a:lnTo>
                  <a:lnTo>
                    <a:pt x="33" y="22"/>
                  </a:lnTo>
                  <a:lnTo>
                    <a:pt x="44" y="17"/>
                  </a:lnTo>
                  <a:lnTo>
                    <a:pt x="54" y="15"/>
                  </a:lnTo>
                  <a:lnTo>
                    <a:pt x="65" y="12"/>
                  </a:lnTo>
                  <a:lnTo>
                    <a:pt x="72" y="13"/>
                  </a:lnTo>
                  <a:lnTo>
                    <a:pt x="78" y="15"/>
                  </a:lnTo>
                  <a:lnTo>
                    <a:pt x="81" y="17"/>
                  </a:lnTo>
                  <a:lnTo>
                    <a:pt x="94" y="9"/>
                  </a:lnTo>
                  <a:lnTo>
                    <a:pt x="86" y="3"/>
                  </a:lnTo>
                  <a:lnTo>
                    <a:pt x="74" y="1"/>
                  </a:lnTo>
                  <a:lnTo>
                    <a:pt x="64" y="0"/>
                  </a:lnTo>
                  <a:lnTo>
                    <a:pt x="50" y="2"/>
                  </a:lnTo>
                  <a:lnTo>
                    <a:pt x="38" y="5"/>
                  </a:lnTo>
                  <a:lnTo>
                    <a:pt x="25" y="11"/>
                  </a:lnTo>
                  <a:lnTo>
                    <a:pt x="13" y="19"/>
                  </a:lnTo>
                  <a:lnTo>
                    <a:pt x="1" y="29"/>
                  </a:lnTo>
                  <a:lnTo>
                    <a:pt x="10" y="27"/>
                  </a:lnTo>
                  <a:lnTo>
                    <a:pt x="1" y="29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2" y="37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10" y="39"/>
                  </a:lnTo>
                  <a:lnTo>
                    <a:pt x="14" y="36"/>
                  </a:lnTo>
                  <a:lnTo>
                    <a:pt x="5" y="39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5" name="Freeform 298">
              <a:extLst>
                <a:ext uri="{FF2B5EF4-FFF2-40B4-BE49-F238E27FC236}">
                  <a16:creationId xmlns:a16="http://schemas.microsoft.com/office/drawing/2014/main" id="{03608F14-FB5C-4655-A480-171D89F8D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1055"/>
              <a:ext cx="17" cy="29"/>
            </a:xfrm>
            <a:custGeom>
              <a:avLst/>
              <a:gdLst>
                <a:gd name="T0" fmla="*/ 0 w 17"/>
                <a:gd name="T1" fmla="*/ 5 h 29"/>
                <a:gd name="T2" fmla="*/ 3 w 17"/>
                <a:gd name="T3" fmla="*/ 12 h 29"/>
                <a:gd name="T4" fmla="*/ 2 w 17"/>
                <a:gd name="T5" fmla="*/ 11 h 29"/>
                <a:gd name="T6" fmla="*/ 2 w 17"/>
                <a:gd name="T7" fmla="*/ 13 h 29"/>
                <a:gd name="T8" fmla="*/ 3 w 17"/>
                <a:gd name="T9" fmla="*/ 16 h 29"/>
                <a:gd name="T10" fmla="*/ 4 w 17"/>
                <a:gd name="T11" fmla="*/ 19 h 29"/>
                <a:gd name="T12" fmla="*/ 5 w 17"/>
                <a:gd name="T13" fmla="*/ 21 h 29"/>
                <a:gd name="T14" fmla="*/ 6 w 17"/>
                <a:gd name="T15" fmla="*/ 25 h 29"/>
                <a:gd name="T16" fmla="*/ 10 w 17"/>
                <a:gd name="T17" fmla="*/ 28 h 29"/>
                <a:gd name="T18" fmla="*/ 14 w 17"/>
                <a:gd name="T19" fmla="*/ 16 h 29"/>
                <a:gd name="T20" fmla="*/ 16 w 17"/>
                <a:gd name="T21" fmla="*/ 18 h 29"/>
                <a:gd name="T22" fmla="*/ 16 w 17"/>
                <a:gd name="T23" fmla="*/ 17 h 29"/>
                <a:gd name="T24" fmla="*/ 15 w 17"/>
                <a:gd name="T25" fmla="*/ 16 h 29"/>
                <a:gd name="T26" fmla="*/ 14 w 17"/>
                <a:gd name="T27" fmla="*/ 12 h 29"/>
                <a:gd name="T28" fmla="*/ 14 w 17"/>
                <a:gd name="T29" fmla="*/ 10 h 29"/>
                <a:gd name="T30" fmla="*/ 13 w 17"/>
                <a:gd name="T31" fmla="*/ 7 h 29"/>
                <a:gd name="T32" fmla="*/ 11 w 17"/>
                <a:gd name="T33" fmla="*/ 4 h 29"/>
                <a:gd name="T34" fmla="*/ 7 w 17"/>
                <a:gd name="T35" fmla="*/ 1 h 29"/>
                <a:gd name="T36" fmla="*/ 11 w 17"/>
                <a:gd name="T37" fmla="*/ 7 h 29"/>
                <a:gd name="T38" fmla="*/ 7 w 17"/>
                <a:gd name="T39" fmla="*/ 1 h 29"/>
                <a:gd name="T40" fmla="*/ 5 w 17"/>
                <a:gd name="T41" fmla="*/ 0 h 29"/>
                <a:gd name="T42" fmla="*/ 3 w 17"/>
                <a:gd name="T43" fmla="*/ 1 h 29"/>
                <a:gd name="T44" fmla="*/ 2 w 17"/>
                <a:gd name="T45" fmla="*/ 2 h 29"/>
                <a:gd name="T46" fmla="*/ 0 w 17"/>
                <a:gd name="T47" fmla="*/ 4 h 29"/>
                <a:gd name="T48" fmla="*/ 0 w 17"/>
                <a:gd name="T49" fmla="*/ 7 h 29"/>
                <a:gd name="T50" fmla="*/ 0 w 17"/>
                <a:gd name="T51" fmla="*/ 9 h 29"/>
                <a:gd name="T52" fmla="*/ 2 w 17"/>
                <a:gd name="T53" fmla="*/ 11 h 29"/>
                <a:gd name="T54" fmla="*/ 3 w 17"/>
                <a:gd name="T55" fmla="*/ 12 h 29"/>
                <a:gd name="T56" fmla="*/ 0 w 17"/>
                <a:gd name="T57" fmla="*/ 5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7" h="29">
                  <a:moveTo>
                    <a:pt x="0" y="5"/>
                  </a:moveTo>
                  <a:lnTo>
                    <a:pt x="3" y="12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3" y="16"/>
                  </a:lnTo>
                  <a:lnTo>
                    <a:pt x="4" y="19"/>
                  </a:lnTo>
                  <a:lnTo>
                    <a:pt x="5" y="21"/>
                  </a:lnTo>
                  <a:lnTo>
                    <a:pt x="6" y="25"/>
                  </a:lnTo>
                  <a:lnTo>
                    <a:pt x="10" y="28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17"/>
                  </a:lnTo>
                  <a:lnTo>
                    <a:pt x="15" y="16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3" y="7"/>
                  </a:lnTo>
                  <a:lnTo>
                    <a:pt x="11" y="4"/>
                  </a:lnTo>
                  <a:lnTo>
                    <a:pt x="7" y="1"/>
                  </a:lnTo>
                  <a:lnTo>
                    <a:pt x="11" y="7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0" y="5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6" name="Freeform 299">
              <a:extLst>
                <a:ext uri="{FF2B5EF4-FFF2-40B4-BE49-F238E27FC236}">
                  <a16:creationId xmlns:a16="http://schemas.microsoft.com/office/drawing/2014/main" id="{9EF5855C-DAD9-431B-9D18-D58DAB1D7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1039"/>
              <a:ext cx="17" cy="20"/>
            </a:xfrm>
            <a:custGeom>
              <a:avLst/>
              <a:gdLst>
                <a:gd name="T0" fmla="*/ 0 w 17"/>
                <a:gd name="T1" fmla="*/ 6 h 20"/>
                <a:gd name="T2" fmla="*/ 4 w 17"/>
                <a:gd name="T3" fmla="*/ 11 h 20"/>
                <a:gd name="T4" fmla="*/ 2 w 17"/>
                <a:gd name="T5" fmla="*/ 9 h 20"/>
                <a:gd name="T6" fmla="*/ 2 w 17"/>
                <a:gd name="T7" fmla="*/ 10 h 20"/>
                <a:gd name="T8" fmla="*/ 2 w 17"/>
                <a:gd name="T9" fmla="*/ 11 h 20"/>
                <a:gd name="T10" fmla="*/ 2 w 17"/>
                <a:gd name="T11" fmla="*/ 12 h 20"/>
                <a:gd name="T12" fmla="*/ 2 w 17"/>
                <a:gd name="T13" fmla="*/ 14 h 20"/>
                <a:gd name="T14" fmla="*/ 3 w 17"/>
                <a:gd name="T15" fmla="*/ 17 h 20"/>
                <a:gd name="T16" fmla="*/ 3 w 17"/>
                <a:gd name="T17" fmla="*/ 17 h 20"/>
                <a:gd name="T18" fmla="*/ 3 w 17"/>
                <a:gd name="T19" fmla="*/ 17 h 20"/>
                <a:gd name="T20" fmla="*/ 16 w 17"/>
                <a:gd name="T21" fmla="*/ 19 h 20"/>
                <a:gd name="T22" fmla="*/ 16 w 17"/>
                <a:gd name="T23" fmla="*/ 17 h 20"/>
                <a:gd name="T24" fmla="*/ 16 w 17"/>
                <a:gd name="T25" fmla="*/ 14 h 20"/>
                <a:gd name="T26" fmla="*/ 16 w 17"/>
                <a:gd name="T27" fmla="*/ 13 h 20"/>
                <a:gd name="T28" fmla="*/ 14 w 17"/>
                <a:gd name="T29" fmla="*/ 11 h 20"/>
                <a:gd name="T30" fmla="*/ 14 w 17"/>
                <a:gd name="T31" fmla="*/ 8 h 20"/>
                <a:gd name="T32" fmla="*/ 13 w 17"/>
                <a:gd name="T33" fmla="*/ 6 h 20"/>
                <a:gd name="T34" fmla="*/ 12 w 17"/>
                <a:gd name="T35" fmla="*/ 3 h 20"/>
                <a:gd name="T36" fmla="*/ 8 w 17"/>
                <a:gd name="T37" fmla="*/ 1 h 20"/>
                <a:gd name="T38" fmla="*/ 12 w 17"/>
                <a:gd name="T39" fmla="*/ 5 h 20"/>
                <a:gd name="T40" fmla="*/ 8 w 17"/>
                <a:gd name="T41" fmla="*/ 1 h 20"/>
                <a:gd name="T42" fmla="*/ 5 w 17"/>
                <a:gd name="T43" fmla="*/ 0 h 20"/>
                <a:gd name="T44" fmla="*/ 3 w 17"/>
                <a:gd name="T45" fmla="*/ 1 h 20"/>
                <a:gd name="T46" fmla="*/ 2 w 17"/>
                <a:gd name="T47" fmla="*/ 2 h 20"/>
                <a:gd name="T48" fmla="*/ 0 w 17"/>
                <a:gd name="T49" fmla="*/ 5 h 20"/>
                <a:gd name="T50" fmla="*/ 0 w 17"/>
                <a:gd name="T51" fmla="*/ 6 h 20"/>
                <a:gd name="T52" fmla="*/ 1 w 17"/>
                <a:gd name="T53" fmla="*/ 8 h 20"/>
                <a:gd name="T54" fmla="*/ 2 w 17"/>
                <a:gd name="T55" fmla="*/ 10 h 20"/>
                <a:gd name="T56" fmla="*/ 4 w 17"/>
                <a:gd name="T57" fmla="*/ 11 h 20"/>
                <a:gd name="T58" fmla="*/ 0 w 17"/>
                <a:gd name="T59" fmla="*/ 6 h 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" h="20">
                  <a:moveTo>
                    <a:pt x="0" y="6"/>
                  </a:moveTo>
                  <a:lnTo>
                    <a:pt x="4" y="11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3" y="17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8" y="1"/>
                  </a:lnTo>
                  <a:lnTo>
                    <a:pt x="12" y="5"/>
                  </a:lnTo>
                  <a:lnTo>
                    <a:pt x="8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0" y="6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7" name="Freeform 300">
              <a:extLst>
                <a:ext uri="{FF2B5EF4-FFF2-40B4-BE49-F238E27FC236}">
                  <a16:creationId xmlns:a16="http://schemas.microsoft.com/office/drawing/2014/main" id="{3A832506-62FA-4C68-8C3D-5C07BB1A6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961"/>
              <a:ext cx="64" cy="81"/>
            </a:xfrm>
            <a:custGeom>
              <a:avLst/>
              <a:gdLst>
                <a:gd name="T0" fmla="*/ 12 w 64"/>
                <a:gd name="T1" fmla="*/ 12 h 81"/>
                <a:gd name="T2" fmla="*/ 1 w 64"/>
                <a:gd name="T3" fmla="*/ 5 h 81"/>
                <a:gd name="T4" fmla="*/ 0 w 64"/>
                <a:gd name="T5" fmla="*/ 9 h 81"/>
                <a:gd name="T6" fmla="*/ 1 w 64"/>
                <a:gd name="T7" fmla="*/ 15 h 81"/>
                <a:gd name="T8" fmla="*/ 5 w 64"/>
                <a:gd name="T9" fmla="*/ 20 h 81"/>
                <a:gd name="T10" fmla="*/ 10 w 64"/>
                <a:gd name="T11" fmla="*/ 20 h 81"/>
                <a:gd name="T12" fmla="*/ 13 w 64"/>
                <a:gd name="T13" fmla="*/ 20 h 81"/>
                <a:gd name="T14" fmla="*/ 17 w 64"/>
                <a:gd name="T15" fmla="*/ 20 h 81"/>
                <a:gd name="T16" fmla="*/ 20 w 64"/>
                <a:gd name="T17" fmla="*/ 20 h 81"/>
                <a:gd name="T18" fmla="*/ 23 w 64"/>
                <a:gd name="T19" fmla="*/ 20 h 81"/>
                <a:gd name="T20" fmla="*/ 25 w 64"/>
                <a:gd name="T21" fmla="*/ 21 h 81"/>
                <a:gd name="T22" fmla="*/ 29 w 64"/>
                <a:gd name="T23" fmla="*/ 24 h 81"/>
                <a:gd name="T24" fmla="*/ 33 w 64"/>
                <a:gd name="T25" fmla="*/ 28 h 81"/>
                <a:gd name="T26" fmla="*/ 37 w 64"/>
                <a:gd name="T27" fmla="*/ 33 h 81"/>
                <a:gd name="T28" fmla="*/ 41 w 64"/>
                <a:gd name="T29" fmla="*/ 40 h 81"/>
                <a:gd name="T30" fmla="*/ 43 w 64"/>
                <a:gd name="T31" fmla="*/ 50 h 81"/>
                <a:gd name="T32" fmla="*/ 46 w 64"/>
                <a:gd name="T33" fmla="*/ 63 h 81"/>
                <a:gd name="T34" fmla="*/ 49 w 64"/>
                <a:gd name="T35" fmla="*/ 80 h 81"/>
                <a:gd name="T36" fmla="*/ 63 w 64"/>
                <a:gd name="T37" fmla="*/ 79 h 81"/>
                <a:gd name="T38" fmla="*/ 61 w 64"/>
                <a:gd name="T39" fmla="*/ 61 h 81"/>
                <a:gd name="T40" fmla="*/ 58 w 64"/>
                <a:gd name="T41" fmla="*/ 47 h 81"/>
                <a:gd name="T42" fmla="*/ 54 w 64"/>
                <a:gd name="T43" fmla="*/ 35 h 81"/>
                <a:gd name="T44" fmla="*/ 49 w 64"/>
                <a:gd name="T45" fmla="*/ 26 h 81"/>
                <a:gd name="T46" fmla="*/ 45 w 64"/>
                <a:gd name="T47" fmla="*/ 19 h 81"/>
                <a:gd name="T48" fmla="*/ 39 w 64"/>
                <a:gd name="T49" fmla="*/ 14 h 81"/>
                <a:gd name="T50" fmla="*/ 33 w 64"/>
                <a:gd name="T51" fmla="*/ 10 h 81"/>
                <a:gd name="T52" fmla="*/ 27 w 64"/>
                <a:gd name="T53" fmla="*/ 7 h 81"/>
                <a:gd name="T54" fmla="*/ 21 w 64"/>
                <a:gd name="T55" fmla="*/ 7 h 81"/>
                <a:gd name="T56" fmla="*/ 17 w 64"/>
                <a:gd name="T57" fmla="*/ 7 h 81"/>
                <a:gd name="T58" fmla="*/ 13 w 64"/>
                <a:gd name="T59" fmla="*/ 7 h 81"/>
                <a:gd name="T60" fmla="*/ 12 w 64"/>
                <a:gd name="T61" fmla="*/ 7 h 81"/>
                <a:gd name="T62" fmla="*/ 14 w 64"/>
                <a:gd name="T63" fmla="*/ 9 h 81"/>
                <a:gd name="T64" fmla="*/ 14 w 64"/>
                <a:gd name="T65" fmla="*/ 10 h 81"/>
                <a:gd name="T66" fmla="*/ 15 w 64"/>
                <a:gd name="T67" fmla="*/ 8 h 81"/>
                <a:gd name="T68" fmla="*/ 4 w 64"/>
                <a:gd name="T69" fmla="*/ 1 h 81"/>
                <a:gd name="T70" fmla="*/ 15 w 64"/>
                <a:gd name="T71" fmla="*/ 8 h 81"/>
                <a:gd name="T72" fmla="*/ 15 w 64"/>
                <a:gd name="T73" fmla="*/ 6 h 81"/>
                <a:gd name="T74" fmla="*/ 14 w 64"/>
                <a:gd name="T75" fmla="*/ 3 h 81"/>
                <a:gd name="T76" fmla="*/ 12 w 64"/>
                <a:gd name="T77" fmla="*/ 2 h 81"/>
                <a:gd name="T78" fmla="*/ 10 w 64"/>
                <a:gd name="T79" fmla="*/ 0 h 81"/>
                <a:gd name="T80" fmla="*/ 8 w 64"/>
                <a:gd name="T81" fmla="*/ 0 h 81"/>
                <a:gd name="T82" fmla="*/ 5 w 64"/>
                <a:gd name="T83" fmla="*/ 1 h 81"/>
                <a:gd name="T84" fmla="*/ 3 w 64"/>
                <a:gd name="T85" fmla="*/ 2 h 81"/>
                <a:gd name="T86" fmla="*/ 1 w 64"/>
                <a:gd name="T87" fmla="*/ 5 h 81"/>
                <a:gd name="T88" fmla="*/ 12 w 64"/>
                <a:gd name="T89" fmla="*/ 12 h 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4" h="81">
                  <a:moveTo>
                    <a:pt x="12" y="12"/>
                  </a:moveTo>
                  <a:lnTo>
                    <a:pt x="1" y="5"/>
                  </a:lnTo>
                  <a:lnTo>
                    <a:pt x="0" y="9"/>
                  </a:lnTo>
                  <a:lnTo>
                    <a:pt x="1" y="15"/>
                  </a:lnTo>
                  <a:lnTo>
                    <a:pt x="5" y="20"/>
                  </a:lnTo>
                  <a:lnTo>
                    <a:pt x="10" y="20"/>
                  </a:lnTo>
                  <a:lnTo>
                    <a:pt x="13" y="20"/>
                  </a:lnTo>
                  <a:lnTo>
                    <a:pt x="17" y="20"/>
                  </a:lnTo>
                  <a:lnTo>
                    <a:pt x="20" y="20"/>
                  </a:lnTo>
                  <a:lnTo>
                    <a:pt x="23" y="20"/>
                  </a:lnTo>
                  <a:lnTo>
                    <a:pt x="25" y="21"/>
                  </a:lnTo>
                  <a:lnTo>
                    <a:pt x="29" y="24"/>
                  </a:lnTo>
                  <a:lnTo>
                    <a:pt x="33" y="28"/>
                  </a:lnTo>
                  <a:lnTo>
                    <a:pt x="37" y="33"/>
                  </a:lnTo>
                  <a:lnTo>
                    <a:pt x="41" y="40"/>
                  </a:lnTo>
                  <a:lnTo>
                    <a:pt x="43" y="50"/>
                  </a:lnTo>
                  <a:lnTo>
                    <a:pt x="46" y="63"/>
                  </a:lnTo>
                  <a:lnTo>
                    <a:pt x="49" y="80"/>
                  </a:lnTo>
                  <a:lnTo>
                    <a:pt x="63" y="79"/>
                  </a:lnTo>
                  <a:lnTo>
                    <a:pt x="61" y="61"/>
                  </a:lnTo>
                  <a:lnTo>
                    <a:pt x="58" y="47"/>
                  </a:lnTo>
                  <a:lnTo>
                    <a:pt x="54" y="35"/>
                  </a:lnTo>
                  <a:lnTo>
                    <a:pt x="49" y="26"/>
                  </a:lnTo>
                  <a:lnTo>
                    <a:pt x="45" y="19"/>
                  </a:lnTo>
                  <a:lnTo>
                    <a:pt x="39" y="14"/>
                  </a:lnTo>
                  <a:lnTo>
                    <a:pt x="33" y="10"/>
                  </a:lnTo>
                  <a:lnTo>
                    <a:pt x="27" y="7"/>
                  </a:lnTo>
                  <a:lnTo>
                    <a:pt x="21" y="7"/>
                  </a:lnTo>
                  <a:lnTo>
                    <a:pt x="17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5" y="8"/>
                  </a:lnTo>
                  <a:lnTo>
                    <a:pt x="4" y="1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12" y="12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8" name="Freeform 301">
              <a:extLst>
                <a:ext uri="{FF2B5EF4-FFF2-40B4-BE49-F238E27FC236}">
                  <a16:creationId xmlns:a16="http://schemas.microsoft.com/office/drawing/2014/main" id="{AA03D6B8-8C80-4FB1-A7B4-C37F7BE57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1027"/>
              <a:ext cx="267" cy="277"/>
            </a:xfrm>
            <a:custGeom>
              <a:avLst/>
              <a:gdLst>
                <a:gd name="T0" fmla="*/ 41 w 267"/>
                <a:gd name="T1" fmla="*/ 203 h 277"/>
                <a:gd name="T2" fmla="*/ 27 w 267"/>
                <a:gd name="T3" fmla="*/ 191 h 277"/>
                <a:gd name="T4" fmla="*/ 24 w 267"/>
                <a:gd name="T5" fmla="*/ 184 h 277"/>
                <a:gd name="T6" fmla="*/ 14 w 267"/>
                <a:gd name="T7" fmla="*/ 167 h 277"/>
                <a:gd name="T8" fmla="*/ 0 w 267"/>
                <a:gd name="T9" fmla="*/ 144 h 277"/>
                <a:gd name="T10" fmla="*/ 1 w 267"/>
                <a:gd name="T11" fmla="*/ 125 h 277"/>
                <a:gd name="T12" fmla="*/ 9 w 267"/>
                <a:gd name="T13" fmla="*/ 105 h 277"/>
                <a:gd name="T14" fmla="*/ 22 w 267"/>
                <a:gd name="T15" fmla="*/ 81 h 277"/>
                <a:gd name="T16" fmla="*/ 38 w 267"/>
                <a:gd name="T17" fmla="*/ 59 h 277"/>
                <a:gd name="T18" fmla="*/ 56 w 267"/>
                <a:gd name="T19" fmla="*/ 37 h 277"/>
                <a:gd name="T20" fmla="*/ 75 w 267"/>
                <a:gd name="T21" fmla="*/ 19 h 277"/>
                <a:gd name="T22" fmla="*/ 91 w 267"/>
                <a:gd name="T23" fmla="*/ 5 h 277"/>
                <a:gd name="T24" fmla="*/ 106 w 267"/>
                <a:gd name="T25" fmla="*/ 6 h 277"/>
                <a:gd name="T26" fmla="*/ 119 w 267"/>
                <a:gd name="T27" fmla="*/ 19 h 277"/>
                <a:gd name="T28" fmla="*/ 131 w 267"/>
                <a:gd name="T29" fmla="*/ 28 h 277"/>
                <a:gd name="T30" fmla="*/ 137 w 267"/>
                <a:gd name="T31" fmla="*/ 36 h 277"/>
                <a:gd name="T32" fmla="*/ 141 w 267"/>
                <a:gd name="T33" fmla="*/ 40 h 277"/>
                <a:gd name="T34" fmla="*/ 157 w 267"/>
                <a:gd name="T35" fmla="*/ 59 h 277"/>
                <a:gd name="T36" fmla="*/ 185 w 267"/>
                <a:gd name="T37" fmla="*/ 83 h 277"/>
                <a:gd name="T38" fmla="*/ 214 w 267"/>
                <a:gd name="T39" fmla="*/ 105 h 277"/>
                <a:gd name="T40" fmla="*/ 234 w 267"/>
                <a:gd name="T41" fmla="*/ 121 h 277"/>
                <a:gd name="T42" fmla="*/ 242 w 267"/>
                <a:gd name="T43" fmla="*/ 137 h 277"/>
                <a:gd name="T44" fmla="*/ 246 w 267"/>
                <a:gd name="T45" fmla="*/ 149 h 277"/>
                <a:gd name="T46" fmla="*/ 250 w 267"/>
                <a:gd name="T47" fmla="*/ 158 h 277"/>
                <a:gd name="T48" fmla="*/ 255 w 267"/>
                <a:gd name="T49" fmla="*/ 165 h 277"/>
                <a:gd name="T50" fmla="*/ 259 w 267"/>
                <a:gd name="T51" fmla="*/ 176 h 277"/>
                <a:gd name="T52" fmla="*/ 263 w 267"/>
                <a:gd name="T53" fmla="*/ 192 h 277"/>
                <a:gd name="T54" fmla="*/ 265 w 267"/>
                <a:gd name="T55" fmla="*/ 208 h 277"/>
                <a:gd name="T56" fmla="*/ 266 w 267"/>
                <a:gd name="T57" fmla="*/ 227 h 277"/>
                <a:gd name="T58" fmla="*/ 264 w 267"/>
                <a:gd name="T59" fmla="*/ 245 h 277"/>
                <a:gd name="T60" fmla="*/ 258 w 267"/>
                <a:gd name="T61" fmla="*/ 260 h 277"/>
                <a:gd name="T62" fmla="*/ 248 w 267"/>
                <a:gd name="T63" fmla="*/ 272 h 277"/>
                <a:gd name="T64" fmla="*/ 231 w 267"/>
                <a:gd name="T65" fmla="*/ 274 h 277"/>
                <a:gd name="T66" fmla="*/ 210 w 267"/>
                <a:gd name="T67" fmla="*/ 270 h 277"/>
                <a:gd name="T68" fmla="*/ 189 w 267"/>
                <a:gd name="T69" fmla="*/ 265 h 277"/>
                <a:gd name="T70" fmla="*/ 169 w 267"/>
                <a:gd name="T71" fmla="*/ 260 h 277"/>
                <a:gd name="T72" fmla="*/ 152 w 267"/>
                <a:gd name="T73" fmla="*/ 255 h 277"/>
                <a:gd name="T74" fmla="*/ 136 w 267"/>
                <a:gd name="T75" fmla="*/ 252 h 277"/>
                <a:gd name="T76" fmla="*/ 123 w 267"/>
                <a:gd name="T77" fmla="*/ 248 h 277"/>
                <a:gd name="T78" fmla="*/ 114 w 267"/>
                <a:gd name="T79" fmla="*/ 245 h 277"/>
                <a:gd name="T80" fmla="*/ 92 w 267"/>
                <a:gd name="T81" fmla="*/ 238 h 277"/>
                <a:gd name="T82" fmla="*/ 69 w 267"/>
                <a:gd name="T83" fmla="*/ 232 h 277"/>
                <a:gd name="T84" fmla="*/ 57 w 267"/>
                <a:gd name="T85" fmla="*/ 229 h 277"/>
                <a:gd name="T86" fmla="*/ 55 w 267"/>
                <a:gd name="T87" fmla="*/ 222 h 2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67" h="277">
                  <a:moveTo>
                    <a:pt x="56" y="215"/>
                  </a:moveTo>
                  <a:lnTo>
                    <a:pt x="41" y="203"/>
                  </a:lnTo>
                  <a:lnTo>
                    <a:pt x="32" y="195"/>
                  </a:lnTo>
                  <a:lnTo>
                    <a:pt x="27" y="191"/>
                  </a:lnTo>
                  <a:lnTo>
                    <a:pt x="25" y="188"/>
                  </a:lnTo>
                  <a:lnTo>
                    <a:pt x="24" y="184"/>
                  </a:lnTo>
                  <a:lnTo>
                    <a:pt x="21" y="178"/>
                  </a:lnTo>
                  <a:lnTo>
                    <a:pt x="14" y="167"/>
                  </a:lnTo>
                  <a:lnTo>
                    <a:pt x="3" y="151"/>
                  </a:lnTo>
                  <a:lnTo>
                    <a:pt x="0" y="144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3" y="115"/>
                  </a:lnTo>
                  <a:lnTo>
                    <a:pt x="9" y="105"/>
                  </a:lnTo>
                  <a:lnTo>
                    <a:pt x="14" y="93"/>
                  </a:lnTo>
                  <a:lnTo>
                    <a:pt x="22" y="81"/>
                  </a:lnTo>
                  <a:lnTo>
                    <a:pt x="30" y="69"/>
                  </a:lnTo>
                  <a:lnTo>
                    <a:pt x="38" y="59"/>
                  </a:lnTo>
                  <a:lnTo>
                    <a:pt x="47" y="48"/>
                  </a:lnTo>
                  <a:lnTo>
                    <a:pt x="56" y="37"/>
                  </a:lnTo>
                  <a:lnTo>
                    <a:pt x="66" y="27"/>
                  </a:lnTo>
                  <a:lnTo>
                    <a:pt x="75" y="19"/>
                  </a:lnTo>
                  <a:lnTo>
                    <a:pt x="84" y="11"/>
                  </a:lnTo>
                  <a:lnTo>
                    <a:pt x="91" y="5"/>
                  </a:lnTo>
                  <a:lnTo>
                    <a:pt x="99" y="0"/>
                  </a:lnTo>
                  <a:lnTo>
                    <a:pt x="106" y="6"/>
                  </a:lnTo>
                  <a:lnTo>
                    <a:pt x="111" y="12"/>
                  </a:lnTo>
                  <a:lnTo>
                    <a:pt x="119" y="19"/>
                  </a:lnTo>
                  <a:lnTo>
                    <a:pt x="125" y="23"/>
                  </a:lnTo>
                  <a:lnTo>
                    <a:pt x="131" y="28"/>
                  </a:lnTo>
                  <a:lnTo>
                    <a:pt x="135" y="33"/>
                  </a:lnTo>
                  <a:lnTo>
                    <a:pt x="137" y="36"/>
                  </a:lnTo>
                  <a:lnTo>
                    <a:pt x="138" y="37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57" y="59"/>
                  </a:lnTo>
                  <a:lnTo>
                    <a:pt x="170" y="70"/>
                  </a:lnTo>
                  <a:lnTo>
                    <a:pt x="185" y="83"/>
                  </a:lnTo>
                  <a:lnTo>
                    <a:pt x="200" y="95"/>
                  </a:lnTo>
                  <a:lnTo>
                    <a:pt x="214" y="105"/>
                  </a:lnTo>
                  <a:lnTo>
                    <a:pt x="229" y="111"/>
                  </a:lnTo>
                  <a:lnTo>
                    <a:pt x="234" y="121"/>
                  </a:lnTo>
                  <a:lnTo>
                    <a:pt x="239" y="130"/>
                  </a:lnTo>
                  <a:lnTo>
                    <a:pt x="242" y="137"/>
                  </a:lnTo>
                  <a:lnTo>
                    <a:pt x="244" y="144"/>
                  </a:lnTo>
                  <a:lnTo>
                    <a:pt x="246" y="149"/>
                  </a:lnTo>
                  <a:lnTo>
                    <a:pt x="247" y="153"/>
                  </a:lnTo>
                  <a:lnTo>
                    <a:pt x="250" y="158"/>
                  </a:lnTo>
                  <a:lnTo>
                    <a:pt x="253" y="161"/>
                  </a:lnTo>
                  <a:lnTo>
                    <a:pt x="255" y="165"/>
                  </a:lnTo>
                  <a:lnTo>
                    <a:pt x="257" y="170"/>
                  </a:lnTo>
                  <a:lnTo>
                    <a:pt x="259" y="176"/>
                  </a:lnTo>
                  <a:lnTo>
                    <a:pt x="262" y="183"/>
                  </a:lnTo>
                  <a:lnTo>
                    <a:pt x="263" y="192"/>
                  </a:lnTo>
                  <a:lnTo>
                    <a:pt x="264" y="200"/>
                  </a:lnTo>
                  <a:lnTo>
                    <a:pt x="265" y="208"/>
                  </a:lnTo>
                  <a:lnTo>
                    <a:pt x="266" y="218"/>
                  </a:lnTo>
                  <a:lnTo>
                    <a:pt x="266" y="227"/>
                  </a:lnTo>
                  <a:lnTo>
                    <a:pt x="265" y="236"/>
                  </a:lnTo>
                  <a:lnTo>
                    <a:pt x="264" y="245"/>
                  </a:lnTo>
                  <a:lnTo>
                    <a:pt x="262" y="253"/>
                  </a:lnTo>
                  <a:lnTo>
                    <a:pt x="258" y="260"/>
                  </a:lnTo>
                  <a:lnTo>
                    <a:pt x="254" y="266"/>
                  </a:lnTo>
                  <a:lnTo>
                    <a:pt x="248" y="272"/>
                  </a:lnTo>
                  <a:lnTo>
                    <a:pt x="242" y="276"/>
                  </a:lnTo>
                  <a:lnTo>
                    <a:pt x="231" y="274"/>
                  </a:lnTo>
                  <a:lnTo>
                    <a:pt x="221" y="272"/>
                  </a:lnTo>
                  <a:lnTo>
                    <a:pt x="210" y="270"/>
                  </a:lnTo>
                  <a:lnTo>
                    <a:pt x="200" y="267"/>
                  </a:lnTo>
                  <a:lnTo>
                    <a:pt x="189" y="265"/>
                  </a:lnTo>
                  <a:lnTo>
                    <a:pt x="179" y="262"/>
                  </a:lnTo>
                  <a:lnTo>
                    <a:pt x="169" y="260"/>
                  </a:lnTo>
                  <a:lnTo>
                    <a:pt x="160" y="258"/>
                  </a:lnTo>
                  <a:lnTo>
                    <a:pt x="152" y="255"/>
                  </a:lnTo>
                  <a:lnTo>
                    <a:pt x="143" y="253"/>
                  </a:lnTo>
                  <a:lnTo>
                    <a:pt x="136" y="252"/>
                  </a:lnTo>
                  <a:lnTo>
                    <a:pt x="130" y="250"/>
                  </a:lnTo>
                  <a:lnTo>
                    <a:pt x="123" y="248"/>
                  </a:lnTo>
                  <a:lnTo>
                    <a:pt x="118" y="247"/>
                  </a:lnTo>
                  <a:lnTo>
                    <a:pt x="114" y="245"/>
                  </a:lnTo>
                  <a:lnTo>
                    <a:pt x="111" y="244"/>
                  </a:lnTo>
                  <a:lnTo>
                    <a:pt x="92" y="238"/>
                  </a:lnTo>
                  <a:lnTo>
                    <a:pt x="79" y="235"/>
                  </a:lnTo>
                  <a:lnTo>
                    <a:pt x="69" y="232"/>
                  </a:lnTo>
                  <a:lnTo>
                    <a:pt x="62" y="231"/>
                  </a:lnTo>
                  <a:lnTo>
                    <a:pt x="57" y="229"/>
                  </a:lnTo>
                  <a:lnTo>
                    <a:pt x="55" y="226"/>
                  </a:lnTo>
                  <a:lnTo>
                    <a:pt x="55" y="222"/>
                  </a:lnTo>
                  <a:lnTo>
                    <a:pt x="56" y="215"/>
                  </a:lnTo>
                </a:path>
              </a:pathLst>
            </a:custGeom>
            <a:solidFill>
              <a:srgbClr val="007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9" name="Freeform 302">
              <a:extLst>
                <a:ext uri="{FF2B5EF4-FFF2-40B4-BE49-F238E27FC236}">
                  <a16:creationId xmlns:a16="http://schemas.microsoft.com/office/drawing/2014/main" id="{3F6D8B58-9D86-4239-8950-497EDBACB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1179"/>
              <a:ext cx="60" cy="65"/>
            </a:xfrm>
            <a:custGeom>
              <a:avLst/>
              <a:gdLst>
                <a:gd name="T0" fmla="*/ 0 w 60"/>
                <a:gd name="T1" fmla="*/ 3 h 65"/>
                <a:gd name="T2" fmla="*/ 0 w 60"/>
                <a:gd name="T3" fmla="*/ 3 h 65"/>
                <a:gd name="T4" fmla="*/ 10 w 60"/>
                <a:gd name="T5" fmla="*/ 18 h 65"/>
                <a:gd name="T6" fmla="*/ 15 w 60"/>
                <a:gd name="T7" fmla="*/ 28 h 65"/>
                <a:gd name="T8" fmla="*/ 17 w 60"/>
                <a:gd name="T9" fmla="*/ 35 h 65"/>
                <a:gd name="T10" fmla="*/ 19 w 60"/>
                <a:gd name="T11" fmla="*/ 38 h 65"/>
                <a:gd name="T12" fmla="*/ 22 w 60"/>
                <a:gd name="T13" fmla="*/ 41 h 65"/>
                <a:gd name="T14" fmla="*/ 26 w 60"/>
                <a:gd name="T15" fmla="*/ 45 h 65"/>
                <a:gd name="T16" fmla="*/ 34 w 60"/>
                <a:gd name="T17" fmla="*/ 52 h 65"/>
                <a:gd name="T18" fmla="*/ 48 w 60"/>
                <a:gd name="T19" fmla="*/ 64 h 65"/>
                <a:gd name="T20" fmla="*/ 59 w 60"/>
                <a:gd name="T21" fmla="*/ 60 h 65"/>
                <a:gd name="T22" fmla="*/ 46 w 60"/>
                <a:gd name="T23" fmla="*/ 48 h 65"/>
                <a:gd name="T24" fmla="*/ 38 w 60"/>
                <a:gd name="T25" fmla="*/ 41 h 65"/>
                <a:gd name="T26" fmla="*/ 34 w 60"/>
                <a:gd name="T27" fmla="*/ 37 h 65"/>
                <a:gd name="T28" fmla="*/ 32 w 60"/>
                <a:gd name="T29" fmla="*/ 36 h 65"/>
                <a:gd name="T30" fmla="*/ 31 w 60"/>
                <a:gd name="T31" fmla="*/ 31 h 65"/>
                <a:gd name="T32" fmla="*/ 27 w 60"/>
                <a:gd name="T33" fmla="*/ 26 h 65"/>
                <a:gd name="T34" fmla="*/ 21 w 60"/>
                <a:gd name="T35" fmla="*/ 16 h 65"/>
                <a:gd name="T36" fmla="*/ 11 w 60"/>
                <a:gd name="T37" fmla="*/ 0 h 65"/>
                <a:gd name="T38" fmla="*/ 0 w 60"/>
                <a:gd name="T39" fmla="*/ 3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0" h="65">
                  <a:moveTo>
                    <a:pt x="0" y="3"/>
                  </a:moveTo>
                  <a:lnTo>
                    <a:pt x="0" y="3"/>
                  </a:lnTo>
                  <a:lnTo>
                    <a:pt x="10" y="18"/>
                  </a:lnTo>
                  <a:lnTo>
                    <a:pt x="15" y="28"/>
                  </a:lnTo>
                  <a:lnTo>
                    <a:pt x="17" y="35"/>
                  </a:lnTo>
                  <a:lnTo>
                    <a:pt x="19" y="38"/>
                  </a:lnTo>
                  <a:lnTo>
                    <a:pt x="22" y="41"/>
                  </a:lnTo>
                  <a:lnTo>
                    <a:pt x="26" y="45"/>
                  </a:lnTo>
                  <a:lnTo>
                    <a:pt x="34" y="52"/>
                  </a:lnTo>
                  <a:lnTo>
                    <a:pt x="48" y="64"/>
                  </a:lnTo>
                  <a:lnTo>
                    <a:pt x="59" y="60"/>
                  </a:lnTo>
                  <a:lnTo>
                    <a:pt x="46" y="48"/>
                  </a:lnTo>
                  <a:lnTo>
                    <a:pt x="38" y="41"/>
                  </a:lnTo>
                  <a:lnTo>
                    <a:pt x="34" y="37"/>
                  </a:lnTo>
                  <a:lnTo>
                    <a:pt x="32" y="36"/>
                  </a:lnTo>
                  <a:lnTo>
                    <a:pt x="31" y="31"/>
                  </a:lnTo>
                  <a:lnTo>
                    <a:pt x="27" y="26"/>
                  </a:lnTo>
                  <a:lnTo>
                    <a:pt x="21" y="16"/>
                  </a:lnTo>
                  <a:lnTo>
                    <a:pt x="11" y="0"/>
                  </a:lnTo>
                  <a:lnTo>
                    <a:pt x="0" y="3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0" name="Freeform 303">
              <a:extLst>
                <a:ext uri="{FF2B5EF4-FFF2-40B4-BE49-F238E27FC236}">
                  <a16:creationId xmlns:a16="http://schemas.microsoft.com/office/drawing/2014/main" id="{4CC6DC0D-5620-4BF8-9E2E-22C4AB1E4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7" y="1021"/>
              <a:ext cx="109" cy="156"/>
            </a:xfrm>
            <a:custGeom>
              <a:avLst/>
              <a:gdLst>
                <a:gd name="T0" fmla="*/ 108 w 109"/>
                <a:gd name="T1" fmla="*/ 4 h 156"/>
                <a:gd name="T2" fmla="*/ 97 w 109"/>
                <a:gd name="T3" fmla="*/ 4 h 156"/>
                <a:gd name="T4" fmla="*/ 90 w 109"/>
                <a:gd name="T5" fmla="*/ 9 h 156"/>
                <a:gd name="T6" fmla="*/ 82 w 109"/>
                <a:gd name="T7" fmla="*/ 15 h 156"/>
                <a:gd name="T8" fmla="*/ 73 w 109"/>
                <a:gd name="T9" fmla="*/ 23 h 156"/>
                <a:gd name="T10" fmla="*/ 65 w 109"/>
                <a:gd name="T11" fmla="*/ 32 h 156"/>
                <a:gd name="T12" fmla="*/ 54 w 109"/>
                <a:gd name="T13" fmla="*/ 41 h 156"/>
                <a:gd name="T14" fmla="*/ 46 w 109"/>
                <a:gd name="T15" fmla="*/ 52 h 156"/>
                <a:gd name="T16" fmla="*/ 37 w 109"/>
                <a:gd name="T17" fmla="*/ 63 h 156"/>
                <a:gd name="T18" fmla="*/ 29 w 109"/>
                <a:gd name="T19" fmla="*/ 74 h 156"/>
                <a:gd name="T20" fmla="*/ 21 w 109"/>
                <a:gd name="T21" fmla="*/ 86 h 156"/>
                <a:gd name="T22" fmla="*/ 14 w 109"/>
                <a:gd name="T23" fmla="*/ 97 h 156"/>
                <a:gd name="T24" fmla="*/ 7 w 109"/>
                <a:gd name="T25" fmla="*/ 109 h 156"/>
                <a:gd name="T26" fmla="*/ 3 w 109"/>
                <a:gd name="T27" fmla="*/ 120 h 156"/>
                <a:gd name="T28" fmla="*/ 1 w 109"/>
                <a:gd name="T29" fmla="*/ 130 h 156"/>
                <a:gd name="T30" fmla="*/ 0 w 109"/>
                <a:gd name="T31" fmla="*/ 140 h 156"/>
                <a:gd name="T32" fmla="*/ 0 w 109"/>
                <a:gd name="T33" fmla="*/ 148 h 156"/>
                <a:gd name="T34" fmla="*/ 4 w 109"/>
                <a:gd name="T35" fmla="*/ 155 h 156"/>
                <a:gd name="T36" fmla="*/ 16 w 109"/>
                <a:gd name="T37" fmla="*/ 152 h 156"/>
                <a:gd name="T38" fmla="*/ 14 w 109"/>
                <a:gd name="T39" fmla="*/ 146 h 156"/>
                <a:gd name="T40" fmla="*/ 13 w 109"/>
                <a:gd name="T41" fmla="*/ 139 h 156"/>
                <a:gd name="T42" fmla="*/ 14 w 109"/>
                <a:gd name="T43" fmla="*/ 129 h 156"/>
                <a:gd name="T44" fmla="*/ 17 w 109"/>
                <a:gd name="T45" fmla="*/ 119 h 156"/>
                <a:gd name="T46" fmla="*/ 21 w 109"/>
                <a:gd name="T47" fmla="*/ 109 h 156"/>
                <a:gd name="T48" fmla="*/ 26 w 109"/>
                <a:gd name="T49" fmla="*/ 97 h 156"/>
                <a:gd name="T50" fmla="*/ 33 w 109"/>
                <a:gd name="T51" fmla="*/ 86 h 156"/>
                <a:gd name="T52" fmla="*/ 41 w 109"/>
                <a:gd name="T53" fmla="*/ 75 h 156"/>
                <a:gd name="T54" fmla="*/ 49 w 109"/>
                <a:gd name="T55" fmla="*/ 65 h 156"/>
                <a:gd name="T56" fmla="*/ 58 w 109"/>
                <a:gd name="T57" fmla="*/ 53 h 156"/>
                <a:gd name="T58" fmla="*/ 67 w 109"/>
                <a:gd name="T59" fmla="*/ 42 h 156"/>
                <a:gd name="T60" fmla="*/ 75 w 109"/>
                <a:gd name="T61" fmla="*/ 34 h 156"/>
                <a:gd name="T62" fmla="*/ 84 w 109"/>
                <a:gd name="T63" fmla="*/ 25 h 156"/>
                <a:gd name="T64" fmla="*/ 92 w 109"/>
                <a:gd name="T65" fmla="*/ 17 h 156"/>
                <a:gd name="T66" fmla="*/ 100 w 109"/>
                <a:gd name="T67" fmla="*/ 12 h 156"/>
                <a:gd name="T68" fmla="*/ 106 w 109"/>
                <a:gd name="T69" fmla="*/ 7 h 156"/>
                <a:gd name="T70" fmla="*/ 95 w 109"/>
                <a:gd name="T71" fmla="*/ 8 h 156"/>
                <a:gd name="T72" fmla="*/ 108 w 109"/>
                <a:gd name="T73" fmla="*/ 4 h 156"/>
                <a:gd name="T74" fmla="*/ 104 w 109"/>
                <a:gd name="T75" fmla="*/ 0 h 156"/>
                <a:gd name="T76" fmla="*/ 97 w 109"/>
                <a:gd name="T77" fmla="*/ 4 h 156"/>
                <a:gd name="T78" fmla="*/ 108 w 109"/>
                <a:gd name="T79" fmla="*/ 4 h 1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9" h="156">
                  <a:moveTo>
                    <a:pt x="108" y="4"/>
                  </a:moveTo>
                  <a:lnTo>
                    <a:pt x="97" y="4"/>
                  </a:lnTo>
                  <a:lnTo>
                    <a:pt x="90" y="9"/>
                  </a:lnTo>
                  <a:lnTo>
                    <a:pt x="82" y="15"/>
                  </a:lnTo>
                  <a:lnTo>
                    <a:pt x="73" y="23"/>
                  </a:lnTo>
                  <a:lnTo>
                    <a:pt x="65" y="32"/>
                  </a:lnTo>
                  <a:lnTo>
                    <a:pt x="54" y="41"/>
                  </a:lnTo>
                  <a:lnTo>
                    <a:pt x="46" y="52"/>
                  </a:lnTo>
                  <a:lnTo>
                    <a:pt x="37" y="63"/>
                  </a:lnTo>
                  <a:lnTo>
                    <a:pt x="29" y="74"/>
                  </a:lnTo>
                  <a:lnTo>
                    <a:pt x="21" y="86"/>
                  </a:lnTo>
                  <a:lnTo>
                    <a:pt x="14" y="97"/>
                  </a:lnTo>
                  <a:lnTo>
                    <a:pt x="7" y="109"/>
                  </a:lnTo>
                  <a:lnTo>
                    <a:pt x="3" y="120"/>
                  </a:lnTo>
                  <a:lnTo>
                    <a:pt x="1" y="130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4" y="155"/>
                  </a:lnTo>
                  <a:lnTo>
                    <a:pt x="16" y="152"/>
                  </a:lnTo>
                  <a:lnTo>
                    <a:pt x="14" y="146"/>
                  </a:lnTo>
                  <a:lnTo>
                    <a:pt x="13" y="139"/>
                  </a:lnTo>
                  <a:lnTo>
                    <a:pt x="14" y="129"/>
                  </a:lnTo>
                  <a:lnTo>
                    <a:pt x="17" y="119"/>
                  </a:lnTo>
                  <a:lnTo>
                    <a:pt x="21" y="109"/>
                  </a:lnTo>
                  <a:lnTo>
                    <a:pt x="26" y="97"/>
                  </a:lnTo>
                  <a:lnTo>
                    <a:pt x="33" y="86"/>
                  </a:lnTo>
                  <a:lnTo>
                    <a:pt x="41" y="75"/>
                  </a:lnTo>
                  <a:lnTo>
                    <a:pt x="49" y="65"/>
                  </a:lnTo>
                  <a:lnTo>
                    <a:pt x="58" y="53"/>
                  </a:lnTo>
                  <a:lnTo>
                    <a:pt x="67" y="42"/>
                  </a:lnTo>
                  <a:lnTo>
                    <a:pt x="75" y="34"/>
                  </a:lnTo>
                  <a:lnTo>
                    <a:pt x="84" y="25"/>
                  </a:lnTo>
                  <a:lnTo>
                    <a:pt x="92" y="17"/>
                  </a:lnTo>
                  <a:lnTo>
                    <a:pt x="100" y="12"/>
                  </a:lnTo>
                  <a:lnTo>
                    <a:pt x="106" y="7"/>
                  </a:lnTo>
                  <a:lnTo>
                    <a:pt x="95" y="8"/>
                  </a:lnTo>
                  <a:lnTo>
                    <a:pt x="108" y="4"/>
                  </a:lnTo>
                  <a:lnTo>
                    <a:pt x="104" y="0"/>
                  </a:lnTo>
                  <a:lnTo>
                    <a:pt x="97" y="4"/>
                  </a:lnTo>
                  <a:lnTo>
                    <a:pt x="108" y="4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1" name="Freeform 304">
              <a:extLst>
                <a:ext uri="{FF2B5EF4-FFF2-40B4-BE49-F238E27FC236}">
                  <a16:creationId xmlns:a16="http://schemas.microsoft.com/office/drawing/2014/main" id="{EED3F40C-1531-4DC5-B29F-1D8CAD3F7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1025"/>
              <a:ext cx="49" cy="36"/>
            </a:xfrm>
            <a:custGeom>
              <a:avLst/>
              <a:gdLst>
                <a:gd name="T0" fmla="*/ 48 w 49"/>
                <a:gd name="T1" fmla="*/ 34 h 36"/>
                <a:gd name="T2" fmla="*/ 48 w 49"/>
                <a:gd name="T3" fmla="*/ 34 h 36"/>
                <a:gd name="T4" fmla="*/ 46 w 49"/>
                <a:gd name="T5" fmla="*/ 32 h 36"/>
                <a:gd name="T6" fmla="*/ 43 w 49"/>
                <a:gd name="T7" fmla="*/ 28 h 36"/>
                <a:gd name="T8" fmla="*/ 39 w 49"/>
                <a:gd name="T9" fmla="*/ 25 h 36"/>
                <a:gd name="T10" fmla="*/ 35 w 49"/>
                <a:gd name="T11" fmla="*/ 20 h 36"/>
                <a:gd name="T12" fmla="*/ 28 w 49"/>
                <a:gd name="T13" fmla="*/ 15 h 36"/>
                <a:gd name="T14" fmla="*/ 23 w 49"/>
                <a:gd name="T15" fmla="*/ 10 h 36"/>
                <a:gd name="T16" fmla="*/ 17 w 49"/>
                <a:gd name="T17" fmla="*/ 5 h 36"/>
                <a:gd name="T18" fmla="*/ 12 w 49"/>
                <a:gd name="T19" fmla="*/ 0 h 36"/>
                <a:gd name="T20" fmla="*/ 0 w 49"/>
                <a:gd name="T21" fmla="*/ 3 h 36"/>
                <a:gd name="T22" fmla="*/ 6 w 49"/>
                <a:gd name="T23" fmla="*/ 9 h 36"/>
                <a:gd name="T24" fmla="*/ 12 w 49"/>
                <a:gd name="T25" fmla="*/ 14 h 36"/>
                <a:gd name="T26" fmla="*/ 18 w 49"/>
                <a:gd name="T27" fmla="*/ 20 h 36"/>
                <a:gd name="T28" fmla="*/ 24 w 49"/>
                <a:gd name="T29" fmla="*/ 24 h 36"/>
                <a:gd name="T30" fmla="*/ 28 w 49"/>
                <a:gd name="T31" fmla="*/ 28 h 36"/>
                <a:gd name="T32" fmla="*/ 32 w 49"/>
                <a:gd name="T33" fmla="*/ 32 h 36"/>
                <a:gd name="T34" fmla="*/ 35 w 49"/>
                <a:gd name="T35" fmla="*/ 34 h 36"/>
                <a:gd name="T36" fmla="*/ 35 w 49"/>
                <a:gd name="T37" fmla="*/ 35 h 36"/>
                <a:gd name="T38" fmla="*/ 48 w 49"/>
                <a:gd name="T39" fmla="*/ 34 h 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9" h="36">
                  <a:moveTo>
                    <a:pt x="48" y="34"/>
                  </a:moveTo>
                  <a:lnTo>
                    <a:pt x="48" y="34"/>
                  </a:lnTo>
                  <a:lnTo>
                    <a:pt x="46" y="32"/>
                  </a:lnTo>
                  <a:lnTo>
                    <a:pt x="43" y="28"/>
                  </a:lnTo>
                  <a:lnTo>
                    <a:pt x="39" y="25"/>
                  </a:lnTo>
                  <a:lnTo>
                    <a:pt x="35" y="20"/>
                  </a:lnTo>
                  <a:lnTo>
                    <a:pt x="28" y="15"/>
                  </a:lnTo>
                  <a:lnTo>
                    <a:pt x="23" y="10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2" y="14"/>
                  </a:lnTo>
                  <a:lnTo>
                    <a:pt x="18" y="20"/>
                  </a:lnTo>
                  <a:lnTo>
                    <a:pt x="24" y="24"/>
                  </a:lnTo>
                  <a:lnTo>
                    <a:pt x="28" y="28"/>
                  </a:lnTo>
                  <a:lnTo>
                    <a:pt x="32" y="32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48" y="34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2" name="Freeform 305">
              <a:extLst>
                <a:ext uri="{FF2B5EF4-FFF2-40B4-BE49-F238E27FC236}">
                  <a16:creationId xmlns:a16="http://schemas.microsoft.com/office/drawing/2014/main" id="{81286DB4-25D0-439B-8E16-CFAB66907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1065"/>
              <a:ext cx="99" cy="72"/>
            </a:xfrm>
            <a:custGeom>
              <a:avLst/>
              <a:gdLst>
                <a:gd name="T0" fmla="*/ 98 w 99"/>
                <a:gd name="T1" fmla="*/ 67 h 72"/>
                <a:gd name="T2" fmla="*/ 97 w 99"/>
                <a:gd name="T3" fmla="*/ 66 h 72"/>
                <a:gd name="T4" fmla="*/ 84 w 99"/>
                <a:gd name="T5" fmla="*/ 61 h 72"/>
                <a:gd name="T6" fmla="*/ 71 w 99"/>
                <a:gd name="T7" fmla="*/ 53 h 72"/>
                <a:gd name="T8" fmla="*/ 57 w 99"/>
                <a:gd name="T9" fmla="*/ 41 h 72"/>
                <a:gd name="T10" fmla="*/ 43 w 99"/>
                <a:gd name="T11" fmla="*/ 30 h 72"/>
                <a:gd name="T12" fmla="*/ 31 w 99"/>
                <a:gd name="T13" fmla="*/ 18 h 72"/>
                <a:gd name="T14" fmla="*/ 21 w 99"/>
                <a:gd name="T15" fmla="*/ 8 h 72"/>
                <a:gd name="T16" fmla="*/ 15 w 99"/>
                <a:gd name="T17" fmla="*/ 2 h 72"/>
                <a:gd name="T18" fmla="*/ 14 w 99"/>
                <a:gd name="T19" fmla="*/ 0 h 72"/>
                <a:gd name="T20" fmla="*/ 0 w 99"/>
                <a:gd name="T21" fmla="*/ 1 h 72"/>
                <a:gd name="T22" fmla="*/ 3 w 99"/>
                <a:gd name="T23" fmla="*/ 5 h 72"/>
                <a:gd name="T24" fmla="*/ 9 w 99"/>
                <a:gd name="T25" fmla="*/ 12 h 72"/>
                <a:gd name="T26" fmla="*/ 19 w 99"/>
                <a:gd name="T27" fmla="*/ 22 h 72"/>
                <a:gd name="T28" fmla="*/ 31 w 99"/>
                <a:gd name="T29" fmla="*/ 34 h 72"/>
                <a:gd name="T30" fmla="*/ 44 w 99"/>
                <a:gd name="T31" fmla="*/ 45 h 72"/>
                <a:gd name="T32" fmla="*/ 60 w 99"/>
                <a:gd name="T33" fmla="*/ 56 h 72"/>
                <a:gd name="T34" fmla="*/ 74 w 99"/>
                <a:gd name="T35" fmla="*/ 65 h 72"/>
                <a:gd name="T36" fmla="*/ 89 w 99"/>
                <a:gd name="T37" fmla="*/ 71 h 72"/>
                <a:gd name="T38" fmla="*/ 86 w 99"/>
                <a:gd name="T39" fmla="*/ 70 h 72"/>
                <a:gd name="T40" fmla="*/ 98 w 99"/>
                <a:gd name="T41" fmla="*/ 67 h 72"/>
                <a:gd name="T42" fmla="*/ 98 w 99"/>
                <a:gd name="T43" fmla="*/ 66 h 72"/>
                <a:gd name="T44" fmla="*/ 97 w 99"/>
                <a:gd name="T45" fmla="*/ 66 h 72"/>
                <a:gd name="T46" fmla="*/ 98 w 99"/>
                <a:gd name="T47" fmla="*/ 67 h 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99" h="72">
                  <a:moveTo>
                    <a:pt x="98" y="67"/>
                  </a:moveTo>
                  <a:lnTo>
                    <a:pt x="97" y="66"/>
                  </a:lnTo>
                  <a:lnTo>
                    <a:pt x="84" y="61"/>
                  </a:lnTo>
                  <a:lnTo>
                    <a:pt x="71" y="53"/>
                  </a:lnTo>
                  <a:lnTo>
                    <a:pt x="57" y="41"/>
                  </a:lnTo>
                  <a:lnTo>
                    <a:pt x="43" y="30"/>
                  </a:lnTo>
                  <a:lnTo>
                    <a:pt x="31" y="18"/>
                  </a:lnTo>
                  <a:lnTo>
                    <a:pt x="21" y="8"/>
                  </a:lnTo>
                  <a:lnTo>
                    <a:pt x="15" y="2"/>
                  </a:lnTo>
                  <a:lnTo>
                    <a:pt x="14" y="0"/>
                  </a:lnTo>
                  <a:lnTo>
                    <a:pt x="0" y="1"/>
                  </a:lnTo>
                  <a:lnTo>
                    <a:pt x="3" y="5"/>
                  </a:lnTo>
                  <a:lnTo>
                    <a:pt x="9" y="12"/>
                  </a:lnTo>
                  <a:lnTo>
                    <a:pt x="19" y="22"/>
                  </a:lnTo>
                  <a:lnTo>
                    <a:pt x="31" y="34"/>
                  </a:lnTo>
                  <a:lnTo>
                    <a:pt x="44" y="45"/>
                  </a:lnTo>
                  <a:lnTo>
                    <a:pt x="60" y="56"/>
                  </a:lnTo>
                  <a:lnTo>
                    <a:pt x="74" y="65"/>
                  </a:lnTo>
                  <a:lnTo>
                    <a:pt x="89" y="71"/>
                  </a:lnTo>
                  <a:lnTo>
                    <a:pt x="86" y="70"/>
                  </a:lnTo>
                  <a:lnTo>
                    <a:pt x="98" y="67"/>
                  </a:lnTo>
                  <a:lnTo>
                    <a:pt x="98" y="66"/>
                  </a:lnTo>
                  <a:lnTo>
                    <a:pt x="97" y="66"/>
                  </a:lnTo>
                  <a:lnTo>
                    <a:pt x="98" y="67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" name="Freeform 306">
              <a:extLst>
                <a:ext uri="{FF2B5EF4-FFF2-40B4-BE49-F238E27FC236}">
                  <a16:creationId xmlns:a16="http://schemas.microsoft.com/office/drawing/2014/main" id="{73F763A7-7CAB-4785-A2AA-BC0A3C958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" y="1138"/>
              <a:ext cx="32" cy="51"/>
            </a:xfrm>
            <a:custGeom>
              <a:avLst/>
              <a:gdLst>
                <a:gd name="T0" fmla="*/ 31 w 32"/>
                <a:gd name="T1" fmla="*/ 47 h 51"/>
                <a:gd name="T2" fmla="*/ 31 w 32"/>
                <a:gd name="T3" fmla="*/ 47 h 51"/>
                <a:gd name="T4" fmla="*/ 28 w 32"/>
                <a:gd name="T5" fmla="*/ 43 h 51"/>
                <a:gd name="T6" fmla="*/ 27 w 32"/>
                <a:gd name="T7" fmla="*/ 39 h 51"/>
                <a:gd name="T8" fmla="*/ 26 w 32"/>
                <a:gd name="T9" fmla="*/ 36 h 51"/>
                <a:gd name="T10" fmla="*/ 24 w 32"/>
                <a:gd name="T11" fmla="*/ 31 h 51"/>
                <a:gd name="T12" fmla="*/ 22 w 32"/>
                <a:gd name="T13" fmla="*/ 25 h 51"/>
                <a:gd name="T14" fmla="*/ 19 w 32"/>
                <a:gd name="T15" fmla="*/ 19 h 51"/>
                <a:gd name="T16" fmla="*/ 16 w 32"/>
                <a:gd name="T17" fmla="*/ 10 h 51"/>
                <a:gd name="T18" fmla="*/ 10 w 32"/>
                <a:gd name="T19" fmla="*/ 0 h 51"/>
                <a:gd name="T20" fmla="*/ 0 w 32"/>
                <a:gd name="T21" fmla="*/ 3 h 51"/>
                <a:gd name="T22" fmla="*/ 5 w 32"/>
                <a:gd name="T23" fmla="*/ 13 h 51"/>
                <a:gd name="T24" fmla="*/ 8 w 32"/>
                <a:gd name="T25" fmla="*/ 21 h 51"/>
                <a:gd name="T26" fmla="*/ 10 w 32"/>
                <a:gd name="T27" fmla="*/ 28 h 51"/>
                <a:gd name="T28" fmla="*/ 13 w 32"/>
                <a:gd name="T29" fmla="*/ 33 h 51"/>
                <a:gd name="T30" fmla="*/ 15 w 32"/>
                <a:gd name="T31" fmla="*/ 38 h 51"/>
                <a:gd name="T32" fmla="*/ 16 w 32"/>
                <a:gd name="T33" fmla="*/ 42 h 51"/>
                <a:gd name="T34" fmla="*/ 18 w 32"/>
                <a:gd name="T35" fmla="*/ 46 h 51"/>
                <a:gd name="T36" fmla="*/ 20 w 32"/>
                <a:gd name="T37" fmla="*/ 50 h 51"/>
                <a:gd name="T38" fmla="*/ 31 w 32"/>
                <a:gd name="T39" fmla="*/ 47 h 5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2" h="51">
                  <a:moveTo>
                    <a:pt x="31" y="47"/>
                  </a:moveTo>
                  <a:lnTo>
                    <a:pt x="31" y="47"/>
                  </a:lnTo>
                  <a:lnTo>
                    <a:pt x="28" y="43"/>
                  </a:lnTo>
                  <a:lnTo>
                    <a:pt x="27" y="39"/>
                  </a:lnTo>
                  <a:lnTo>
                    <a:pt x="26" y="36"/>
                  </a:lnTo>
                  <a:lnTo>
                    <a:pt x="24" y="31"/>
                  </a:lnTo>
                  <a:lnTo>
                    <a:pt x="22" y="25"/>
                  </a:lnTo>
                  <a:lnTo>
                    <a:pt x="19" y="19"/>
                  </a:lnTo>
                  <a:lnTo>
                    <a:pt x="16" y="10"/>
                  </a:lnTo>
                  <a:lnTo>
                    <a:pt x="10" y="0"/>
                  </a:lnTo>
                  <a:lnTo>
                    <a:pt x="0" y="3"/>
                  </a:lnTo>
                  <a:lnTo>
                    <a:pt x="5" y="13"/>
                  </a:lnTo>
                  <a:lnTo>
                    <a:pt x="8" y="21"/>
                  </a:lnTo>
                  <a:lnTo>
                    <a:pt x="10" y="28"/>
                  </a:lnTo>
                  <a:lnTo>
                    <a:pt x="13" y="33"/>
                  </a:lnTo>
                  <a:lnTo>
                    <a:pt x="15" y="38"/>
                  </a:lnTo>
                  <a:lnTo>
                    <a:pt x="16" y="42"/>
                  </a:lnTo>
                  <a:lnTo>
                    <a:pt x="18" y="46"/>
                  </a:lnTo>
                  <a:lnTo>
                    <a:pt x="20" y="50"/>
                  </a:lnTo>
                  <a:lnTo>
                    <a:pt x="31" y="47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" name="Freeform 307">
              <a:extLst>
                <a:ext uri="{FF2B5EF4-FFF2-40B4-BE49-F238E27FC236}">
                  <a16:creationId xmlns:a16="http://schemas.microsoft.com/office/drawing/2014/main" id="{E6F81E54-86A7-404A-84F0-0D289FF23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1191"/>
              <a:ext cx="31" cy="116"/>
            </a:xfrm>
            <a:custGeom>
              <a:avLst/>
              <a:gdLst>
                <a:gd name="T0" fmla="*/ 1 w 31"/>
                <a:gd name="T1" fmla="*/ 115 h 116"/>
                <a:gd name="T2" fmla="*/ 7 w 31"/>
                <a:gd name="T3" fmla="*/ 114 h 116"/>
                <a:gd name="T4" fmla="*/ 14 w 31"/>
                <a:gd name="T5" fmla="*/ 109 h 116"/>
                <a:gd name="T6" fmla="*/ 19 w 31"/>
                <a:gd name="T7" fmla="*/ 104 h 116"/>
                <a:gd name="T8" fmla="*/ 23 w 31"/>
                <a:gd name="T9" fmla="*/ 97 h 116"/>
                <a:gd name="T10" fmla="*/ 26 w 31"/>
                <a:gd name="T11" fmla="*/ 89 h 116"/>
                <a:gd name="T12" fmla="*/ 28 w 31"/>
                <a:gd name="T13" fmla="*/ 82 h 116"/>
                <a:gd name="T14" fmla="*/ 29 w 31"/>
                <a:gd name="T15" fmla="*/ 73 h 116"/>
                <a:gd name="T16" fmla="*/ 30 w 31"/>
                <a:gd name="T17" fmla="*/ 65 h 116"/>
                <a:gd name="T18" fmla="*/ 30 w 31"/>
                <a:gd name="T19" fmla="*/ 55 h 116"/>
                <a:gd name="T20" fmla="*/ 30 w 31"/>
                <a:gd name="T21" fmla="*/ 46 h 116"/>
                <a:gd name="T22" fmla="*/ 29 w 31"/>
                <a:gd name="T23" fmla="*/ 37 h 116"/>
                <a:gd name="T24" fmla="*/ 28 w 31"/>
                <a:gd name="T25" fmla="*/ 29 h 116"/>
                <a:gd name="T26" fmla="*/ 26 w 31"/>
                <a:gd name="T27" fmla="*/ 21 h 116"/>
                <a:gd name="T28" fmla="*/ 24 w 31"/>
                <a:gd name="T29" fmla="*/ 14 h 116"/>
                <a:gd name="T30" fmla="*/ 23 w 31"/>
                <a:gd name="T31" fmla="*/ 9 h 116"/>
                <a:gd name="T32" fmla="*/ 21 w 31"/>
                <a:gd name="T33" fmla="*/ 3 h 116"/>
                <a:gd name="T34" fmla="*/ 19 w 31"/>
                <a:gd name="T35" fmla="*/ 0 h 116"/>
                <a:gd name="T36" fmla="*/ 8 w 31"/>
                <a:gd name="T37" fmla="*/ 3 h 116"/>
                <a:gd name="T38" fmla="*/ 9 w 31"/>
                <a:gd name="T39" fmla="*/ 6 h 116"/>
                <a:gd name="T40" fmla="*/ 11 w 31"/>
                <a:gd name="T41" fmla="*/ 10 h 116"/>
                <a:gd name="T42" fmla="*/ 13 w 31"/>
                <a:gd name="T43" fmla="*/ 16 h 116"/>
                <a:gd name="T44" fmla="*/ 15 w 31"/>
                <a:gd name="T45" fmla="*/ 24 h 116"/>
                <a:gd name="T46" fmla="*/ 16 w 31"/>
                <a:gd name="T47" fmla="*/ 31 h 116"/>
                <a:gd name="T48" fmla="*/ 17 w 31"/>
                <a:gd name="T49" fmla="*/ 39 h 116"/>
                <a:gd name="T50" fmla="*/ 18 w 31"/>
                <a:gd name="T51" fmla="*/ 48 h 116"/>
                <a:gd name="T52" fmla="*/ 19 w 31"/>
                <a:gd name="T53" fmla="*/ 57 h 116"/>
                <a:gd name="T54" fmla="*/ 19 w 31"/>
                <a:gd name="T55" fmla="*/ 66 h 116"/>
                <a:gd name="T56" fmla="*/ 18 w 31"/>
                <a:gd name="T57" fmla="*/ 74 h 116"/>
                <a:gd name="T58" fmla="*/ 17 w 31"/>
                <a:gd name="T59" fmla="*/ 83 h 116"/>
                <a:gd name="T60" fmla="*/ 15 w 31"/>
                <a:gd name="T61" fmla="*/ 89 h 116"/>
                <a:gd name="T62" fmla="*/ 12 w 31"/>
                <a:gd name="T63" fmla="*/ 97 h 116"/>
                <a:gd name="T64" fmla="*/ 8 w 31"/>
                <a:gd name="T65" fmla="*/ 103 h 116"/>
                <a:gd name="T66" fmla="*/ 5 w 31"/>
                <a:gd name="T67" fmla="*/ 107 h 116"/>
                <a:gd name="T68" fmla="*/ 0 w 31"/>
                <a:gd name="T69" fmla="*/ 110 h 116"/>
                <a:gd name="T70" fmla="*/ 7 w 31"/>
                <a:gd name="T71" fmla="*/ 109 h 116"/>
                <a:gd name="T72" fmla="*/ 1 w 31"/>
                <a:gd name="T73" fmla="*/ 115 h 116"/>
                <a:gd name="T74" fmla="*/ 4 w 31"/>
                <a:gd name="T75" fmla="*/ 115 h 116"/>
                <a:gd name="T76" fmla="*/ 7 w 31"/>
                <a:gd name="T77" fmla="*/ 114 h 116"/>
                <a:gd name="T78" fmla="*/ 1 w 31"/>
                <a:gd name="T79" fmla="*/ 115 h 1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1" h="116">
                  <a:moveTo>
                    <a:pt x="1" y="115"/>
                  </a:moveTo>
                  <a:lnTo>
                    <a:pt x="7" y="114"/>
                  </a:lnTo>
                  <a:lnTo>
                    <a:pt x="14" y="109"/>
                  </a:lnTo>
                  <a:lnTo>
                    <a:pt x="19" y="104"/>
                  </a:lnTo>
                  <a:lnTo>
                    <a:pt x="23" y="97"/>
                  </a:lnTo>
                  <a:lnTo>
                    <a:pt x="26" y="89"/>
                  </a:lnTo>
                  <a:lnTo>
                    <a:pt x="28" y="82"/>
                  </a:lnTo>
                  <a:lnTo>
                    <a:pt x="29" y="73"/>
                  </a:lnTo>
                  <a:lnTo>
                    <a:pt x="30" y="65"/>
                  </a:lnTo>
                  <a:lnTo>
                    <a:pt x="30" y="55"/>
                  </a:lnTo>
                  <a:lnTo>
                    <a:pt x="30" y="46"/>
                  </a:lnTo>
                  <a:lnTo>
                    <a:pt x="29" y="37"/>
                  </a:lnTo>
                  <a:lnTo>
                    <a:pt x="28" y="29"/>
                  </a:lnTo>
                  <a:lnTo>
                    <a:pt x="26" y="21"/>
                  </a:lnTo>
                  <a:lnTo>
                    <a:pt x="24" y="14"/>
                  </a:lnTo>
                  <a:lnTo>
                    <a:pt x="23" y="9"/>
                  </a:lnTo>
                  <a:lnTo>
                    <a:pt x="21" y="3"/>
                  </a:lnTo>
                  <a:lnTo>
                    <a:pt x="19" y="0"/>
                  </a:lnTo>
                  <a:lnTo>
                    <a:pt x="8" y="3"/>
                  </a:lnTo>
                  <a:lnTo>
                    <a:pt x="9" y="6"/>
                  </a:lnTo>
                  <a:lnTo>
                    <a:pt x="11" y="10"/>
                  </a:lnTo>
                  <a:lnTo>
                    <a:pt x="13" y="16"/>
                  </a:lnTo>
                  <a:lnTo>
                    <a:pt x="15" y="24"/>
                  </a:lnTo>
                  <a:lnTo>
                    <a:pt x="16" y="31"/>
                  </a:lnTo>
                  <a:lnTo>
                    <a:pt x="17" y="39"/>
                  </a:lnTo>
                  <a:lnTo>
                    <a:pt x="18" y="48"/>
                  </a:lnTo>
                  <a:lnTo>
                    <a:pt x="19" y="57"/>
                  </a:lnTo>
                  <a:lnTo>
                    <a:pt x="19" y="66"/>
                  </a:lnTo>
                  <a:lnTo>
                    <a:pt x="18" y="74"/>
                  </a:lnTo>
                  <a:lnTo>
                    <a:pt x="17" y="83"/>
                  </a:lnTo>
                  <a:lnTo>
                    <a:pt x="15" y="89"/>
                  </a:lnTo>
                  <a:lnTo>
                    <a:pt x="12" y="97"/>
                  </a:lnTo>
                  <a:lnTo>
                    <a:pt x="8" y="103"/>
                  </a:lnTo>
                  <a:lnTo>
                    <a:pt x="5" y="107"/>
                  </a:lnTo>
                  <a:lnTo>
                    <a:pt x="0" y="110"/>
                  </a:lnTo>
                  <a:lnTo>
                    <a:pt x="7" y="109"/>
                  </a:lnTo>
                  <a:lnTo>
                    <a:pt x="1" y="115"/>
                  </a:lnTo>
                  <a:lnTo>
                    <a:pt x="4" y="115"/>
                  </a:lnTo>
                  <a:lnTo>
                    <a:pt x="7" y="114"/>
                  </a:lnTo>
                  <a:lnTo>
                    <a:pt x="1" y="115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" name="Freeform 308">
              <a:extLst>
                <a:ext uri="{FF2B5EF4-FFF2-40B4-BE49-F238E27FC236}">
                  <a16:creationId xmlns:a16="http://schemas.microsoft.com/office/drawing/2014/main" id="{C32BCEA6-BA51-4B7F-95C9-52119774D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" y="1274"/>
              <a:ext cx="138" cy="33"/>
            </a:xfrm>
            <a:custGeom>
              <a:avLst/>
              <a:gdLst>
                <a:gd name="T0" fmla="*/ 1 w 138"/>
                <a:gd name="T1" fmla="*/ 4 h 33"/>
                <a:gd name="T2" fmla="*/ 0 w 138"/>
                <a:gd name="T3" fmla="*/ 4 h 33"/>
                <a:gd name="T4" fmla="*/ 3 w 138"/>
                <a:gd name="T5" fmla="*/ 5 h 33"/>
                <a:gd name="T6" fmla="*/ 8 w 138"/>
                <a:gd name="T7" fmla="*/ 6 h 33"/>
                <a:gd name="T8" fmla="*/ 13 w 138"/>
                <a:gd name="T9" fmla="*/ 8 h 33"/>
                <a:gd name="T10" fmla="*/ 18 w 138"/>
                <a:gd name="T11" fmla="*/ 9 h 33"/>
                <a:gd name="T12" fmla="*/ 26 w 138"/>
                <a:gd name="T13" fmla="*/ 11 h 33"/>
                <a:gd name="T14" fmla="*/ 32 w 138"/>
                <a:gd name="T15" fmla="*/ 13 h 33"/>
                <a:gd name="T16" fmla="*/ 41 w 138"/>
                <a:gd name="T17" fmla="*/ 14 h 33"/>
                <a:gd name="T18" fmla="*/ 50 w 138"/>
                <a:gd name="T19" fmla="*/ 17 h 33"/>
                <a:gd name="T20" fmla="*/ 59 w 138"/>
                <a:gd name="T21" fmla="*/ 19 h 33"/>
                <a:gd name="T22" fmla="*/ 69 w 138"/>
                <a:gd name="T23" fmla="*/ 20 h 33"/>
                <a:gd name="T24" fmla="*/ 79 w 138"/>
                <a:gd name="T25" fmla="*/ 23 h 33"/>
                <a:gd name="T26" fmla="*/ 88 w 138"/>
                <a:gd name="T27" fmla="*/ 24 h 33"/>
                <a:gd name="T28" fmla="*/ 99 w 138"/>
                <a:gd name="T29" fmla="*/ 27 h 33"/>
                <a:gd name="T30" fmla="*/ 109 w 138"/>
                <a:gd name="T31" fmla="*/ 29 h 33"/>
                <a:gd name="T32" fmla="*/ 120 w 138"/>
                <a:gd name="T33" fmla="*/ 30 h 33"/>
                <a:gd name="T34" fmla="*/ 131 w 138"/>
                <a:gd name="T35" fmla="*/ 32 h 33"/>
                <a:gd name="T36" fmla="*/ 137 w 138"/>
                <a:gd name="T37" fmla="*/ 27 h 33"/>
                <a:gd name="T38" fmla="*/ 127 w 138"/>
                <a:gd name="T39" fmla="*/ 25 h 33"/>
                <a:gd name="T40" fmla="*/ 118 w 138"/>
                <a:gd name="T41" fmla="*/ 24 h 33"/>
                <a:gd name="T42" fmla="*/ 107 w 138"/>
                <a:gd name="T43" fmla="*/ 21 h 33"/>
                <a:gd name="T44" fmla="*/ 96 w 138"/>
                <a:gd name="T45" fmla="*/ 19 h 33"/>
                <a:gd name="T46" fmla="*/ 86 w 138"/>
                <a:gd name="T47" fmla="*/ 18 h 33"/>
                <a:gd name="T48" fmla="*/ 77 w 138"/>
                <a:gd name="T49" fmla="*/ 15 h 33"/>
                <a:gd name="T50" fmla="*/ 67 w 138"/>
                <a:gd name="T51" fmla="*/ 13 h 33"/>
                <a:gd name="T52" fmla="*/ 58 w 138"/>
                <a:gd name="T53" fmla="*/ 12 h 33"/>
                <a:gd name="T54" fmla="*/ 50 w 138"/>
                <a:gd name="T55" fmla="*/ 9 h 33"/>
                <a:gd name="T56" fmla="*/ 42 w 138"/>
                <a:gd name="T57" fmla="*/ 8 h 33"/>
                <a:gd name="T58" fmla="*/ 35 w 138"/>
                <a:gd name="T59" fmla="*/ 6 h 33"/>
                <a:gd name="T60" fmla="*/ 28 w 138"/>
                <a:gd name="T61" fmla="*/ 4 h 33"/>
                <a:gd name="T62" fmla="*/ 22 w 138"/>
                <a:gd name="T63" fmla="*/ 3 h 33"/>
                <a:gd name="T64" fmla="*/ 16 w 138"/>
                <a:gd name="T65" fmla="*/ 2 h 33"/>
                <a:gd name="T66" fmla="*/ 13 w 138"/>
                <a:gd name="T67" fmla="*/ 1 h 33"/>
                <a:gd name="T68" fmla="*/ 11 w 138"/>
                <a:gd name="T69" fmla="*/ 0 h 33"/>
                <a:gd name="T70" fmla="*/ 10 w 138"/>
                <a:gd name="T71" fmla="*/ 0 h 33"/>
                <a:gd name="T72" fmla="*/ 1 w 138"/>
                <a:gd name="T73" fmla="*/ 4 h 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8" h="33">
                  <a:moveTo>
                    <a:pt x="1" y="4"/>
                  </a:moveTo>
                  <a:lnTo>
                    <a:pt x="0" y="4"/>
                  </a:lnTo>
                  <a:lnTo>
                    <a:pt x="3" y="5"/>
                  </a:lnTo>
                  <a:lnTo>
                    <a:pt x="8" y="6"/>
                  </a:lnTo>
                  <a:lnTo>
                    <a:pt x="13" y="8"/>
                  </a:lnTo>
                  <a:lnTo>
                    <a:pt x="18" y="9"/>
                  </a:lnTo>
                  <a:lnTo>
                    <a:pt x="26" y="11"/>
                  </a:lnTo>
                  <a:lnTo>
                    <a:pt x="32" y="13"/>
                  </a:lnTo>
                  <a:lnTo>
                    <a:pt x="41" y="14"/>
                  </a:lnTo>
                  <a:lnTo>
                    <a:pt x="50" y="17"/>
                  </a:lnTo>
                  <a:lnTo>
                    <a:pt x="59" y="19"/>
                  </a:lnTo>
                  <a:lnTo>
                    <a:pt x="69" y="20"/>
                  </a:lnTo>
                  <a:lnTo>
                    <a:pt x="79" y="23"/>
                  </a:lnTo>
                  <a:lnTo>
                    <a:pt x="88" y="24"/>
                  </a:lnTo>
                  <a:lnTo>
                    <a:pt x="99" y="27"/>
                  </a:lnTo>
                  <a:lnTo>
                    <a:pt x="109" y="29"/>
                  </a:lnTo>
                  <a:lnTo>
                    <a:pt x="120" y="30"/>
                  </a:lnTo>
                  <a:lnTo>
                    <a:pt x="131" y="32"/>
                  </a:lnTo>
                  <a:lnTo>
                    <a:pt x="137" y="27"/>
                  </a:lnTo>
                  <a:lnTo>
                    <a:pt x="127" y="25"/>
                  </a:lnTo>
                  <a:lnTo>
                    <a:pt x="118" y="24"/>
                  </a:lnTo>
                  <a:lnTo>
                    <a:pt x="107" y="21"/>
                  </a:lnTo>
                  <a:lnTo>
                    <a:pt x="96" y="19"/>
                  </a:lnTo>
                  <a:lnTo>
                    <a:pt x="86" y="18"/>
                  </a:lnTo>
                  <a:lnTo>
                    <a:pt x="77" y="15"/>
                  </a:lnTo>
                  <a:lnTo>
                    <a:pt x="67" y="13"/>
                  </a:lnTo>
                  <a:lnTo>
                    <a:pt x="58" y="12"/>
                  </a:lnTo>
                  <a:lnTo>
                    <a:pt x="50" y="9"/>
                  </a:lnTo>
                  <a:lnTo>
                    <a:pt x="42" y="8"/>
                  </a:lnTo>
                  <a:lnTo>
                    <a:pt x="35" y="6"/>
                  </a:lnTo>
                  <a:lnTo>
                    <a:pt x="28" y="4"/>
                  </a:lnTo>
                  <a:lnTo>
                    <a:pt x="22" y="3"/>
                  </a:lnTo>
                  <a:lnTo>
                    <a:pt x="16" y="2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1" y="4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" name="Freeform 309">
              <a:extLst>
                <a:ext uri="{FF2B5EF4-FFF2-40B4-BE49-F238E27FC236}">
                  <a16:creationId xmlns:a16="http://schemas.microsoft.com/office/drawing/2014/main" id="{0385C182-9219-4491-A442-79B7F54F4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" y="1245"/>
              <a:ext cx="63" cy="29"/>
            </a:xfrm>
            <a:custGeom>
              <a:avLst/>
              <a:gdLst>
                <a:gd name="T0" fmla="*/ 1 w 63"/>
                <a:gd name="T1" fmla="*/ 3 h 29"/>
                <a:gd name="T2" fmla="*/ 0 w 63"/>
                <a:gd name="T3" fmla="*/ 2 h 29"/>
                <a:gd name="T4" fmla="*/ 0 w 63"/>
                <a:gd name="T5" fmla="*/ 7 h 29"/>
                <a:gd name="T6" fmla="*/ 0 w 63"/>
                <a:gd name="T7" fmla="*/ 12 h 29"/>
                <a:gd name="T8" fmla="*/ 3 w 63"/>
                <a:gd name="T9" fmla="*/ 15 h 29"/>
                <a:gd name="T10" fmla="*/ 8 w 63"/>
                <a:gd name="T11" fmla="*/ 17 h 29"/>
                <a:gd name="T12" fmla="*/ 15 w 63"/>
                <a:gd name="T13" fmla="*/ 18 h 29"/>
                <a:gd name="T14" fmla="*/ 24 w 63"/>
                <a:gd name="T15" fmla="*/ 21 h 29"/>
                <a:gd name="T16" fmla="*/ 37 w 63"/>
                <a:gd name="T17" fmla="*/ 24 h 29"/>
                <a:gd name="T18" fmla="*/ 54 w 63"/>
                <a:gd name="T19" fmla="*/ 28 h 29"/>
                <a:gd name="T20" fmla="*/ 62 w 63"/>
                <a:gd name="T21" fmla="*/ 24 h 29"/>
                <a:gd name="T22" fmla="*/ 46 w 63"/>
                <a:gd name="T23" fmla="*/ 18 h 29"/>
                <a:gd name="T24" fmla="*/ 33 w 63"/>
                <a:gd name="T25" fmla="*/ 16 h 29"/>
                <a:gd name="T26" fmla="*/ 22 w 63"/>
                <a:gd name="T27" fmla="*/ 13 h 29"/>
                <a:gd name="T28" fmla="*/ 17 w 63"/>
                <a:gd name="T29" fmla="*/ 12 h 29"/>
                <a:gd name="T30" fmla="*/ 13 w 63"/>
                <a:gd name="T31" fmla="*/ 12 h 29"/>
                <a:gd name="T32" fmla="*/ 12 w 63"/>
                <a:gd name="T33" fmla="*/ 10 h 29"/>
                <a:gd name="T34" fmla="*/ 12 w 63"/>
                <a:gd name="T35" fmla="*/ 7 h 29"/>
                <a:gd name="T36" fmla="*/ 13 w 63"/>
                <a:gd name="T37" fmla="*/ 1 h 29"/>
                <a:gd name="T38" fmla="*/ 12 w 63"/>
                <a:gd name="T39" fmla="*/ 0 h 29"/>
                <a:gd name="T40" fmla="*/ 13 w 63"/>
                <a:gd name="T41" fmla="*/ 1 h 29"/>
                <a:gd name="T42" fmla="*/ 13 w 63"/>
                <a:gd name="T43" fmla="*/ 0 h 29"/>
                <a:gd name="T44" fmla="*/ 12 w 63"/>
                <a:gd name="T45" fmla="*/ 0 h 29"/>
                <a:gd name="T46" fmla="*/ 1 w 63"/>
                <a:gd name="T47" fmla="*/ 3 h 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3" h="29">
                  <a:moveTo>
                    <a:pt x="1" y="3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8" y="17"/>
                  </a:lnTo>
                  <a:lnTo>
                    <a:pt x="15" y="18"/>
                  </a:lnTo>
                  <a:lnTo>
                    <a:pt x="24" y="21"/>
                  </a:lnTo>
                  <a:lnTo>
                    <a:pt x="37" y="24"/>
                  </a:lnTo>
                  <a:lnTo>
                    <a:pt x="54" y="28"/>
                  </a:lnTo>
                  <a:lnTo>
                    <a:pt x="62" y="24"/>
                  </a:lnTo>
                  <a:lnTo>
                    <a:pt x="46" y="18"/>
                  </a:lnTo>
                  <a:lnTo>
                    <a:pt x="33" y="16"/>
                  </a:lnTo>
                  <a:lnTo>
                    <a:pt x="22" y="13"/>
                  </a:lnTo>
                  <a:lnTo>
                    <a:pt x="17" y="12"/>
                  </a:lnTo>
                  <a:lnTo>
                    <a:pt x="13" y="12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" y="3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" name="Freeform 310">
              <a:extLst>
                <a:ext uri="{FF2B5EF4-FFF2-40B4-BE49-F238E27FC236}">
                  <a16:creationId xmlns:a16="http://schemas.microsoft.com/office/drawing/2014/main" id="{80422CF4-C4BF-4EDB-A9E5-2126761F4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" y="796"/>
              <a:ext cx="305" cy="353"/>
            </a:xfrm>
            <a:custGeom>
              <a:avLst/>
              <a:gdLst>
                <a:gd name="T0" fmla="*/ 294 w 305"/>
                <a:gd name="T1" fmla="*/ 162 h 353"/>
                <a:gd name="T2" fmla="*/ 289 w 305"/>
                <a:gd name="T3" fmla="*/ 188 h 353"/>
                <a:gd name="T4" fmla="*/ 281 w 305"/>
                <a:gd name="T5" fmla="*/ 208 h 353"/>
                <a:gd name="T6" fmla="*/ 280 w 305"/>
                <a:gd name="T7" fmla="*/ 213 h 353"/>
                <a:gd name="T8" fmla="*/ 290 w 305"/>
                <a:gd name="T9" fmla="*/ 234 h 353"/>
                <a:gd name="T10" fmla="*/ 294 w 305"/>
                <a:gd name="T11" fmla="*/ 276 h 353"/>
                <a:gd name="T12" fmla="*/ 286 w 305"/>
                <a:gd name="T13" fmla="*/ 319 h 353"/>
                <a:gd name="T14" fmla="*/ 263 w 305"/>
                <a:gd name="T15" fmla="*/ 346 h 353"/>
                <a:gd name="T16" fmla="*/ 219 w 305"/>
                <a:gd name="T17" fmla="*/ 352 h 353"/>
                <a:gd name="T18" fmla="*/ 186 w 305"/>
                <a:gd name="T19" fmla="*/ 336 h 353"/>
                <a:gd name="T20" fmla="*/ 159 w 305"/>
                <a:gd name="T21" fmla="*/ 330 h 353"/>
                <a:gd name="T22" fmla="*/ 126 w 305"/>
                <a:gd name="T23" fmla="*/ 318 h 353"/>
                <a:gd name="T24" fmla="*/ 96 w 305"/>
                <a:gd name="T25" fmla="*/ 292 h 353"/>
                <a:gd name="T26" fmla="*/ 69 w 305"/>
                <a:gd name="T27" fmla="*/ 265 h 353"/>
                <a:gd name="T28" fmla="*/ 42 w 305"/>
                <a:gd name="T29" fmla="*/ 236 h 353"/>
                <a:gd name="T30" fmla="*/ 43 w 305"/>
                <a:gd name="T31" fmla="*/ 207 h 353"/>
                <a:gd name="T32" fmla="*/ 41 w 305"/>
                <a:gd name="T33" fmla="*/ 195 h 353"/>
                <a:gd name="T34" fmla="*/ 14 w 305"/>
                <a:gd name="T35" fmla="*/ 171 h 353"/>
                <a:gd name="T36" fmla="*/ 14 w 305"/>
                <a:gd name="T37" fmla="*/ 139 h 353"/>
                <a:gd name="T38" fmla="*/ 31 w 305"/>
                <a:gd name="T39" fmla="*/ 115 h 353"/>
                <a:gd name="T40" fmla="*/ 52 w 305"/>
                <a:gd name="T41" fmla="*/ 124 h 353"/>
                <a:gd name="T42" fmla="*/ 32 w 305"/>
                <a:gd name="T43" fmla="*/ 114 h 353"/>
                <a:gd name="T44" fmla="*/ 7 w 305"/>
                <a:gd name="T45" fmla="*/ 123 h 353"/>
                <a:gd name="T46" fmla="*/ 1 w 305"/>
                <a:gd name="T47" fmla="*/ 123 h 353"/>
                <a:gd name="T48" fmla="*/ 42 w 305"/>
                <a:gd name="T49" fmla="*/ 88 h 353"/>
                <a:gd name="T50" fmla="*/ 26 w 305"/>
                <a:gd name="T51" fmla="*/ 104 h 353"/>
                <a:gd name="T52" fmla="*/ 35 w 305"/>
                <a:gd name="T53" fmla="*/ 82 h 353"/>
                <a:gd name="T54" fmla="*/ 21 w 305"/>
                <a:gd name="T55" fmla="*/ 91 h 353"/>
                <a:gd name="T56" fmla="*/ 13 w 305"/>
                <a:gd name="T57" fmla="*/ 106 h 353"/>
                <a:gd name="T58" fmla="*/ 22 w 305"/>
                <a:gd name="T59" fmla="*/ 79 h 353"/>
                <a:gd name="T60" fmla="*/ 44 w 305"/>
                <a:gd name="T61" fmla="*/ 54 h 353"/>
                <a:gd name="T62" fmla="*/ 42 w 305"/>
                <a:gd name="T63" fmla="*/ 39 h 353"/>
                <a:gd name="T64" fmla="*/ 75 w 305"/>
                <a:gd name="T65" fmla="*/ 27 h 353"/>
                <a:gd name="T66" fmla="*/ 117 w 305"/>
                <a:gd name="T67" fmla="*/ 24 h 353"/>
                <a:gd name="T68" fmla="*/ 150 w 305"/>
                <a:gd name="T69" fmla="*/ 34 h 353"/>
                <a:gd name="T70" fmla="*/ 143 w 305"/>
                <a:gd name="T71" fmla="*/ 30 h 353"/>
                <a:gd name="T72" fmla="*/ 116 w 305"/>
                <a:gd name="T73" fmla="*/ 22 h 353"/>
                <a:gd name="T74" fmla="*/ 143 w 305"/>
                <a:gd name="T75" fmla="*/ 23 h 353"/>
                <a:gd name="T76" fmla="*/ 175 w 305"/>
                <a:gd name="T77" fmla="*/ 33 h 353"/>
                <a:gd name="T78" fmla="*/ 161 w 305"/>
                <a:gd name="T79" fmla="*/ 26 h 353"/>
                <a:gd name="T80" fmla="*/ 126 w 305"/>
                <a:gd name="T81" fmla="*/ 20 h 353"/>
                <a:gd name="T82" fmla="*/ 89 w 305"/>
                <a:gd name="T83" fmla="*/ 23 h 353"/>
                <a:gd name="T84" fmla="*/ 65 w 305"/>
                <a:gd name="T85" fmla="*/ 27 h 353"/>
                <a:gd name="T86" fmla="*/ 68 w 305"/>
                <a:gd name="T87" fmla="*/ 13 h 353"/>
                <a:gd name="T88" fmla="*/ 96 w 305"/>
                <a:gd name="T89" fmla="*/ 3 h 353"/>
                <a:gd name="T90" fmla="*/ 131 w 305"/>
                <a:gd name="T91" fmla="*/ 0 h 353"/>
                <a:gd name="T92" fmla="*/ 161 w 305"/>
                <a:gd name="T93" fmla="*/ 3 h 353"/>
                <a:gd name="T94" fmla="*/ 188 w 305"/>
                <a:gd name="T95" fmla="*/ 13 h 353"/>
                <a:gd name="T96" fmla="*/ 216 w 305"/>
                <a:gd name="T97" fmla="*/ 21 h 353"/>
                <a:gd name="T98" fmla="*/ 236 w 305"/>
                <a:gd name="T99" fmla="*/ 22 h 353"/>
                <a:gd name="T100" fmla="*/ 264 w 305"/>
                <a:gd name="T101" fmla="*/ 40 h 353"/>
                <a:gd name="T102" fmla="*/ 289 w 305"/>
                <a:gd name="T103" fmla="*/ 71 h 353"/>
                <a:gd name="T104" fmla="*/ 297 w 305"/>
                <a:gd name="T105" fmla="*/ 104 h 353"/>
                <a:gd name="T106" fmla="*/ 301 w 305"/>
                <a:gd name="T107" fmla="*/ 115 h 353"/>
                <a:gd name="T108" fmla="*/ 298 w 305"/>
                <a:gd name="T109" fmla="*/ 134 h 3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05" h="353">
                  <a:moveTo>
                    <a:pt x="290" y="145"/>
                  </a:moveTo>
                  <a:lnTo>
                    <a:pt x="292" y="150"/>
                  </a:lnTo>
                  <a:lnTo>
                    <a:pt x="294" y="155"/>
                  </a:lnTo>
                  <a:lnTo>
                    <a:pt x="294" y="162"/>
                  </a:lnTo>
                  <a:lnTo>
                    <a:pt x="294" y="169"/>
                  </a:lnTo>
                  <a:lnTo>
                    <a:pt x="293" y="176"/>
                  </a:lnTo>
                  <a:lnTo>
                    <a:pt x="291" y="182"/>
                  </a:lnTo>
                  <a:lnTo>
                    <a:pt x="289" y="188"/>
                  </a:lnTo>
                  <a:lnTo>
                    <a:pt x="286" y="195"/>
                  </a:lnTo>
                  <a:lnTo>
                    <a:pt x="284" y="200"/>
                  </a:lnTo>
                  <a:lnTo>
                    <a:pt x="282" y="205"/>
                  </a:lnTo>
                  <a:lnTo>
                    <a:pt x="281" y="208"/>
                  </a:lnTo>
                  <a:lnTo>
                    <a:pt x="279" y="211"/>
                  </a:lnTo>
                  <a:lnTo>
                    <a:pt x="279" y="213"/>
                  </a:lnTo>
                  <a:lnTo>
                    <a:pt x="279" y="214"/>
                  </a:lnTo>
                  <a:lnTo>
                    <a:pt x="280" y="213"/>
                  </a:lnTo>
                  <a:lnTo>
                    <a:pt x="281" y="210"/>
                  </a:lnTo>
                  <a:lnTo>
                    <a:pt x="284" y="217"/>
                  </a:lnTo>
                  <a:lnTo>
                    <a:pt x="287" y="225"/>
                  </a:lnTo>
                  <a:lnTo>
                    <a:pt x="290" y="234"/>
                  </a:lnTo>
                  <a:lnTo>
                    <a:pt x="292" y="244"/>
                  </a:lnTo>
                  <a:lnTo>
                    <a:pt x="293" y="254"/>
                  </a:lnTo>
                  <a:lnTo>
                    <a:pt x="294" y="265"/>
                  </a:lnTo>
                  <a:lnTo>
                    <a:pt x="294" y="276"/>
                  </a:lnTo>
                  <a:lnTo>
                    <a:pt x="294" y="287"/>
                  </a:lnTo>
                  <a:lnTo>
                    <a:pt x="293" y="298"/>
                  </a:lnTo>
                  <a:lnTo>
                    <a:pt x="290" y="309"/>
                  </a:lnTo>
                  <a:lnTo>
                    <a:pt x="286" y="319"/>
                  </a:lnTo>
                  <a:lnTo>
                    <a:pt x="283" y="327"/>
                  </a:lnTo>
                  <a:lnTo>
                    <a:pt x="278" y="335"/>
                  </a:lnTo>
                  <a:lnTo>
                    <a:pt x="271" y="341"/>
                  </a:lnTo>
                  <a:lnTo>
                    <a:pt x="263" y="346"/>
                  </a:lnTo>
                  <a:lnTo>
                    <a:pt x="254" y="349"/>
                  </a:lnTo>
                  <a:lnTo>
                    <a:pt x="241" y="351"/>
                  </a:lnTo>
                  <a:lnTo>
                    <a:pt x="230" y="352"/>
                  </a:lnTo>
                  <a:lnTo>
                    <a:pt x="219" y="352"/>
                  </a:lnTo>
                  <a:lnTo>
                    <a:pt x="209" y="350"/>
                  </a:lnTo>
                  <a:lnTo>
                    <a:pt x="202" y="347"/>
                  </a:lnTo>
                  <a:lnTo>
                    <a:pt x="193" y="343"/>
                  </a:lnTo>
                  <a:lnTo>
                    <a:pt x="186" y="336"/>
                  </a:lnTo>
                  <a:lnTo>
                    <a:pt x="178" y="329"/>
                  </a:lnTo>
                  <a:lnTo>
                    <a:pt x="174" y="328"/>
                  </a:lnTo>
                  <a:lnTo>
                    <a:pt x="166" y="330"/>
                  </a:lnTo>
                  <a:lnTo>
                    <a:pt x="159" y="330"/>
                  </a:lnTo>
                  <a:lnTo>
                    <a:pt x="150" y="329"/>
                  </a:lnTo>
                  <a:lnTo>
                    <a:pt x="142" y="326"/>
                  </a:lnTo>
                  <a:lnTo>
                    <a:pt x="133" y="323"/>
                  </a:lnTo>
                  <a:lnTo>
                    <a:pt x="126" y="318"/>
                  </a:lnTo>
                  <a:lnTo>
                    <a:pt x="118" y="312"/>
                  </a:lnTo>
                  <a:lnTo>
                    <a:pt x="110" y="306"/>
                  </a:lnTo>
                  <a:lnTo>
                    <a:pt x="102" y="299"/>
                  </a:lnTo>
                  <a:lnTo>
                    <a:pt x="96" y="292"/>
                  </a:lnTo>
                  <a:lnTo>
                    <a:pt x="88" y="285"/>
                  </a:lnTo>
                  <a:lnTo>
                    <a:pt x="82" y="278"/>
                  </a:lnTo>
                  <a:lnTo>
                    <a:pt x="76" y="271"/>
                  </a:lnTo>
                  <a:lnTo>
                    <a:pt x="69" y="265"/>
                  </a:lnTo>
                  <a:lnTo>
                    <a:pt x="64" y="261"/>
                  </a:lnTo>
                  <a:lnTo>
                    <a:pt x="58" y="255"/>
                  </a:lnTo>
                  <a:lnTo>
                    <a:pt x="48" y="245"/>
                  </a:lnTo>
                  <a:lnTo>
                    <a:pt x="42" y="236"/>
                  </a:lnTo>
                  <a:lnTo>
                    <a:pt x="39" y="228"/>
                  </a:lnTo>
                  <a:lnTo>
                    <a:pt x="37" y="221"/>
                  </a:lnTo>
                  <a:lnTo>
                    <a:pt x="40" y="214"/>
                  </a:lnTo>
                  <a:lnTo>
                    <a:pt x="43" y="207"/>
                  </a:lnTo>
                  <a:lnTo>
                    <a:pt x="48" y="202"/>
                  </a:lnTo>
                  <a:lnTo>
                    <a:pt x="55" y="195"/>
                  </a:lnTo>
                  <a:lnTo>
                    <a:pt x="52" y="189"/>
                  </a:lnTo>
                  <a:lnTo>
                    <a:pt x="41" y="195"/>
                  </a:lnTo>
                  <a:lnTo>
                    <a:pt x="31" y="191"/>
                  </a:lnTo>
                  <a:lnTo>
                    <a:pt x="23" y="185"/>
                  </a:lnTo>
                  <a:lnTo>
                    <a:pt x="18" y="179"/>
                  </a:lnTo>
                  <a:lnTo>
                    <a:pt x="14" y="171"/>
                  </a:lnTo>
                  <a:lnTo>
                    <a:pt x="12" y="163"/>
                  </a:lnTo>
                  <a:lnTo>
                    <a:pt x="11" y="154"/>
                  </a:lnTo>
                  <a:lnTo>
                    <a:pt x="13" y="147"/>
                  </a:lnTo>
                  <a:lnTo>
                    <a:pt x="14" y="139"/>
                  </a:lnTo>
                  <a:lnTo>
                    <a:pt x="18" y="131"/>
                  </a:lnTo>
                  <a:lnTo>
                    <a:pt x="21" y="124"/>
                  </a:lnTo>
                  <a:lnTo>
                    <a:pt x="25" y="119"/>
                  </a:lnTo>
                  <a:lnTo>
                    <a:pt x="31" y="115"/>
                  </a:lnTo>
                  <a:lnTo>
                    <a:pt x="35" y="114"/>
                  </a:lnTo>
                  <a:lnTo>
                    <a:pt x="41" y="114"/>
                  </a:lnTo>
                  <a:lnTo>
                    <a:pt x="46" y="117"/>
                  </a:lnTo>
                  <a:lnTo>
                    <a:pt x="52" y="124"/>
                  </a:lnTo>
                  <a:lnTo>
                    <a:pt x="48" y="118"/>
                  </a:lnTo>
                  <a:lnTo>
                    <a:pt x="44" y="115"/>
                  </a:lnTo>
                  <a:lnTo>
                    <a:pt x="39" y="113"/>
                  </a:lnTo>
                  <a:lnTo>
                    <a:pt x="32" y="114"/>
                  </a:lnTo>
                  <a:lnTo>
                    <a:pt x="25" y="115"/>
                  </a:lnTo>
                  <a:lnTo>
                    <a:pt x="19" y="118"/>
                  </a:lnTo>
                  <a:lnTo>
                    <a:pt x="12" y="121"/>
                  </a:lnTo>
                  <a:lnTo>
                    <a:pt x="7" y="123"/>
                  </a:lnTo>
                  <a:lnTo>
                    <a:pt x="2" y="125"/>
                  </a:lnTo>
                  <a:lnTo>
                    <a:pt x="0" y="126"/>
                  </a:lnTo>
                  <a:lnTo>
                    <a:pt x="0" y="125"/>
                  </a:lnTo>
                  <a:lnTo>
                    <a:pt x="1" y="123"/>
                  </a:lnTo>
                  <a:lnTo>
                    <a:pt x="7" y="118"/>
                  </a:lnTo>
                  <a:lnTo>
                    <a:pt x="14" y="111"/>
                  </a:lnTo>
                  <a:lnTo>
                    <a:pt x="26" y="101"/>
                  </a:lnTo>
                  <a:lnTo>
                    <a:pt x="42" y="88"/>
                  </a:lnTo>
                  <a:lnTo>
                    <a:pt x="39" y="96"/>
                  </a:lnTo>
                  <a:lnTo>
                    <a:pt x="34" y="101"/>
                  </a:lnTo>
                  <a:lnTo>
                    <a:pt x="31" y="104"/>
                  </a:lnTo>
                  <a:lnTo>
                    <a:pt x="26" y="104"/>
                  </a:lnTo>
                  <a:lnTo>
                    <a:pt x="25" y="101"/>
                  </a:lnTo>
                  <a:lnTo>
                    <a:pt x="25" y="96"/>
                  </a:lnTo>
                  <a:lnTo>
                    <a:pt x="29" y="89"/>
                  </a:lnTo>
                  <a:lnTo>
                    <a:pt x="35" y="82"/>
                  </a:lnTo>
                  <a:lnTo>
                    <a:pt x="32" y="82"/>
                  </a:lnTo>
                  <a:lnTo>
                    <a:pt x="29" y="84"/>
                  </a:lnTo>
                  <a:lnTo>
                    <a:pt x="24" y="87"/>
                  </a:lnTo>
                  <a:lnTo>
                    <a:pt x="21" y="91"/>
                  </a:lnTo>
                  <a:lnTo>
                    <a:pt x="18" y="95"/>
                  </a:lnTo>
                  <a:lnTo>
                    <a:pt x="15" y="99"/>
                  </a:lnTo>
                  <a:lnTo>
                    <a:pt x="14" y="103"/>
                  </a:lnTo>
                  <a:lnTo>
                    <a:pt x="13" y="106"/>
                  </a:lnTo>
                  <a:lnTo>
                    <a:pt x="11" y="100"/>
                  </a:lnTo>
                  <a:lnTo>
                    <a:pt x="13" y="94"/>
                  </a:lnTo>
                  <a:lnTo>
                    <a:pt x="17" y="87"/>
                  </a:lnTo>
                  <a:lnTo>
                    <a:pt x="22" y="79"/>
                  </a:lnTo>
                  <a:lnTo>
                    <a:pt x="28" y="70"/>
                  </a:lnTo>
                  <a:lnTo>
                    <a:pt x="33" y="63"/>
                  </a:lnTo>
                  <a:lnTo>
                    <a:pt x="39" y="57"/>
                  </a:lnTo>
                  <a:lnTo>
                    <a:pt x="44" y="54"/>
                  </a:lnTo>
                  <a:lnTo>
                    <a:pt x="34" y="55"/>
                  </a:lnTo>
                  <a:lnTo>
                    <a:pt x="34" y="50"/>
                  </a:lnTo>
                  <a:lnTo>
                    <a:pt x="37" y="44"/>
                  </a:lnTo>
                  <a:lnTo>
                    <a:pt x="42" y="39"/>
                  </a:lnTo>
                  <a:lnTo>
                    <a:pt x="48" y="35"/>
                  </a:lnTo>
                  <a:lnTo>
                    <a:pt x="56" y="31"/>
                  </a:lnTo>
                  <a:lnTo>
                    <a:pt x="65" y="29"/>
                  </a:lnTo>
                  <a:lnTo>
                    <a:pt x="75" y="27"/>
                  </a:lnTo>
                  <a:lnTo>
                    <a:pt x="86" y="25"/>
                  </a:lnTo>
                  <a:lnTo>
                    <a:pt x="96" y="24"/>
                  </a:lnTo>
                  <a:lnTo>
                    <a:pt x="107" y="23"/>
                  </a:lnTo>
                  <a:lnTo>
                    <a:pt x="117" y="24"/>
                  </a:lnTo>
                  <a:lnTo>
                    <a:pt x="127" y="25"/>
                  </a:lnTo>
                  <a:lnTo>
                    <a:pt x="135" y="27"/>
                  </a:lnTo>
                  <a:lnTo>
                    <a:pt x="143" y="30"/>
                  </a:lnTo>
                  <a:lnTo>
                    <a:pt x="150" y="34"/>
                  </a:lnTo>
                  <a:lnTo>
                    <a:pt x="154" y="39"/>
                  </a:lnTo>
                  <a:lnTo>
                    <a:pt x="153" y="36"/>
                  </a:lnTo>
                  <a:lnTo>
                    <a:pt x="149" y="33"/>
                  </a:lnTo>
                  <a:lnTo>
                    <a:pt x="143" y="30"/>
                  </a:lnTo>
                  <a:lnTo>
                    <a:pt x="135" y="28"/>
                  </a:lnTo>
                  <a:lnTo>
                    <a:pt x="128" y="25"/>
                  </a:lnTo>
                  <a:lnTo>
                    <a:pt x="121" y="23"/>
                  </a:lnTo>
                  <a:lnTo>
                    <a:pt x="116" y="22"/>
                  </a:lnTo>
                  <a:lnTo>
                    <a:pt x="112" y="20"/>
                  </a:lnTo>
                  <a:lnTo>
                    <a:pt x="123" y="20"/>
                  </a:lnTo>
                  <a:lnTo>
                    <a:pt x="133" y="21"/>
                  </a:lnTo>
                  <a:lnTo>
                    <a:pt x="143" y="23"/>
                  </a:lnTo>
                  <a:lnTo>
                    <a:pt x="154" y="25"/>
                  </a:lnTo>
                  <a:lnTo>
                    <a:pt x="162" y="28"/>
                  </a:lnTo>
                  <a:lnTo>
                    <a:pt x="170" y="30"/>
                  </a:lnTo>
                  <a:lnTo>
                    <a:pt x="175" y="33"/>
                  </a:lnTo>
                  <a:lnTo>
                    <a:pt x="178" y="38"/>
                  </a:lnTo>
                  <a:lnTo>
                    <a:pt x="174" y="32"/>
                  </a:lnTo>
                  <a:lnTo>
                    <a:pt x="169" y="29"/>
                  </a:lnTo>
                  <a:lnTo>
                    <a:pt x="161" y="26"/>
                  </a:lnTo>
                  <a:lnTo>
                    <a:pt x="153" y="23"/>
                  </a:lnTo>
                  <a:lnTo>
                    <a:pt x="144" y="22"/>
                  </a:lnTo>
                  <a:lnTo>
                    <a:pt x="134" y="20"/>
                  </a:lnTo>
                  <a:lnTo>
                    <a:pt x="126" y="20"/>
                  </a:lnTo>
                  <a:lnTo>
                    <a:pt x="116" y="20"/>
                  </a:lnTo>
                  <a:lnTo>
                    <a:pt x="107" y="21"/>
                  </a:lnTo>
                  <a:lnTo>
                    <a:pt x="97" y="22"/>
                  </a:lnTo>
                  <a:lnTo>
                    <a:pt x="89" y="23"/>
                  </a:lnTo>
                  <a:lnTo>
                    <a:pt x="82" y="24"/>
                  </a:lnTo>
                  <a:lnTo>
                    <a:pt x="74" y="25"/>
                  </a:lnTo>
                  <a:lnTo>
                    <a:pt x="68" y="26"/>
                  </a:lnTo>
                  <a:lnTo>
                    <a:pt x="65" y="27"/>
                  </a:lnTo>
                  <a:lnTo>
                    <a:pt x="62" y="27"/>
                  </a:lnTo>
                  <a:lnTo>
                    <a:pt x="62" y="22"/>
                  </a:lnTo>
                  <a:lnTo>
                    <a:pt x="64" y="17"/>
                  </a:lnTo>
                  <a:lnTo>
                    <a:pt x="68" y="13"/>
                  </a:lnTo>
                  <a:lnTo>
                    <a:pt x="73" y="10"/>
                  </a:lnTo>
                  <a:lnTo>
                    <a:pt x="79" y="6"/>
                  </a:lnTo>
                  <a:lnTo>
                    <a:pt x="87" y="4"/>
                  </a:lnTo>
                  <a:lnTo>
                    <a:pt x="96" y="3"/>
                  </a:lnTo>
                  <a:lnTo>
                    <a:pt x="104" y="1"/>
                  </a:lnTo>
                  <a:lnTo>
                    <a:pt x="113" y="1"/>
                  </a:lnTo>
                  <a:lnTo>
                    <a:pt x="122" y="0"/>
                  </a:lnTo>
                  <a:lnTo>
                    <a:pt x="131" y="0"/>
                  </a:lnTo>
                  <a:lnTo>
                    <a:pt x="140" y="1"/>
                  </a:lnTo>
                  <a:lnTo>
                    <a:pt x="148" y="1"/>
                  </a:lnTo>
                  <a:lnTo>
                    <a:pt x="155" y="2"/>
                  </a:lnTo>
                  <a:lnTo>
                    <a:pt x="161" y="3"/>
                  </a:lnTo>
                  <a:lnTo>
                    <a:pt x="165" y="4"/>
                  </a:lnTo>
                  <a:lnTo>
                    <a:pt x="173" y="6"/>
                  </a:lnTo>
                  <a:lnTo>
                    <a:pt x="181" y="10"/>
                  </a:lnTo>
                  <a:lnTo>
                    <a:pt x="188" y="13"/>
                  </a:lnTo>
                  <a:lnTo>
                    <a:pt x="196" y="16"/>
                  </a:lnTo>
                  <a:lnTo>
                    <a:pt x="204" y="18"/>
                  </a:lnTo>
                  <a:lnTo>
                    <a:pt x="209" y="20"/>
                  </a:lnTo>
                  <a:lnTo>
                    <a:pt x="216" y="21"/>
                  </a:lnTo>
                  <a:lnTo>
                    <a:pt x="221" y="19"/>
                  </a:lnTo>
                  <a:lnTo>
                    <a:pt x="225" y="18"/>
                  </a:lnTo>
                  <a:lnTo>
                    <a:pt x="230" y="19"/>
                  </a:lnTo>
                  <a:lnTo>
                    <a:pt x="236" y="22"/>
                  </a:lnTo>
                  <a:lnTo>
                    <a:pt x="242" y="25"/>
                  </a:lnTo>
                  <a:lnTo>
                    <a:pt x="250" y="29"/>
                  </a:lnTo>
                  <a:lnTo>
                    <a:pt x="257" y="34"/>
                  </a:lnTo>
                  <a:lnTo>
                    <a:pt x="264" y="40"/>
                  </a:lnTo>
                  <a:lnTo>
                    <a:pt x="271" y="47"/>
                  </a:lnTo>
                  <a:lnTo>
                    <a:pt x="278" y="55"/>
                  </a:lnTo>
                  <a:lnTo>
                    <a:pt x="283" y="63"/>
                  </a:lnTo>
                  <a:lnTo>
                    <a:pt x="289" y="71"/>
                  </a:lnTo>
                  <a:lnTo>
                    <a:pt x="293" y="80"/>
                  </a:lnTo>
                  <a:lnTo>
                    <a:pt x="296" y="88"/>
                  </a:lnTo>
                  <a:lnTo>
                    <a:pt x="297" y="96"/>
                  </a:lnTo>
                  <a:lnTo>
                    <a:pt x="297" y="104"/>
                  </a:lnTo>
                  <a:lnTo>
                    <a:pt x="295" y="112"/>
                  </a:lnTo>
                  <a:lnTo>
                    <a:pt x="296" y="113"/>
                  </a:lnTo>
                  <a:lnTo>
                    <a:pt x="298" y="114"/>
                  </a:lnTo>
                  <a:lnTo>
                    <a:pt x="301" y="115"/>
                  </a:lnTo>
                  <a:lnTo>
                    <a:pt x="303" y="117"/>
                  </a:lnTo>
                  <a:lnTo>
                    <a:pt x="304" y="121"/>
                  </a:lnTo>
                  <a:lnTo>
                    <a:pt x="303" y="126"/>
                  </a:lnTo>
                  <a:lnTo>
                    <a:pt x="298" y="134"/>
                  </a:lnTo>
                  <a:lnTo>
                    <a:pt x="290" y="145"/>
                  </a:lnTo>
                </a:path>
              </a:pathLst>
            </a:custGeom>
            <a:solidFill>
              <a:srgbClr val="FFB2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" name="Freeform 311">
              <a:extLst>
                <a:ext uri="{FF2B5EF4-FFF2-40B4-BE49-F238E27FC236}">
                  <a16:creationId xmlns:a16="http://schemas.microsoft.com/office/drawing/2014/main" id="{0A68965E-D467-4A21-A2B9-B740EC9F5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942"/>
              <a:ext cx="20" cy="67"/>
            </a:xfrm>
            <a:custGeom>
              <a:avLst/>
              <a:gdLst>
                <a:gd name="T0" fmla="*/ 10 w 20"/>
                <a:gd name="T1" fmla="*/ 61 h 67"/>
                <a:gd name="T2" fmla="*/ 2 w 20"/>
                <a:gd name="T3" fmla="*/ 63 h 67"/>
                <a:gd name="T4" fmla="*/ 1 w 20"/>
                <a:gd name="T5" fmla="*/ 65 h 67"/>
                <a:gd name="T6" fmla="*/ 7 w 20"/>
                <a:gd name="T7" fmla="*/ 65 h 67"/>
                <a:gd name="T8" fmla="*/ 8 w 20"/>
                <a:gd name="T9" fmla="*/ 63 h 67"/>
                <a:gd name="T10" fmla="*/ 9 w 20"/>
                <a:gd name="T11" fmla="*/ 61 h 67"/>
                <a:gd name="T12" fmla="*/ 11 w 20"/>
                <a:gd name="T13" fmla="*/ 57 h 67"/>
                <a:gd name="T14" fmla="*/ 12 w 20"/>
                <a:gd name="T15" fmla="*/ 52 h 67"/>
                <a:gd name="T16" fmla="*/ 13 w 20"/>
                <a:gd name="T17" fmla="*/ 47 h 67"/>
                <a:gd name="T18" fmla="*/ 16 w 20"/>
                <a:gd name="T19" fmla="*/ 41 h 67"/>
                <a:gd name="T20" fmla="*/ 17 w 20"/>
                <a:gd name="T21" fmla="*/ 36 h 67"/>
                <a:gd name="T22" fmla="*/ 18 w 20"/>
                <a:gd name="T23" fmla="*/ 29 h 67"/>
                <a:gd name="T24" fmla="*/ 19 w 20"/>
                <a:gd name="T25" fmla="*/ 23 h 67"/>
                <a:gd name="T26" fmla="*/ 19 w 20"/>
                <a:gd name="T27" fmla="*/ 17 h 67"/>
                <a:gd name="T28" fmla="*/ 19 w 20"/>
                <a:gd name="T29" fmla="*/ 11 h 67"/>
                <a:gd name="T30" fmla="*/ 18 w 20"/>
                <a:gd name="T31" fmla="*/ 6 h 67"/>
                <a:gd name="T32" fmla="*/ 17 w 20"/>
                <a:gd name="T33" fmla="*/ 0 h 67"/>
                <a:gd name="T34" fmla="*/ 8 w 20"/>
                <a:gd name="T35" fmla="*/ 2 h 67"/>
                <a:gd name="T36" fmla="*/ 10 w 20"/>
                <a:gd name="T37" fmla="*/ 7 h 67"/>
                <a:gd name="T38" fmla="*/ 12 w 20"/>
                <a:gd name="T39" fmla="*/ 12 h 67"/>
                <a:gd name="T40" fmla="*/ 12 w 20"/>
                <a:gd name="T41" fmla="*/ 18 h 67"/>
                <a:gd name="T42" fmla="*/ 12 w 20"/>
                <a:gd name="T43" fmla="*/ 24 h 67"/>
                <a:gd name="T44" fmla="*/ 11 w 20"/>
                <a:gd name="T45" fmla="*/ 30 h 67"/>
                <a:gd name="T46" fmla="*/ 9 w 20"/>
                <a:gd name="T47" fmla="*/ 37 h 67"/>
                <a:gd name="T48" fmla="*/ 7 w 20"/>
                <a:gd name="T49" fmla="*/ 42 h 67"/>
                <a:gd name="T50" fmla="*/ 6 w 20"/>
                <a:gd name="T51" fmla="*/ 48 h 67"/>
                <a:gd name="T52" fmla="*/ 5 w 20"/>
                <a:gd name="T53" fmla="*/ 53 h 67"/>
                <a:gd name="T54" fmla="*/ 3 w 20"/>
                <a:gd name="T55" fmla="*/ 58 h 67"/>
                <a:gd name="T56" fmla="*/ 2 w 20"/>
                <a:gd name="T57" fmla="*/ 61 h 67"/>
                <a:gd name="T58" fmla="*/ 0 w 20"/>
                <a:gd name="T59" fmla="*/ 64 h 67"/>
                <a:gd name="T60" fmla="*/ 0 w 20"/>
                <a:gd name="T61" fmla="*/ 66 h 67"/>
                <a:gd name="T62" fmla="*/ 7 w 20"/>
                <a:gd name="T63" fmla="*/ 66 h 67"/>
                <a:gd name="T64" fmla="*/ 8 w 20"/>
                <a:gd name="T65" fmla="*/ 64 h 67"/>
                <a:gd name="T66" fmla="*/ 10 w 20"/>
                <a:gd name="T67" fmla="*/ 62 h 67"/>
                <a:gd name="T68" fmla="*/ 2 w 20"/>
                <a:gd name="T69" fmla="*/ 63 h 67"/>
                <a:gd name="T70" fmla="*/ 10 w 20"/>
                <a:gd name="T71" fmla="*/ 61 h 67"/>
                <a:gd name="T72" fmla="*/ 7 w 20"/>
                <a:gd name="T73" fmla="*/ 56 h 67"/>
                <a:gd name="T74" fmla="*/ 2 w 20"/>
                <a:gd name="T75" fmla="*/ 63 h 67"/>
                <a:gd name="T76" fmla="*/ 10 w 20"/>
                <a:gd name="T77" fmla="*/ 61 h 6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0" h="67">
                  <a:moveTo>
                    <a:pt x="10" y="61"/>
                  </a:moveTo>
                  <a:lnTo>
                    <a:pt x="2" y="63"/>
                  </a:lnTo>
                  <a:lnTo>
                    <a:pt x="1" y="65"/>
                  </a:lnTo>
                  <a:lnTo>
                    <a:pt x="7" y="65"/>
                  </a:lnTo>
                  <a:lnTo>
                    <a:pt x="8" y="63"/>
                  </a:lnTo>
                  <a:lnTo>
                    <a:pt x="9" y="61"/>
                  </a:lnTo>
                  <a:lnTo>
                    <a:pt x="11" y="57"/>
                  </a:lnTo>
                  <a:lnTo>
                    <a:pt x="12" y="52"/>
                  </a:lnTo>
                  <a:lnTo>
                    <a:pt x="13" y="47"/>
                  </a:lnTo>
                  <a:lnTo>
                    <a:pt x="16" y="41"/>
                  </a:lnTo>
                  <a:lnTo>
                    <a:pt x="17" y="36"/>
                  </a:lnTo>
                  <a:lnTo>
                    <a:pt x="18" y="29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19" y="11"/>
                  </a:lnTo>
                  <a:lnTo>
                    <a:pt x="18" y="6"/>
                  </a:lnTo>
                  <a:lnTo>
                    <a:pt x="17" y="0"/>
                  </a:lnTo>
                  <a:lnTo>
                    <a:pt x="8" y="2"/>
                  </a:lnTo>
                  <a:lnTo>
                    <a:pt x="10" y="7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1" y="30"/>
                  </a:lnTo>
                  <a:lnTo>
                    <a:pt x="9" y="37"/>
                  </a:lnTo>
                  <a:lnTo>
                    <a:pt x="7" y="42"/>
                  </a:lnTo>
                  <a:lnTo>
                    <a:pt x="6" y="48"/>
                  </a:lnTo>
                  <a:lnTo>
                    <a:pt x="5" y="53"/>
                  </a:lnTo>
                  <a:lnTo>
                    <a:pt x="3" y="58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7" y="66"/>
                  </a:lnTo>
                  <a:lnTo>
                    <a:pt x="8" y="64"/>
                  </a:lnTo>
                  <a:lnTo>
                    <a:pt x="10" y="62"/>
                  </a:lnTo>
                  <a:lnTo>
                    <a:pt x="2" y="63"/>
                  </a:lnTo>
                  <a:lnTo>
                    <a:pt x="10" y="61"/>
                  </a:lnTo>
                  <a:lnTo>
                    <a:pt x="7" y="56"/>
                  </a:lnTo>
                  <a:lnTo>
                    <a:pt x="2" y="63"/>
                  </a:lnTo>
                  <a:lnTo>
                    <a:pt x="10" y="6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" name="Freeform 312">
              <a:extLst>
                <a:ext uri="{FF2B5EF4-FFF2-40B4-BE49-F238E27FC236}">
                  <a16:creationId xmlns:a16="http://schemas.microsoft.com/office/drawing/2014/main" id="{5C307958-6B92-4AEC-B2EF-1887B5AE5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1009"/>
              <a:ext cx="43" cy="138"/>
            </a:xfrm>
            <a:custGeom>
              <a:avLst/>
              <a:gdLst>
                <a:gd name="T0" fmla="*/ 3 w 43"/>
                <a:gd name="T1" fmla="*/ 137 h 138"/>
                <a:gd name="T2" fmla="*/ 3 w 43"/>
                <a:gd name="T3" fmla="*/ 137 h 138"/>
                <a:gd name="T4" fmla="*/ 14 w 43"/>
                <a:gd name="T5" fmla="*/ 133 h 138"/>
                <a:gd name="T6" fmla="*/ 21 w 43"/>
                <a:gd name="T7" fmla="*/ 128 h 138"/>
                <a:gd name="T8" fmla="*/ 27 w 43"/>
                <a:gd name="T9" fmla="*/ 122 h 138"/>
                <a:gd name="T10" fmla="*/ 31 w 43"/>
                <a:gd name="T11" fmla="*/ 114 h 138"/>
                <a:gd name="T12" fmla="*/ 35 w 43"/>
                <a:gd name="T13" fmla="*/ 105 h 138"/>
                <a:gd name="T14" fmla="*/ 38 w 43"/>
                <a:gd name="T15" fmla="*/ 96 h 138"/>
                <a:gd name="T16" fmla="*/ 40 w 43"/>
                <a:gd name="T17" fmla="*/ 86 h 138"/>
                <a:gd name="T18" fmla="*/ 41 w 43"/>
                <a:gd name="T19" fmla="*/ 76 h 138"/>
                <a:gd name="T20" fmla="*/ 42 w 43"/>
                <a:gd name="T21" fmla="*/ 64 h 138"/>
                <a:gd name="T22" fmla="*/ 42 w 43"/>
                <a:gd name="T23" fmla="*/ 54 h 138"/>
                <a:gd name="T24" fmla="*/ 41 w 43"/>
                <a:gd name="T25" fmla="*/ 43 h 138"/>
                <a:gd name="T26" fmla="*/ 40 w 43"/>
                <a:gd name="T27" fmla="*/ 33 h 138"/>
                <a:gd name="T28" fmla="*/ 38 w 43"/>
                <a:gd name="T29" fmla="*/ 23 h 138"/>
                <a:gd name="T30" fmla="*/ 36 w 43"/>
                <a:gd name="T31" fmla="*/ 14 h 138"/>
                <a:gd name="T32" fmla="*/ 33 w 43"/>
                <a:gd name="T33" fmla="*/ 7 h 138"/>
                <a:gd name="T34" fmla="*/ 30 w 43"/>
                <a:gd name="T35" fmla="*/ 0 h 138"/>
                <a:gd name="T36" fmla="*/ 21 w 43"/>
                <a:gd name="T37" fmla="*/ 2 h 138"/>
                <a:gd name="T38" fmla="*/ 24 w 43"/>
                <a:gd name="T39" fmla="*/ 9 h 138"/>
                <a:gd name="T40" fmla="*/ 26 w 43"/>
                <a:gd name="T41" fmla="*/ 16 h 138"/>
                <a:gd name="T42" fmla="*/ 28 w 43"/>
                <a:gd name="T43" fmla="*/ 25 h 138"/>
                <a:gd name="T44" fmla="*/ 30 w 43"/>
                <a:gd name="T45" fmla="*/ 34 h 138"/>
                <a:gd name="T46" fmla="*/ 31 w 43"/>
                <a:gd name="T47" fmla="*/ 44 h 138"/>
                <a:gd name="T48" fmla="*/ 32 w 43"/>
                <a:gd name="T49" fmla="*/ 55 h 138"/>
                <a:gd name="T50" fmla="*/ 32 w 43"/>
                <a:gd name="T51" fmla="*/ 65 h 138"/>
                <a:gd name="T52" fmla="*/ 32 w 43"/>
                <a:gd name="T53" fmla="*/ 77 h 138"/>
                <a:gd name="T54" fmla="*/ 31 w 43"/>
                <a:gd name="T55" fmla="*/ 87 h 138"/>
                <a:gd name="T56" fmla="*/ 29 w 43"/>
                <a:gd name="T57" fmla="*/ 97 h 138"/>
                <a:gd name="T58" fmla="*/ 26 w 43"/>
                <a:gd name="T59" fmla="*/ 106 h 138"/>
                <a:gd name="T60" fmla="*/ 22 w 43"/>
                <a:gd name="T61" fmla="*/ 115 h 138"/>
                <a:gd name="T62" fmla="*/ 18 w 43"/>
                <a:gd name="T63" fmla="*/ 123 h 138"/>
                <a:gd name="T64" fmla="*/ 13 w 43"/>
                <a:gd name="T65" fmla="*/ 128 h 138"/>
                <a:gd name="T66" fmla="*/ 6 w 43"/>
                <a:gd name="T67" fmla="*/ 133 h 138"/>
                <a:gd name="T68" fmla="*/ 0 w 43"/>
                <a:gd name="T69" fmla="*/ 135 h 138"/>
                <a:gd name="T70" fmla="*/ 3 w 43"/>
                <a:gd name="T71" fmla="*/ 13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3" h="138">
                  <a:moveTo>
                    <a:pt x="3" y="137"/>
                  </a:moveTo>
                  <a:lnTo>
                    <a:pt x="3" y="137"/>
                  </a:lnTo>
                  <a:lnTo>
                    <a:pt x="14" y="133"/>
                  </a:lnTo>
                  <a:lnTo>
                    <a:pt x="21" y="128"/>
                  </a:lnTo>
                  <a:lnTo>
                    <a:pt x="27" y="122"/>
                  </a:lnTo>
                  <a:lnTo>
                    <a:pt x="31" y="114"/>
                  </a:lnTo>
                  <a:lnTo>
                    <a:pt x="35" y="105"/>
                  </a:lnTo>
                  <a:lnTo>
                    <a:pt x="38" y="96"/>
                  </a:lnTo>
                  <a:lnTo>
                    <a:pt x="40" y="86"/>
                  </a:lnTo>
                  <a:lnTo>
                    <a:pt x="41" y="76"/>
                  </a:lnTo>
                  <a:lnTo>
                    <a:pt x="42" y="64"/>
                  </a:lnTo>
                  <a:lnTo>
                    <a:pt x="42" y="54"/>
                  </a:lnTo>
                  <a:lnTo>
                    <a:pt x="41" y="43"/>
                  </a:lnTo>
                  <a:lnTo>
                    <a:pt x="40" y="33"/>
                  </a:lnTo>
                  <a:lnTo>
                    <a:pt x="38" y="23"/>
                  </a:lnTo>
                  <a:lnTo>
                    <a:pt x="36" y="14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24" y="9"/>
                  </a:lnTo>
                  <a:lnTo>
                    <a:pt x="26" y="16"/>
                  </a:lnTo>
                  <a:lnTo>
                    <a:pt x="28" y="25"/>
                  </a:lnTo>
                  <a:lnTo>
                    <a:pt x="30" y="34"/>
                  </a:lnTo>
                  <a:lnTo>
                    <a:pt x="31" y="44"/>
                  </a:lnTo>
                  <a:lnTo>
                    <a:pt x="32" y="55"/>
                  </a:lnTo>
                  <a:lnTo>
                    <a:pt x="32" y="65"/>
                  </a:lnTo>
                  <a:lnTo>
                    <a:pt x="32" y="77"/>
                  </a:lnTo>
                  <a:lnTo>
                    <a:pt x="31" y="87"/>
                  </a:lnTo>
                  <a:lnTo>
                    <a:pt x="29" y="97"/>
                  </a:lnTo>
                  <a:lnTo>
                    <a:pt x="26" y="106"/>
                  </a:lnTo>
                  <a:lnTo>
                    <a:pt x="22" y="115"/>
                  </a:lnTo>
                  <a:lnTo>
                    <a:pt x="18" y="123"/>
                  </a:lnTo>
                  <a:lnTo>
                    <a:pt x="13" y="128"/>
                  </a:lnTo>
                  <a:lnTo>
                    <a:pt x="6" y="133"/>
                  </a:lnTo>
                  <a:lnTo>
                    <a:pt x="0" y="135"/>
                  </a:lnTo>
                  <a:lnTo>
                    <a:pt x="3" y="1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" name="Freeform 313">
              <a:extLst>
                <a:ext uri="{FF2B5EF4-FFF2-40B4-BE49-F238E27FC236}">
                  <a16:creationId xmlns:a16="http://schemas.microsoft.com/office/drawing/2014/main" id="{248B62DC-53DD-47E3-BC87-6E89E811C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1130"/>
              <a:ext cx="78" cy="21"/>
            </a:xfrm>
            <a:custGeom>
              <a:avLst/>
              <a:gdLst>
                <a:gd name="T0" fmla="*/ 1 w 78"/>
                <a:gd name="T1" fmla="*/ 2 h 21"/>
                <a:gd name="T2" fmla="*/ 0 w 78"/>
                <a:gd name="T3" fmla="*/ 2 h 21"/>
                <a:gd name="T4" fmla="*/ 6 w 78"/>
                <a:gd name="T5" fmla="*/ 7 h 21"/>
                <a:gd name="T6" fmla="*/ 14 w 78"/>
                <a:gd name="T7" fmla="*/ 12 h 21"/>
                <a:gd name="T8" fmla="*/ 21 w 78"/>
                <a:gd name="T9" fmla="*/ 15 h 21"/>
                <a:gd name="T10" fmla="*/ 29 w 78"/>
                <a:gd name="T11" fmla="*/ 18 h 21"/>
                <a:gd name="T12" fmla="*/ 40 w 78"/>
                <a:gd name="T13" fmla="*/ 19 h 21"/>
                <a:gd name="T14" fmla="*/ 50 w 78"/>
                <a:gd name="T15" fmla="*/ 20 h 21"/>
                <a:gd name="T16" fmla="*/ 63 w 78"/>
                <a:gd name="T17" fmla="*/ 18 h 21"/>
                <a:gd name="T18" fmla="*/ 77 w 78"/>
                <a:gd name="T19" fmla="*/ 17 h 21"/>
                <a:gd name="T20" fmla="*/ 74 w 78"/>
                <a:gd name="T21" fmla="*/ 15 h 21"/>
                <a:gd name="T22" fmla="*/ 65 w 78"/>
                <a:gd name="T23" fmla="*/ 17 h 21"/>
                <a:gd name="T24" fmla="*/ 55 w 78"/>
                <a:gd name="T25" fmla="*/ 18 h 21"/>
                <a:gd name="T26" fmla="*/ 46 w 78"/>
                <a:gd name="T27" fmla="*/ 17 h 21"/>
                <a:gd name="T28" fmla="*/ 39 w 78"/>
                <a:gd name="T29" fmla="*/ 16 h 21"/>
                <a:gd name="T30" fmla="*/ 30 w 78"/>
                <a:gd name="T31" fmla="*/ 14 h 21"/>
                <a:gd name="T32" fmla="*/ 23 w 78"/>
                <a:gd name="T33" fmla="*/ 10 h 21"/>
                <a:gd name="T34" fmla="*/ 16 w 78"/>
                <a:gd name="T35" fmla="*/ 5 h 21"/>
                <a:gd name="T36" fmla="*/ 9 w 78"/>
                <a:gd name="T37" fmla="*/ 0 h 21"/>
                <a:gd name="T38" fmla="*/ 8 w 78"/>
                <a:gd name="T39" fmla="*/ 0 h 21"/>
                <a:gd name="T40" fmla="*/ 9 w 78"/>
                <a:gd name="T41" fmla="*/ 0 h 21"/>
                <a:gd name="T42" fmla="*/ 8 w 78"/>
                <a:gd name="T43" fmla="*/ 0 h 21"/>
                <a:gd name="T44" fmla="*/ 1 w 78"/>
                <a:gd name="T45" fmla="*/ 2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8" h="21">
                  <a:moveTo>
                    <a:pt x="1" y="2"/>
                  </a:moveTo>
                  <a:lnTo>
                    <a:pt x="0" y="2"/>
                  </a:lnTo>
                  <a:lnTo>
                    <a:pt x="6" y="7"/>
                  </a:lnTo>
                  <a:lnTo>
                    <a:pt x="14" y="12"/>
                  </a:lnTo>
                  <a:lnTo>
                    <a:pt x="21" y="15"/>
                  </a:lnTo>
                  <a:lnTo>
                    <a:pt x="29" y="18"/>
                  </a:lnTo>
                  <a:lnTo>
                    <a:pt x="40" y="19"/>
                  </a:lnTo>
                  <a:lnTo>
                    <a:pt x="50" y="20"/>
                  </a:lnTo>
                  <a:lnTo>
                    <a:pt x="63" y="18"/>
                  </a:lnTo>
                  <a:lnTo>
                    <a:pt x="77" y="17"/>
                  </a:lnTo>
                  <a:lnTo>
                    <a:pt x="74" y="15"/>
                  </a:lnTo>
                  <a:lnTo>
                    <a:pt x="65" y="17"/>
                  </a:lnTo>
                  <a:lnTo>
                    <a:pt x="55" y="18"/>
                  </a:lnTo>
                  <a:lnTo>
                    <a:pt x="46" y="17"/>
                  </a:lnTo>
                  <a:lnTo>
                    <a:pt x="39" y="16"/>
                  </a:lnTo>
                  <a:lnTo>
                    <a:pt x="30" y="14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9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" name="Freeform 314">
              <a:extLst>
                <a:ext uri="{FF2B5EF4-FFF2-40B4-BE49-F238E27FC236}">
                  <a16:creationId xmlns:a16="http://schemas.microsoft.com/office/drawing/2014/main" id="{A545D873-6DC4-4978-8C29-C7A223363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" y="1126"/>
              <a:ext cx="17" cy="17"/>
            </a:xfrm>
            <a:custGeom>
              <a:avLst/>
              <a:gdLst>
                <a:gd name="T0" fmla="*/ 9 w 17"/>
                <a:gd name="T1" fmla="*/ 0 h 17"/>
                <a:gd name="T2" fmla="*/ 0 w 17"/>
                <a:gd name="T3" fmla="*/ 0 h 17"/>
                <a:gd name="T4" fmla="*/ 6 w 17"/>
                <a:gd name="T5" fmla="*/ 0 h 17"/>
                <a:gd name="T6" fmla="*/ 16 w 17"/>
                <a:gd name="T7" fmla="*/ 8 h 17"/>
                <a:gd name="T8" fmla="*/ 9 w 17"/>
                <a:gd name="T9" fmla="*/ 8 h 17"/>
                <a:gd name="T10" fmla="*/ 0 w 17"/>
                <a:gd name="T11" fmla="*/ 8 h 17"/>
                <a:gd name="T12" fmla="*/ 9 w 17"/>
                <a:gd name="T13" fmla="*/ 8 h 17"/>
                <a:gd name="T14" fmla="*/ 6 w 17"/>
                <a:gd name="T15" fmla="*/ 16 h 17"/>
                <a:gd name="T16" fmla="*/ 0 w 17"/>
                <a:gd name="T17" fmla="*/ 8 h 17"/>
                <a:gd name="T18" fmla="*/ 9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9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6" y="8"/>
                  </a:lnTo>
                  <a:lnTo>
                    <a:pt x="9" y="8"/>
                  </a:lnTo>
                  <a:lnTo>
                    <a:pt x="0" y="8"/>
                  </a:lnTo>
                  <a:lnTo>
                    <a:pt x="9" y="8"/>
                  </a:lnTo>
                  <a:lnTo>
                    <a:pt x="6" y="16"/>
                  </a:lnTo>
                  <a:lnTo>
                    <a:pt x="0" y="8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" name="Freeform 315">
              <a:extLst>
                <a:ext uri="{FF2B5EF4-FFF2-40B4-BE49-F238E27FC236}">
                  <a16:creationId xmlns:a16="http://schemas.microsoft.com/office/drawing/2014/main" id="{8B62B2D0-4EC6-41FF-9225-856769A88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1054"/>
              <a:ext cx="121" cy="75"/>
            </a:xfrm>
            <a:custGeom>
              <a:avLst/>
              <a:gdLst>
                <a:gd name="T0" fmla="*/ 0 w 121"/>
                <a:gd name="T1" fmla="*/ 2 h 75"/>
                <a:gd name="T2" fmla="*/ 0 w 121"/>
                <a:gd name="T3" fmla="*/ 2 h 75"/>
                <a:gd name="T4" fmla="*/ 4 w 121"/>
                <a:gd name="T5" fmla="*/ 7 h 75"/>
                <a:gd name="T6" fmla="*/ 11 w 121"/>
                <a:gd name="T7" fmla="*/ 12 h 75"/>
                <a:gd name="T8" fmla="*/ 16 w 121"/>
                <a:gd name="T9" fmla="*/ 19 h 75"/>
                <a:gd name="T10" fmla="*/ 23 w 121"/>
                <a:gd name="T11" fmla="*/ 24 h 75"/>
                <a:gd name="T12" fmla="*/ 29 w 121"/>
                <a:gd name="T13" fmla="*/ 31 h 75"/>
                <a:gd name="T14" fmla="*/ 35 w 121"/>
                <a:gd name="T15" fmla="*/ 37 h 75"/>
                <a:gd name="T16" fmla="*/ 43 w 121"/>
                <a:gd name="T17" fmla="*/ 44 h 75"/>
                <a:gd name="T18" fmla="*/ 49 w 121"/>
                <a:gd name="T19" fmla="*/ 50 h 75"/>
                <a:gd name="T20" fmla="*/ 57 w 121"/>
                <a:gd name="T21" fmla="*/ 56 h 75"/>
                <a:gd name="T22" fmla="*/ 65 w 121"/>
                <a:gd name="T23" fmla="*/ 61 h 75"/>
                <a:gd name="T24" fmla="*/ 73 w 121"/>
                <a:gd name="T25" fmla="*/ 66 h 75"/>
                <a:gd name="T26" fmla="*/ 81 w 121"/>
                <a:gd name="T27" fmla="*/ 69 h 75"/>
                <a:gd name="T28" fmla="*/ 89 w 121"/>
                <a:gd name="T29" fmla="*/ 72 h 75"/>
                <a:gd name="T30" fmla="*/ 99 w 121"/>
                <a:gd name="T31" fmla="*/ 74 h 75"/>
                <a:gd name="T32" fmla="*/ 109 w 121"/>
                <a:gd name="T33" fmla="*/ 73 h 75"/>
                <a:gd name="T34" fmla="*/ 120 w 121"/>
                <a:gd name="T35" fmla="*/ 71 h 75"/>
                <a:gd name="T36" fmla="*/ 114 w 121"/>
                <a:gd name="T37" fmla="*/ 69 h 75"/>
                <a:gd name="T38" fmla="*/ 109 w 121"/>
                <a:gd name="T39" fmla="*/ 71 h 75"/>
                <a:gd name="T40" fmla="*/ 105 w 121"/>
                <a:gd name="T41" fmla="*/ 71 h 75"/>
                <a:gd name="T42" fmla="*/ 98 w 121"/>
                <a:gd name="T43" fmla="*/ 69 h 75"/>
                <a:gd name="T44" fmla="*/ 90 w 121"/>
                <a:gd name="T45" fmla="*/ 68 h 75"/>
                <a:gd name="T46" fmla="*/ 83 w 121"/>
                <a:gd name="T47" fmla="*/ 64 h 75"/>
                <a:gd name="T48" fmla="*/ 74 w 121"/>
                <a:gd name="T49" fmla="*/ 59 h 75"/>
                <a:gd name="T50" fmla="*/ 68 w 121"/>
                <a:gd name="T51" fmla="*/ 54 h 75"/>
                <a:gd name="T52" fmla="*/ 60 w 121"/>
                <a:gd name="T53" fmla="*/ 48 h 75"/>
                <a:gd name="T54" fmla="*/ 53 w 121"/>
                <a:gd name="T55" fmla="*/ 42 h 75"/>
                <a:gd name="T56" fmla="*/ 45 w 121"/>
                <a:gd name="T57" fmla="*/ 35 h 75"/>
                <a:gd name="T58" fmla="*/ 39 w 121"/>
                <a:gd name="T59" fmla="*/ 29 h 75"/>
                <a:gd name="T60" fmla="*/ 32 w 121"/>
                <a:gd name="T61" fmla="*/ 22 h 75"/>
                <a:gd name="T62" fmla="*/ 26 w 121"/>
                <a:gd name="T63" fmla="*/ 16 h 75"/>
                <a:gd name="T64" fmla="*/ 20 w 121"/>
                <a:gd name="T65" fmla="*/ 10 h 75"/>
                <a:gd name="T66" fmla="*/ 15 w 121"/>
                <a:gd name="T67" fmla="*/ 6 h 75"/>
                <a:gd name="T68" fmla="*/ 10 w 121"/>
                <a:gd name="T69" fmla="*/ 0 h 75"/>
                <a:gd name="T70" fmla="*/ 0 w 121"/>
                <a:gd name="T71" fmla="*/ 2 h 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1" h="75">
                  <a:moveTo>
                    <a:pt x="0" y="2"/>
                  </a:moveTo>
                  <a:lnTo>
                    <a:pt x="0" y="2"/>
                  </a:lnTo>
                  <a:lnTo>
                    <a:pt x="4" y="7"/>
                  </a:lnTo>
                  <a:lnTo>
                    <a:pt x="11" y="12"/>
                  </a:lnTo>
                  <a:lnTo>
                    <a:pt x="16" y="19"/>
                  </a:lnTo>
                  <a:lnTo>
                    <a:pt x="23" y="24"/>
                  </a:lnTo>
                  <a:lnTo>
                    <a:pt x="29" y="31"/>
                  </a:lnTo>
                  <a:lnTo>
                    <a:pt x="35" y="37"/>
                  </a:lnTo>
                  <a:lnTo>
                    <a:pt x="43" y="44"/>
                  </a:lnTo>
                  <a:lnTo>
                    <a:pt x="49" y="50"/>
                  </a:lnTo>
                  <a:lnTo>
                    <a:pt x="57" y="56"/>
                  </a:lnTo>
                  <a:lnTo>
                    <a:pt x="65" y="61"/>
                  </a:lnTo>
                  <a:lnTo>
                    <a:pt x="73" y="66"/>
                  </a:lnTo>
                  <a:lnTo>
                    <a:pt x="81" y="69"/>
                  </a:lnTo>
                  <a:lnTo>
                    <a:pt x="89" y="72"/>
                  </a:lnTo>
                  <a:lnTo>
                    <a:pt x="99" y="74"/>
                  </a:lnTo>
                  <a:lnTo>
                    <a:pt x="109" y="73"/>
                  </a:lnTo>
                  <a:lnTo>
                    <a:pt x="120" y="71"/>
                  </a:lnTo>
                  <a:lnTo>
                    <a:pt x="114" y="69"/>
                  </a:lnTo>
                  <a:lnTo>
                    <a:pt x="109" y="71"/>
                  </a:lnTo>
                  <a:lnTo>
                    <a:pt x="105" y="71"/>
                  </a:lnTo>
                  <a:lnTo>
                    <a:pt x="98" y="69"/>
                  </a:lnTo>
                  <a:lnTo>
                    <a:pt x="90" y="68"/>
                  </a:lnTo>
                  <a:lnTo>
                    <a:pt x="83" y="64"/>
                  </a:lnTo>
                  <a:lnTo>
                    <a:pt x="74" y="59"/>
                  </a:lnTo>
                  <a:lnTo>
                    <a:pt x="68" y="54"/>
                  </a:lnTo>
                  <a:lnTo>
                    <a:pt x="60" y="48"/>
                  </a:lnTo>
                  <a:lnTo>
                    <a:pt x="53" y="42"/>
                  </a:lnTo>
                  <a:lnTo>
                    <a:pt x="45" y="35"/>
                  </a:lnTo>
                  <a:lnTo>
                    <a:pt x="39" y="29"/>
                  </a:lnTo>
                  <a:lnTo>
                    <a:pt x="32" y="22"/>
                  </a:lnTo>
                  <a:lnTo>
                    <a:pt x="26" y="16"/>
                  </a:lnTo>
                  <a:lnTo>
                    <a:pt x="20" y="10"/>
                  </a:lnTo>
                  <a:lnTo>
                    <a:pt x="15" y="6"/>
                  </a:lnTo>
                  <a:lnTo>
                    <a:pt x="10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" name="Freeform 316">
              <a:extLst>
                <a:ext uri="{FF2B5EF4-FFF2-40B4-BE49-F238E27FC236}">
                  <a16:creationId xmlns:a16="http://schemas.microsoft.com/office/drawing/2014/main" id="{0B81B0F1-1494-4D42-8F7A-ECF57671A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993"/>
              <a:ext cx="26" cy="58"/>
            </a:xfrm>
            <a:custGeom>
              <a:avLst/>
              <a:gdLst>
                <a:gd name="T0" fmla="*/ 13 w 26"/>
                <a:gd name="T1" fmla="*/ 2 h 58"/>
                <a:gd name="T2" fmla="*/ 13 w 26"/>
                <a:gd name="T3" fmla="*/ 1 h 58"/>
                <a:gd name="T4" fmla="*/ 8 w 26"/>
                <a:gd name="T5" fmla="*/ 7 h 58"/>
                <a:gd name="T6" fmla="*/ 4 w 26"/>
                <a:gd name="T7" fmla="*/ 14 h 58"/>
                <a:gd name="T8" fmla="*/ 1 w 26"/>
                <a:gd name="T9" fmla="*/ 19 h 58"/>
                <a:gd name="T10" fmla="*/ 0 w 26"/>
                <a:gd name="T11" fmla="*/ 25 h 58"/>
                <a:gd name="T12" fmla="*/ 0 w 26"/>
                <a:gd name="T13" fmla="*/ 33 h 58"/>
                <a:gd name="T14" fmla="*/ 4 w 26"/>
                <a:gd name="T15" fmla="*/ 40 h 58"/>
                <a:gd name="T16" fmla="*/ 8 w 26"/>
                <a:gd name="T17" fmla="*/ 48 h 58"/>
                <a:gd name="T18" fmla="*/ 17 w 26"/>
                <a:gd name="T19" fmla="*/ 57 h 58"/>
                <a:gd name="T20" fmla="*/ 25 w 26"/>
                <a:gd name="T21" fmla="*/ 55 h 58"/>
                <a:gd name="T22" fmla="*/ 17 w 26"/>
                <a:gd name="T23" fmla="*/ 46 h 58"/>
                <a:gd name="T24" fmla="*/ 12 w 26"/>
                <a:gd name="T25" fmla="*/ 38 h 58"/>
                <a:gd name="T26" fmla="*/ 8 w 26"/>
                <a:gd name="T27" fmla="*/ 31 h 58"/>
                <a:gd name="T28" fmla="*/ 8 w 26"/>
                <a:gd name="T29" fmla="*/ 24 h 58"/>
                <a:gd name="T30" fmla="*/ 10 w 26"/>
                <a:gd name="T31" fmla="*/ 18 h 58"/>
                <a:gd name="T32" fmla="*/ 13 w 26"/>
                <a:gd name="T33" fmla="*/ 13 h 58"/>
                <a:gd name="T34" fmla="*/ 16 w 26"/>
                <a:gd name="T35" fmla="*/ 6 h 58"/>
                <a:gd name="T36" fmla="*/ 22 w 26"/>
                <a:gd name="T37" fmla="*/ 0 h 58"/>
                <a:gd name="T38" fmla="*/ 13 w 26"/>
                <a:gd name="T39" fmla="*/ 2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6" h="58">
                  <a:moveTo>
                    <a:pt x="13" y="2"/>
                  </a:moveTo>
                  <a:lnTo>
                    <a:pt x="13" y="1"/>
                  </a:lnTo>
                  <a:lnTo>
                    <a:pt x="8" y="7"/>
                  </a:lnTo>
                  <a:lnTo>
                    <a:pt x="4" y="14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4" y="40"/>
                  </a:lnTo>
                  <a:lnTo>
                    <a:pt x="8" y="48"/>
                  </a:lnTo>
                  <a:lnTo>
                    <a:pt x="17" y="57"/>
                  </a:lnTo>
                  <a:lnTo>
                    <a:pt x="25" y="55"/>
                  </a:lnTo>
                  <a:lnTo>
                    <a:pt x="17" y="46"/>
                  </a:lnTo>
                  <a:lnTo>
                    <a:pt x="12" y="38"/>
                  </a:lnTo>
                  <a:lnTo>
                    <a:pt x="8" y="31"/>
                  </a:lnTo>
                  <a:lnTo>
                    <a:pt x="8" y="24"/>
                  </a:lnTo>
                  <a:lnTo>
                    <a:pt x="10" y="18"/>
                  </a:lnTo>
                  <a:lnTo>
                    <a:pt x="13" y="13"/>
                  </a:lnTo>
                  <a:lnTo>
                    <a:pt x="16" y="6"/>
                  </a:lnTo>
                  <a:lnTo>
                    <a:pt x="22" y="0"/>
                  </a:lnTo>
                  <a:lnTo>
                    <a:pt x="13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" name="Freeform 317">
              <a:extLst>
                <a:ext uri="{FF2B5EF4-FFF2-40B4-BE49-F238E27FC236}">
                  <a16:creationId xmlns:a16="http://schemas.microsoft.com/office/drawing/2014/main" id="{1C71A810-EF52-4A4E-BA82-DED6D17BC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984"/>
              <a:ext cx="17" cy="17"/>
            </a:xfrm>
            <a:custGeom>
              <a:avLst/>
              <a:gdLst>
                <a:gd name="T0" fmla="*/ 10 w 17"/>
                <a:gd name="T1" fmla="*/ 6 h 17"/>
                <a:gd name="T2" fmla="*/ 0 w 17"/>
                <a:gd name="T3" fmla="*/ 6 h 17"/>
                <a:gd name="T4" fmla="*/ 2 w 17"/>
                <a:gd name="T5" fmla="*/ 16 h 17"/>
                <a:gd name="T6" fmla="*/ 16 w 17"/>
                <a:gd name="T7" fmla="*/ 12 h 17"/>
                <a:gd name="T8" fmla="*/ 13 w 17"/>
                <a:gd name="T9" fmla="*/ 3 h 17"/>
                <a:gd name="T10" fmla="*/ 2 w 17"/>
                <a:gd name="T11" fmla="*/ 6 h 17"/>
                <a:gd name="T12" fmla="*/ 13 w 17"/>
                <a:gd name="T13" fmla="*/ 3 h 17"/>
                <a:gd name="T14" fmla="*/ 10 w 17"/>
                <a:gd name="T15" fmla="*/ 0 h 17"/>
                <a:gd name="T16" fmla="*/ 2 w 17"/>
                <a:gd name="T17" fmla="*/ 6 h 17"/>
                <a:gd name="T18" fmla="*/ 10 w 17"/>
                <a:gd name="T19" fmla="*/ 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10" y="6"/>
                  </a:moveTo>
                  <a:lnTo>
                    <a:pt x="0" y="6"/>
                  </a:lnTo>
                  <a:lnTo>
                    <a:pt x="2" y="16"/>
                  </a:lnTo>
                  <a:lnTo>
                    <a:pt x="16" y="12"/>
                  </a:lnTo>
                  <a:lnTo>
                    <a:pt x="13" y="3"/>
                  </a:lnTo>
                  <a:lnTo>
                    <a:pt x="2" y="6"/>
                  </a:lnTo>
                  <a:lnTo>
                    <a:pt x="13" y="3"/>
                  </a:lnTo>
                  <a:lnTo>
                    <a:pt x="10" y="0"/>
                  </a:lnTo>
                  <a:lnTo>
                    <a:pt x="2" y="6"/>
                  </a:lnTo>
                  <a:lnTo>
                    <a:pt x="10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" name="Freeform 318">
              <a:extLst>
                <a:ext uri="{FF2B5EF4-FFF2-40B4-BE49-F238E27FC236}">
                  <a16:creationId xmlns:a16="http://schemas.microsoft.com/office/drawing/2014/main" id="{AAE4C818-7000-40B0-96D9-D2394270A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" y="98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6 w 17"/>
                <a:gd name="T3" fmla="*/ 16 h 17"/>
                <a:gd name="T4" fmla="*/ 16 w 17"/>
                <a:gd name="T5" fmla="*/ 0 h 17"/>
                <a:gd name="T6" fmla="*/ 10 w 17"/>
                <a:gd name="T7" fmla="*/ 0 h 17"/>
                <a:gd name="T8" fmla="*/ 0 w 17"/>
                <a:gd name="T9" fmla="*/ 16 h 17"/>
                <a:gd name="T10" fmla="*/ 6 w 17"/>
                <a:gd name="T11" fmla="*/ 8 h 17"/>
                <a:gd name="T12" fmla="*/ 0 w 17"/>
                <a:gd name="T13" fmla="*/ 16 h 17"/>
                <a:gd name="T14" fmla="*/ 3 w 17"/>
                <a:gd name="T15" fmla="*/ 16 h 17"/>
                <a:gd name="T16" fmla="*/ 6 w 17"/>
                <a:gd name="T17" fmla="*/ 16 h 17"/>
                <a:gd name="T18" fmla="*/ 0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6" y="16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0" y="16"/>
                  </a:lnTo>
                  <a:lnTo>
                    <a:pt x="6" y="8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" name="Freeform 319">
              <a:extLst>
                <a:ext uri="{FF2B5EF4-FFF2-40B4-BE49-F238E27FC236}">
                  <a16:creationId xmlns:a16="http://schemas.microsoft.com/office/drawing/2014/main" id="{AE7ACC72-5420-40C4-ABAF-E0FACFF38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910"/>
              <a:ext cx="45" cy="80"/>
            </a:xfrm>
            <a:custGeom>
              <a:avLst/>
              <a:gdLst>
                <a:gd name="T0" fmla="*/ 35 w 45"/>
                <a:gd name="T1" fmla="*/ 12 h 80"/>
                <a:gd name="T2" fmla="*/ 44 w 45"/>
                <a:gd name="T3" fmla="*/ 10 h 80"/>
                <a:gd name="T4" fmla="*/ 40 w 45"/>
                <a:gd name="T5" fmla="*/ 4 h 80"/>
                <a:gd name="T6" fmla="*/ 35 w 45"/>
                <a:gd name="T7" fmla="*/ 1 h 80"/>
                <a:gd name="T8" fmla="*/ 26 w 45"/>
                <a:gd name="T9" fmla="*/ 0 h 80"/>
                <a:gd name="T10" fmla="*/ 18 w 45"/>
                <a:gd name="T11" fmla="*/ 3 h 80"/>
                <a:gd name="T12" fmla="*/ 12 w 45"/>
                <a:gd name="T13" fmla="*/ 7 h 80"/>
                <a:gd name="T14" fmla="*/ 9 w 45"/>
                <a:gd name="T15" fmla="*/ 12 h 80"/>
                <a:gd name="T16" fmla="*/ 5 w 45"/>
                <a:gd name="T17" fmla="*/ 18 h 80"/>
                <a:gd name="T18" fmla="*/ 2 w 45"/>
                <a:gd name="T19" fmla="*/ 25 h 80"/>
                <a:gd name="T20" fmla="*/ 1 w 45"/>
                <a:gd name="T21" fmla="*/ 33 h 80"/>
                <a:gd name="T22" fmla="*/ 0 w 45"/>
                <a:gd name="T23" fmla="*/ 41 h 80"/>
                <a:gd name="T24" fmla="*/ 0 w 45"/>
                <a:gd name="T25" fmla="*/ 49 h 80"/>
                <a:gd name="T26" fmla="*/ 2 w 45"/>
                <a:gd name="T27" fmla="*/ 57 h 80"/>
                <a:gd name="T28" fmla="*/ 6 w 45"/>
                <a:gd name="T29" fmla="*/ 64 h 80"/>
                <a:gd name="T30" fmla="*/ 11 w 45"/>
                <a:gd name="T31" fmla="*/ 70 h 80"/>
                <a:gd name="T32" fmla="*/ 18 w 45"/>
                <a:gd name="T33" fmla="*/ 75 h 80"/>
                <a:gd name="T34" fmla="*/ 26 w 45"/>
                <a:gd name="T35" fmla="*/ 79 h 80"/>
                <a:gd name="T36" fmla="*/ 34 w 45"/>
                <a:gd name="T37" fmla="*/ 77 h 80"/>
                <a:gd name="T38" fmla="*/ 25 w 45"/>
                <a:gd name="T39" fmla="*/ 73 h 80"/>
                <a:gd name="T40" fmla="*/ 20 w 45"/>
                <a:gd name="T41" fmla="*/ 68 h 80"/>
                <a:gd name="T42" fmla="*/ 15 w 45"/>
                <a:gd name="T43" fmla="*/ 62 h 80"/>
                <a:gd name="T44" fmla="*/ 12 w 45"/>
                <a:gd name="T45" fmla="*/ 55 h 80"/>
                <a:gd name="T46" fmla="*/ 10 w 45"/>
                <a:gd name="T47" fmla="*/ 48 h 80"/>
                <a:gd name="T48" fmla="*/ 9 w 45"/>
                <a:gd name="T49" fmla="*/ 40 h 80"/>
                <a:gd name="T50" fmla="*/ 10 w 45"/>
                <a:gd name="T51" fmla="*/ 32 h 80"/>
                <a:gd name="T52" fmla="*/ 12 w 45"/>
                <a:gd name="T53" fmla="*/ 24 h 80"/>
                <a:gd name="T54" fmla="*/ 14 w 45"/>
                <a:gd name="T55" fmla="*/ 17 h 80"/>
                <a:gd name="T56" fmla="*/ 18 w 45"/>
                <a:gd name="T57" fmla="*/ 11 h 80"/>
                <a:gd name="T58" fmla="*/ 22 w 45"/>
                <a:gd name="T59" fmla="*/ 6 h 80"/>
                <a:gd name="T60" fmla="*/ 24 w 45"/>
                <a:gd name="T61" fmla="*/ 3 h 80"/>
                <a:gd name="T62" fmla="*/ 26 w 45"/>
                <a:gd name="T63" fmla="*/ 3 h 80"/>
                <a:gd name="T64" fmla="*/ 30 w 45"/>
                <a:gd name="T65" fmla="*/ 6 h 80"/>
                <a:gd name="T66" fmla="*/ 35 w 45"/>
                <a:gd name="T67" fmla="*/ 12 h 80"/>
                <a:gd name="T68" fmla="*/ 44 w 45"/>
                <a:gd name="T69" fmla="*/ 10 h 80"/>
                <a:gd name="T70" fmla="*/ 35 w 45"/>
                <a:gd name="T71" fmla="*/ 12 h 80"/>
                <a:gd name="T72" fmla="*/ 43 w 45"/>
                <a:gd name="T73" fmla="*/ 20 h 80"/>
                <a:gd name="T74" fmla="*/ 44 w 45"/>
                <a:gd name="T75" fmla="*/ 10 h 80"/>
                <a:gd name="T76" fmla="*/ 35 w 45"/>
                <a:gd name="T77" fmla="*/ 12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5" h="80">
                  <a:moveTo>
                    <a:pt x="35" y="12"/>
                  </a:moveTo>
                  <a:lnTo>
                    <a:pt x="44" y="10"/>
                  </a:lnTo>
                  <a:lnTo>
                    <a:pt x="40" y="4"/>
                  </a:lnTo>
                  <a:lnTo>
                    <a:pt x="35" y="1"/>
                  </a:lnTo>
                  <a:lnTo>
                    <a:pt x="26" y="0"/>
                  </a:lnTo>
                  <a:lnTo>
                    <a:pt x="18" y="3"/>
                  </a:lnTo>
                  <a:lnTo>
                    <a:pt x="12" y="7"/>
                  </a:lnTo>
                  <a:lnTo>
                    <a:pt x="9" y="12"/>
                  </a:lnTo>
                  <a:lnTo>
                    <a:pt x="5" y="18"/>
                  </a:lnTo>
                  <a:lnTo>
                    <a:pt x="2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2" y="57"/>
                  </a:lnTo>
                  <a:lnTo>
                    <a:pt x="6" y="64"/>
                  </a:lnTo>
                  <a:lnTo>
                    <a:pt x="11" y="70"/>
                  </a:lnTo>
                  <a:lnTo>
                    <a:pt x="18" y="75"/>
                  </a:lnTo>
                  <a:lnTo>
                    <a:pt x="26" y="79"/>
                  </a:lnTo>
                  <a:lnTo>
                    <a:pt x="34" y="77"/>
                  </a:lnTo>
                  <a:lnTo>
                    <a:pt x="25" y="73"/>
                  </a:lnTo>
                  <a:lnTo>
                    <a:pt x="20" y="68"/>
                  </a:lnTo>
                  <a:lnTo>
                    <a:pt x="15" y="62"/>
                  </a:lnTo>
                  <a:lnTo>
                    <a:pt x="12" y="55"/>
                  </a:lnTo>
                  <a:lnTo>
                    <a:pt x="10" y="48"/>
                  </a:lnTo>
                  <a:lnTo>
                    <a:pt x="9" y="40"/>
                  </a:lnTo>
                  <a:lnTo>
                    <a:pt x="10" y="32"/>
                  </a:lnTo>
                  <a:lnTo>
                    <a:pt x="12" y="24"/>
                  </a:lnTo>
                  <a:lnTo>
                    <a:pt x="14" y="17"/>
                  </a:lnTo>
                  <a:lnTo>
                    <a:pt x="18" y="11"/>
                  </a:lnTo>
                  <a:lnTo>
                    <a:pt x="22" y="6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30" y="6"/>
                  </a:lnTo>
                  <a:lnTo>
                    <a:pt x="35" y="12"/>
                  </a:lnTo>
                  <a:lnTo>
                    <a:pt x="44" y="10"/>
                  </a:lnTo>
                  <a:lnTo>
                    <a:pt x="35" y="12"/>
                  </a:lnTo>
                  <a:lnTo>
                    <a:pt x="43" y="20"/>
                  </a:lnTo>
                  <a:lnTo>
                    <a:pt x="44" y="10"/>
                  </a:lnTo>
                  <a:lnTo>
                    <a:pt x="35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" name="Freeform 320">
              <a:extLst>
                <a:ext uri="{FF2B5EF4-FFF2-40B4-BE49-F238E27FC236}">
                  <a16:creationId xmlns:a16="http://schemas.microsoft.com/office/drawing/2014/main" id="{14E3BCAD-BCC1-4011-9506-647F37BD8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876"/>
              <a:ext cx="57" cy="44"/>
            </a:xfrm>
            <a:custGeom>
              <a:avLst/>
              <a:gdLst>
                <a:gd name="T0" fmla="*/ 48 w 57"/>
                <a:gd name="T1" fmla="*/ 7 h 44"/>
                <a:gd name="T2" fmla="*/ 39 w 57"/>
                <a:gd name="T3" fmla="*/ 8 h 44"/>
                <a:gd name="T4" fmla="*/ 25 w 57"/>
                <a:gd name="T5" fmla="*/ 20 h 44"/>
                <a:gd name="T6" fmla="*/ 14 w 57"/>
                <a:gd name="T7" fmla="*/ 30 h 44"/>
                <a:gd name="T8" fmla="*/ 7 w 57"/>
                <a:gd name="T9" fmla="*/ 36 h 44"/>
                <a:gd name="T10" fmla="*/ 1 w 57"/>
                <a:gd name="T11" fmla="*/ 40 h 44"/>
                <a:gd name="T12" fmla="*/ 0 w 57"/>
                <a:gd name="T13" fmla="*/ 42 h 44"/>
                <a:gd name="T14" fmla="*/ 6 w 57"/>
                <a:gd name="T15" fmla="*/ 43 h 44"/>
                <a:gd name="T16" fmla="*/ 10 w 57"/>
                <a:gd name="T17" fmla="*/ 41 h 44"/>
                <a:gd name="T18" fmla="*/ 15 w 57"/>
                <a:gd name="T19" fmla="*/ 39 h 44"/>
                <a:gd name="T20" fmla="*/ 20 w 57"/>
                <a:gd name="T21" fmla="*/ 38 h 44"/>
                <a:gd name="T22" fmla="*/ 25 w 57"/>
                <a:gd name="T23" fmla="*/ 35 h 44"/>
                <a:gd name="T24" fmla="*/ 31 w 57"/>
                <a:gd name="T25" fmla="*/ 33 h 44"/>
                <a:gd name="T26" fmla="*/ 35 w 57"/>
                <a:gd name="T27" fmla="*/ 32 h 44"/>
                <a:gd name="T28" fmla="*/ 37 w 57"/>
                <a:gd name="T29" fmla="*/ 32 h 44"/>
                <a:gd name="T30" fmla="*/ 41 w 57"/>
                <a:gd name="T31" fmla="*/ 33 h 44"/>
                <a:gd name="T32" fmla="*/ 44 w 57"/>
                <a:gd name="T33" fmla="*/ 36 h 44"/>
                <a:gd name="T34" fmla="*/ 47 w 57"/>
                <a:gd name="T35" fmla="*/ 41 h 44"/>
                <a:gd name="T36" fmla="*/ 56 w 57"/>
                <a:gd name="T37" fmla="*/ 39 h 44"/>
                <a:gd name="T38" fmla="*/ 54 w 57"/>
                <a:gd name="T39" fmla="*/ 34 h 44"/>
                <a:gd name="T40" fmla="*/ 49 w 57"/>
                <a:gd name="T41" fmla="*/ 32 h 44"/>
                <a:gd name="T42" fmla="*/ 43 w 57"/>
                <a:gd name="T43" fmla="*/ 30 h 44"/>
                <a:gd name="T44" fmla="*/ 34 w 57"/>
                <a:gd name="T45" fmla="*/ 31 h 44"/>
                <a:gd name="T46" fmla="*/ 25 w 57"/>
                <a:gd name="T47" fmla="*/ 32 h 44"/>
                <a:gd name="T48" fmla="*/ 19 w 57"/>
                <a:gd name="T49" fmla="*/ 34 h 44"/>
                <a:gd name="T50" fmla="*/ 12 w 57"/>
                <a:gd name="T51" fmla="*/ 38 h 44"/>
                <a:gd name="T52" fmla="*/ 8 w 57"/>
                <a:gd name="T53" fmla="*/ 39 h 44"/>
                <a:gd name="T54" fmla="*/ 4 w 57"/>
                <a:gd name="T55" fmla="*/ 40 h 44"/>
                <a:gd name="T56" fmla="*/ 5 w 57"/>
                <a:gd name="T57" fmla="*/ 41 h 44"/>
                <a:gd name="T58" fmla="*/ 9 w 57"/>
                <a:gd name="T59" fmla="*/ 41 h 44"/>
                <a:gd name="T60" fmla="*/ 11 w 57"/>
                <a:gd name="T61" fmla="*/ 39 h 44"/>
                <a:gd name="T62" fmla="*/ 15 w 57"/>
                <a:gd name="T63" fmla="*/ 35 h 44"/>
                <a:gd name="T64" fmla="*/ 22 w 57"/>
                <a:gd name="T65" fmla="*/ 29 h 44"/>
                <a:gd name="T66" fmla="*/ 33 w 57"/>
                <a:gd name="T67" fmla="*/ 19 h 44"/>
                <a:gd name="T68" fmla="*/ 48 w 57"/>
                <a:gd name="T69" fmla="*/ 7 h 44"/>
                <a:gd name="T70" fmla="*/ 39 w 57"/>
                <a:gd name="T71" fmla="*/ 8 h 44"/>
                <a:gd name="T72" fmla="*/ 48 w 57"/>
                <a:gd name="T73" fmla="*/ 7 h 44"/>
                <a:gd name="T74" fmla="*/ 50 w 57"/>
                <a:gd name="T75" fmla="*/ 0 h 44"/>
                <a:gd name="T76" fmla="*/ 39 w 57"/>
                <a:gd name="T77" fmla="*/ 8 h 44"/>
                <a:gd name="T78" fmla="*/ 48 w 57"/>
                <a:gd name="T79" fmla="*/ 7 h 4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7" h="44">
                  <a:moveTo>
                    <a:pt x="48" y="7"/>
                  </a:moveTo>
                  <a:lnTo>
                    <a:pt x="39" y="8"/>
                  </a:lnTo>
                  <a:lnTo>
                    <a:pt x="25" y="20"/>
                  </a:lnTo>
                  <a:lnTo>
                    <a:pt x="14" y="30"/>
                  </a:lnTo>
                  <a:lnTo>
                    <a:pt x="7" y="36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6" y="43"/>
                  </a:lnTo>
                  <a:lnTo>
                    <a:pt x="10" y="41"/>
                  </a:lnTo>
                  <a:lnTo>
                    <a:pt x="15" y="39"/>
                  </a:lnTo>
                  <a:lnTo>
                    <a:pt x="20" y="38"/>
                  </a:lnTo>
                  <a:lnTo>
                    <a:pt x="25" y="35"/>
                  </a:lnTo>
                  <a:lnTo>
                    <a:pt x="31" y="33"/>
                  </a:lnTo>
                  <a:lnTo>
                    <a:pt x="35" y="32"/>
                  </a:lnTo>
                  <a:lnTo>
                    <a:pt x="37" y="32"/>
                  </a:lnTo>
                  <a:lnTo>
                    <a:pt x="41" y="33"/>
                  </a:lnTo>
                  <a:lnTo>
                    <a:pt x="44" y="36"/>
                  </a:lnTo>
                  <a:lnTo>
                    <a:pt x="47" y="41"/>
                  </a:lnTo>
                  <a:lnTo>
                    <a:pt x="56" y="39"/>
                  </a:lnTo>
                  <a:lnTo>
                    <a:pt x="54" y="34"/>
                  </a:lnTo>
                  <a:lnTo>
                    <a:pt x="49" y="32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5" y="32"/>
                  </a:lnTo>
                  <a:lnTo>
                    <a:pt x="19" y="34"/>
                  </a:lnTo>
                  <a:lnTo>
                    <a:pt x="12" y="38"/>
                  </a:lnTo>
                  <a:lnTo>
                    <a:pt x="8" y="39"/>
                  </a:lnTo>
                  <a:lnTo>
                    <a:pt x="4" y="40"/>
                  </a:lnTo>
                  <a:lnTo>
                    <a:pt x="5" y="41"/>
                  </a:lnTo>
                  <a:lnTo>
                    <a:pt x="9" y="41"/>
                  </a:lnTo>
                  <a:lnTo>
                    <a:pt x="11" y="39"/>
                  </a:lnTo>
                  <a:lnTo>
                    <a:pt x="15" y="35"/>
                  </a:lnTo>
                  <a:lnTo>
                    <a:pt x="22" y="29"/>
                  </a:lnTo>
                  <a:lnTo>
                    <a:pt x="33" y="19"/>
                  </a:lnTo>
                  <a:lnTo>
                    <a:pt x="48" y="7"/>
                  </a:lnTo>
                  <a:lnTo>
                    <a:pt x="39" y="8"/>
                  </a:lnTo>
                  <a:lnTo>
                    <a:pt x="48" y="7"/>
                  </a:lnTo>
                  <a:lnTo>
                    <a:pt x="50" y="0"/>
                  </a:lnTo>
                  <a:lnTo>
                    <a:pt x="39" y="8"/>
                  </a:lnTo>
                  <a:lnTo>
                    <a:pt x="48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" name="Freeform 321">
              <a:extLst>
                <a:ext uri="{FF2B5EF4-FFF2-40B4-BE49-F238E27FC236}">
                  <a16:creationId xmlns:a16="http://schemas.microsoft.com/office/drawing/2014/main" id="{3F965552-C680-4E10-AD7A-338FC14B4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878"/>
              <a:ext cx="22" cy="20"/>
            </a:xfrm>
            <a:custGeom>
              <a:avLst/>
              <a:gdLst>
                <a:gd name="T0" fmla="*/ 8 w 22"/>
                <a:gd name="T1" fmla="*/ 2 h 20"/>
                <a:gd name="T2" fmla="*/ 8 w 22"/>
                <a:gd name="T3" fmla="*/ 1 h 20"/>
                <a:gd name="T4" fmla="*/ 3 w 22"/>
                <a:gd name="T5" fmla="*/ 8 h 20"/>
                <a:gd name="T6" fmla="*/ 0 w 22"/>
                <a:gd name="T7" fmla="*/ 13 h 20"/>
                <a:gd name="T8" fmla="*/ 0 w 22"/>
                <a:gd name="T9" fmla="*/ 17 h 20"/>
                <a:gd name="T10" fmla="*/ 2 w 22"/>
                <a:gd name="T11" fmla="*/ 19 h 20"/>
                <a:gd name="T12" fmla="*/ 11 w 22"/>
                <a:gd name="T13" fmla="*/ 19 h 20"/>
                <a:gd name="T14" fmla="*/ 15 w 22"/>
                <a:gd name="T15" fmla="*/ 16 h 20"/>
                <a:gd name="T16" fmla="*/ 18 w 22"/>
                <a:gd name="T17" fmla="*/ 11 h 20"/>
                <a:gd name="T18" fmla="*/ 21 w 22"/>
                <a:gd name="T19" fmla="*/ 5 h 20"/>
                <a:gd name="T20" fmla="*/ 13 w 22"/>
                <a:gd name="T21" fmla="*/ 5 h 20"/>
                <a:gd name="T22" fmla="*/ 10 w 22"/>
                <a:gd name="T23" fmla="*/ 12 h 20"/>
                <a:gd name="T24" fmla="*/ 8 w 22"/>
                <a:gd name="T25" fmla="*/ 17 h 20"/>
                <a:gd name="T26" fmla="*/ 5 w 22"/>
                <a:gd name="T27" fmla="*/ 17 h 20"/>
                <a:gd name="T28" fmla="*/ 9 w 22"/>
                <a:gd name="T29" fmla="*/ 17 h 20"/>
                <a:gd name="T30" fmla="*/ 8 w 22"/>
                <a:gd name="T31" fmla="*/ 15 h 20"/>
                <a:gd name="T32" fmla="*/ 8 w 22"/>
                <a:gd name="T33" fmla="*/ 12 h 20"/>
                <a:gd name="T34" fmla="*/ 11 w 22"/>
                <a:gd name="T35" fmla="*/ 7 h 20"/>
                <a:gd name="T36" fmla="*/ 15 w 22"/>
                <a:gd name="T37" fmla="*/ 0 h 20"/>
                <a:gd name="T38" fmla="*/ 8 w 22"/>
                <a:gd name="T39" fmla="*/ 2 h 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2" h="20">
                  <a:moveTo>
                    <a:pt x="8" y="2"/>
                  </a:moveTo>
                  <a:lnTo>
                    <a:pt x="8" y="1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11" y="19"/>
                  </a:lnTo>
                  <a:lnTo>
                    <a:pt x="15" y="16"/>
                  </a:lnTo>
                  <a:lnTo>
                    <a:pt x="18" y="11"/>
                  </a:lnTo>
                  <a:lnTo>
                    <a:pt x="21" y="5"/>
                  </a:lnTo>
                  <a:lnTo>
                    <a:pt x="13" y="5"/>
                  </a:lnTo>
                  <a:lnTo>
                    <a:pt x="10" y="12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11" y="7"/>
                  </a:lnTo>
                  <a:lnTo>
                    <a:pt x="15" y="0"/>
                  </a:lnTo>
                  <a:lnTo>
                    <a:pt x="8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" name="Freeform 322">
              <a:extLst>
                <a:ext uri="{FF2B5EF4-FFF2-40B4-BE49-F238E27FC236}">
                  <a16:creationId xmlns:a16="http://schemas.microsoft.com/office/drawing/2014/main" id="{F40BD908-53B0-417E-AAEF-790E8F6A4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878"/>
              <a:ext cx="27" cy="30"/>
            </a:xfrm>
            <a:custGeom>
              <a:avLst/>
              <a:gdLst>
                <a:gd name="T0" fmla="*/ 0 w 27"/>
                <a:gd name="T1" fmla="*/ 22 h 30"/>
                <a:gd name="T2" fmla="*/ 8 w 27"/>
                <a:gd name="T3" fmla="*/ 21 h 30"/>
                <a:gd name="T4" fmla="*/ 9 w 27"/>
                <a:gd name="T5" fmla="*/ 18 h 30"/>
                <a:gd name="T6" fmla="*/ 11 w 27"/>
                <a:gd name="T7" fmla="*/ 16 h 30"/>
                <a:gd name="T8" fmla="*/ 13 w 27"/>
                <a:gd name="T9" fmla="*/ 12 h 30"/>
                <a:gd name="T10" fmla="*/ 15 w 27"/>
                <a:gd name="T11" fmla="*/ 8 h 30"/>
                <a:gd name="T12" fmla="*/ 18 w 27"/>
                <a:gd name="T13" fmla="*/ 5 h 30"/>
                <a:gd name="T14" fmla="*/ 21 w 27"/>
                <a:gd name="T15" fmla="*/ 2 h 30"/>
                <a:gd name="T16" fmla="*/ 22 w 27"/>
                <a:gd name="T17" fmla="*/ 1 h 30"/>
                <a:gd name="T18" fmla="*/ 19 w 27"/>
                <a:gd name="T19" fmla="*/ 2 h 30"/>
                <a:gd name="T20" fmla="*/ 26 w 27"/>
                <a:gd name="T21" fmla="*/ 0 h 30"/>
                <a:gd name="T22" fmla="*/ 17 w 27"/>
                <a:gd name="T23" fmla="*/ 0 h 30"/>
                <a:gd name="T24" fmla="*/ 13 w 27"/>
                <a:gd name="T25" fmla="*/ 2 h 30"/>
                <a:gd name="T26" fmla="*/ 10 w 27"/>
                <a:gd name="T27" fmla="*/ 6 h 30"/>
                <a:gd name="T28" fmla="*/ 7 w 27"/>
                <a:gd name="T29" fmla="*/ 9 h 30"/>
                <a:gd name="T30" fmla="*/ 4 w 27"/>
                <a:gd name="T31" fmla="*/ 13 h 30"/>
                <a:gd name="T32" fmla="*/ 2 w 27"/>
                <a:gd name="T33" fmla="*/ 17 h 30"/>
                <a:gd name="T34" fmla="*/ 1 w 27"/>
                <a:gd name="T35" fmla="*/ 19 h 30"/>
                <a:gd name="T36" fmla="*/ 0 w 27"/>
                <a:gd name="T37" fmla="*/ 22 h 30"/>
                <a:gd name="T38" fmla="*/ 8 w 27"/>
                <a:gd name="T39" fmla="*/ 21 h 30"/>
                <a:gd name="T40" fmla="*/ 0 w 27"/>
                <a:gd name="T41" fmla="*/ 22 h 30"/>
                <a:gd name="T42" fmla="*/ 5 w 27"/>
                <a:gd name="T43" fmla="*/ 29 h 30"/>
                <a:gd name="T44" fmla="*/ 8 w 27"/>
                <a:gd name="T45" fmla="*/ 21 h 30"/>
                <a:gd name="T46" fmla="*/ 0 w 27"/>
                <a:gd name="T47" fmla="*/ 22 h 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7" h="30">
                  <a:moveTo>
                    <a:pt x="0" y="22"/>
                  </a:moveTo>
                  <a:lnTo>
                    <a:pt x="8" y="21"/>
                  </a:lnTo>
                  <a:lnTo>
                    <a:pt x="9" y="18"/>
                  </a:lnTo>
                  <a:lnTo>
                    <a:pt x="11" y="16"/>
                  </a:lnTo>
                  <a:lnTo>
                    <a:pt x="13" y="12"/>
                  </a:lnTo>
                  <a:lnTo>
                    <a:pt x="15" y="8"/>
                  </a:lnTo>
                  <a:lnTo>
                    <a:pt x="18" y="5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0" y="6"/>
                  </a:lnTo>
                  <a:lnTo>
                    <a:pt x="7" y="9"/>
                  </a:lnTo>
                  <a:lnTo>
                    <a:pt x="4" y="13"/>
                  </a:lnTo>
                  <a:lnTo>
                    <a:pt x="2" y="17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8" y="21"/>
                  </a:lnTo>
                  <a:lnTo>
                    <a:pt x="0" y="22"/>
                  </a:lnTo>
                  <a:lnTo>
                    <a:pt x="5" y="29"/>
                  </a:lnTo>
                  <a:lnTo>
                    <a:pt x="8" y="21"/>
                  </a:lnTo>
                  <a:lnTo>
                    <a:pt x="0" y="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" name="Freeform 323">
              <a:extLst>
                <a:ext uri="{FF2B5EF4-FFF2-40B4-BE49-F238E27FC236}">
                  <a16:creationId xmlns:a16="http://schemas.microsoft.com/office/drawing/2014/main" id="{CD46EE2D-FEDF-4761-8B18-70DB95FAD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1" y="848"/>
              <a:ext cx="43" cy="52"/>
            </a:xfrm>
            <a:custGeom>
              <a:avLst/>
              <a:gdLst>
                <a:gd name="T0" fmla="*/ 33 w 43"/>
                <a:gd name="T1" fmla="*/ 4 h 52"/>
                <a:gd name="T2" fmla="*/ 29 w 43"/>
                <a:gd name="T3" fmla="*/ 3 h 52"/>
                <a:gd name="T4" fmla="*/ 24 w 43"/>
                <a:gd name="T5" fmla="*/ 6 h 52"/>
                <a:gd name="T6" fmla="*/ 20 w 43"/>
                <a:gd name="T7" fmla="*/ 12 h 52"/>
                <a:gd name="T8" fmla="*/ 14 w 43"/>
                <a:gd name="T9" fmla="*/ 18 h 52"/>
                <a:gd name="T10" fmla="*/ 9 w 43"/>
                <a:gd name="T11" fmla="*/ 25 h 52"/>
                <a:gd name="T12" fmla="*/ 4 w 43"/>
                <a:gd name="T13" fmla="*/ 32 h 52"/>
                <a:gd name="T14" fmla="*/ 1 w 43"/>
                <a:gd name="T15" fmla="*/ 39 h 52"/>
                <a:gd name="T16" fmla="*/ 0 w 43"/>
                <a:gd name="T17" fmla="*/ 46 h 52"/>
                <a:gd name="T18" fmla="*/ 1 w 43"/>
                <a:gd name="T19" fmla="*/ 51 h 52"/>
                <a:gd name="T20" fmla="*/ 10 w 43"/>
                <a:gd name="T21" fmla="*/ 49 h 52"/>
                <a:gd name="T22" fmla="*/ 9 w 43"/>
                <a:gd name="T23" fmla="*/ 45 h 52"/>
                <a:gd name="T24" fmla="*/ 11 w 43"/>
                <a:gd name="T25" fmla="*/ 38 h 52"/>
                <a:gd name="T26" fmla="*/ 14 w 43"/>
                <a:gd name="T27" fmla="*/ 31 h 52"/>
                <a:gd name="T28" fmla="*/ 18 w 43"/>
                <a:gd name="T29" fmla="*/ 24 h 52"/>
                <a:gd name="T30" fmla="*/ 23 w 43"/>
                <a:gd name="T31" fmla="*/ 17 h 52"/>
                <a:gd name="T32" fmla="*/ 28 w 43"/>
                <a:gd name="T33" fmla="*/ 10 h 52"/>
                <a:gd name="T34" fmla="*/ 32 w 43"/>
                <a:gd name="T35" fmla="*/ 5 h 52"/>
                <a:gd name="T36" fmla="*/ 37 w 43"/>
                <a:gd name="T37" fmla="*/ 3 h 52"/>
                <a:gd name="T38" fmla="*/ 33 w 43"/>
                <a:gd name="T39" fmla="*/ 2 h 52"/>
                <a:gd name="T40" fmla="*/ 37 w 43"/>
                <a:gd name="T41" fmla="*/ 3 h 52"/>
                <a:gd name="T42" fmla="*/ 42 w 43"/>
                <a:gd name="T43" fmla="*/ 0 h 52"/>
                <a:gd name="T44" fmla="*/ 33 w 43"/>
                <a:gd name="T45" fmla="*/ 2 h 52"/>
                <a:gd name="T46" fmla="*/ 33 w 43"/>
                <a:gd name="T47" fmla="*/ 4 h 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3" h="52">
                  <a:moveTo>
                    <a:pt x="33" y="4"/>
                  </a:moveTo>
                  <a:lnTo>
                    <a:pt x="29" y="3"/>
                  </a:lnTo>
                  <a:lnTo>
                    <a:pt x="24" y="6"/>
                  </a:lnTo>
                  <a:lnTo>
                    <a:pt x="20" y="12"/>
                  </a:lnTo>
                  <a:lnTo>
                    <a:pt x="14" y="18"/>
                  </a:lnTo>
                  <a:lnTo>
                    <a:pt x="9" y="25"/>
                  </a:lnTo>
                  <a:lnTo>
                    <a:pt x="4" y="32"/>
                  </a:lnTo>
                  <a:lnTo>
                    <a:pt x="1" y="39"/>
                  </a:lnTo>
                  <a:lnTo>
                    <a:pt x="0" y="46"/>
                  </a:lnTo>
                  <a:lnTo>
                    <a:pt x="1" y="51"/>
                  </a:lnTo>
                  <a:lnTo>
                    <a:pt x="10" y="49"/>
                  </a:lnTo>
                  <a:lnTo>
                    <a:pt x="9" y="45"/>
                  </a:lnTo>
                  <a:lnTo>
                    <a:pt x="11" y="38"/>
                  </a:lnTo>
                  <a:lnTo>
                    <a:pt x="14" y="31"/>
                  </a:lnTo>
                  <a:lnTo>
                    <a:pt x="18" y="24"/>
                  </a:lnTo>
                  <a:lnTo>
                    <a:pt x="23" y="17"/>
                  </a:lnTo>
                  <a:lnTo>
                    <a:pt x="28" y="10"/>
                  </a:lnTo>
                  <a:lnTo>
                    <a:pt x="32" y="5"/>
                  </a:lnTo>
                  <a:lnTo>
                    <a:pt x="37" y="3"/>
                  </a:lnTo>
                  <a:lnTo>
                    <a:pt x="33" y="2"/>
                  </a:lnTo>
                  <a:lnTo>
                    <a:pt x="37" y="3"/>
                  </a:lnTo>
                  <a:lnTo>
                    <a:pt x="42" y="0"/>
                  </a:lnTo>
                  <a:lnTo>
                    <a:pt x="33" y="2"/>
                  </a:lnTo>
                  <a:lnTo>
                    <a:pt x="33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" name="Freeform 324">
              <a:extLst>
                <a:ext uri="{FF2B5EF4-FFF2-40B4-BE49-F238E27FC236}">
                  <a16:creationId xmlns:a16="http://schemas.microsoft.com/office/drawing/2014/main" id="{ABD88245-D076-4859-9ABD-B7054EC3A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" y="84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5 w 17"/>
                <a:gd name="T3" fmla="*/ 0 h 17"/>
                <a:gd name="T4" fmla="*/ 16 w 17"/>
                <a:gd name="T5" fmla="*/ 8 h 17"/>
                <a:gd name="T6" fmla="*/ 16 w 17"/>
                <a:gd name="T7" fmla="*/ 16 h 17"/>
                <a:gd name="T8" fmla="*/ 5 w 17"/>
                <a:gd name="T9" fmla="*/ 8 h 17"/>
                <a:gd name="T10" fmla="*/ 10 w 17"/>
                <a:gd name="T11" fmla="*/ 8 h 17"/>
                <a:gd name="T12" fmla="*/ 0 w 17"/>
                <a:gd name="T13" fmla="*/ 0 h 17"/>
                <a:gd name="T14" fmla="*/ 0 w 17"/>
                <a:gd name="T15" fmla="*/ 0 h 17"/>
                <a:gd name="T16" fmla="*/ 5 w 17"/>
                <a:gd name="T17" fmla="*/ 0 h 17"/>
                <a:gd name="T18" fmla="*/ 0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5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5" y="8"/>
                  </a:lnTo>
                  <a:lnTo>
                    <a:pt x="10" y="8"/>
                  </a:ln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2" name="Freeform 325">
              <a:extLst>
                <a:ext uri="{FF2B5EF4-FFF2-40B4-BE49-F238E27FC236}">
                  <a16:creationId xmlns:a16="http://schemas.microsoft.com/office/drawing/2014/main" id="{68327B3D-2E46-41AD-9DA2-B563CECE3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4" y="818"/>
              <a:ext cx="128" cy="30"/>
            </a:xfrm>
            <a:custGeom>
              <a:avLst/>
              <a:gdLst>
                <a:gd name="T0" fmla="*/ 116 w 128"/>
                <a:gd name="T1" fmla="*/ 16 h 30"/>
                <a:gd name="T2" fmla="*/ 127 w 128"/>
                <a:gd name="T3" fmla="*/ 14 h 30"/>
                <a:gd name="T4" fmla="*/ 123 w 128"/>
                <a:gd name="T5" fmla="*/ 10 h 30"/>
                <a:gd name="T6" fmla="*/ 115 w 128"/>
                <a:gd name="T7" fmla="*/ 7 h 30"/>
                <a:gd name="T8" fmla="*/ 109 w 128"/>
                <a:gd name="T9" fmla="*/ 3 h 30"/>
                <a:gd name="T10" fmla="*/ 99 w 128"/>
                <a:gd name="T11" fmla="*/ 2 h 30"/>
                <a:gd name="T12" fmla="*/ 89 w 128"/>
                <a:gd name="T13" fmla="*/ 0 h 30"/>
                <a:gd name="T14" fmla="*/ 79 w 128"/>
                <a:gd name="T15" fmla="*/ 0 h 30"/>
                <a:gd name="T16" fmla="*/ 66 w 128"/>
                <a:gd name="T17" fmla="*/ 0 h 30"/>
                <a:gd name="T18" fmla="*/ 55 w 128"/>
                <a:gd name="T19" fmla="*/ 2 h 30"/>
                <a:gd name="T20" fmla="*/ 43 w 128"/>
                <a:gd name="T21" fmla="*/ 3 h 30"/>
                <a:gd name="T22" fmla="*/ 33 w 128"/>
                <a:gd name="T23" fmla="*/ 6 h 30"/>
                <a:gd name="T24" fmla="*/ 23 w 128"/>
                <a:gd name="T25" fmla="*/ 8 h 30"/>
                <a:gd name="T26" fmla="*/ 14 w 128"/>
                <a:gd name="T27" fmla="*/ 12 h 30"/>
                <a:gd name="T28" fmla="*/ 9 w 128"/>
                <a:gd name="T29" fmla="*/ 16 h 30"/>
                <a:gd name="T30" fmla="*/ 3 w 128"/>
                <a:gd name="T31" fmla="*/ 20 h 30"/>
                <a:gd name="T32" fmla="*/ 1 w 128"/>
                <a:gd name="T33" fmla="*/ 24 h 30"/>
                <a:gd name="T34" fmla="*/ 0 w 128"/>
                <a:gd name="T35" fmla="*/ 29 h 30"/>
                <a:gd name="T36" fmla="*/ 10 w 128"/>
                <a:gd name="T37" fmla="*/ 28 h 30"/>
                <a:gd name="T38" fmla="*/ 11 w 128"/>
                <a:gd name="T39" fmla="*/ 23 h 30"/>
                <a:gd name="T40" fmla="*/ 13 w 128"/>
                <a:gd name="T41" fmla="*/ 19 h 30"/>
                <a:gd name="T42" fmla="*/ 17 w 128"/>
                <a:gd name="T43" fmla="*/ 15 h 30"/>
                <a:gd name="T44" fmla="*/ 23 w 128"/>
                <a:gd name="T45" fmla="*/ 12 h 30"/>
                <a:gd name="T46" fmla="*/ 30 w 128"/>
                <a:gd name="T47" fmla="*/ 9 h 30"/>
                <a:gd name="T48" fmla="*/ 38 w 128"/>
                <a:gd name="T49" fmla="*/ 7 h 30"/>
                <a:gd name="T50" fmla="*/ 47 w 128"/>
                <a:gd name="T51" fmla="*/ 5 h 30"/>
                <a:gd name="T52" fmla="*/ 55 w 128"/>
                <a:gd name="T53" fmla="*/ 3 h 30"/>
                <a:gd name="T54" fmla="*/ 64 w 128"/>
                <a:gd name="T55" fmla="*/ 2 h 30"/>
                <a:gd name="T56" fmla="*/ 73 w 128"/>
                <a:gd name="T57" fmla="*/ 2 h 30"/>
                <a:gd name="T58" fmla="*/ 82 w 128"/>
                <a:gd name="T59" fmla="*/ 2 h 30"/>
                <a:gd name="T60" fmla="*/ 92 w 128"/>
                <a:gd name="T61" fmla="*/ 4 h 30"/>
                <a:gd name="T62" fmla="*/ 99 w 128"/>
                <a:gd name="T63" fmla="*/ 5 h 30"/>
                <a:gd name="T64" fmla="*/ 107 w 128"/>
                <a:gd name="T65" fmla="*/ 8 h 30"/>
                <a:gd name="T66" fmla="*/ 112 w 128"/>
                <a:gd name="T67" fmla="*/ 12 h 30"/>
                <a:gd name="T68" fmla="*/ 116 w 128"/>
                <a:gd name="T69" fmla="*/ 16 h 30"/>
                <a:gd name="T70" fmla="*/ 127 w 128"/>
                <a:gd name="T71" fmla="*/ 15 h 30"/>
                <a:gd name="T72" fmla="*/ 116 w 128"/>
                <a:gd name="T73" fmla="*/ 16 h 30"/>
                <a:gd name="T74" fmla="*/ 124 w 128"/>
                <a:gd name="T75" fmla="*/ 22 h 30"/>
                <a:gd name="T76" fmla="*/ 127 w 128"/>
                <a:gd name="T77" fmla="*/ 15 h 30"/>
                <a:gd name="T78" fmla="*/ 116 w 128"/>
                <a:gd name="T79" fmla="*/ 16 h 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8" h="30">
                  <a:moveTo>
                    <a:pt x="116" y="16"/>
                  </a:moveTo>
                  <a:lnTo>
                    <a:pt x="127" y="14"/>
                  </a:lnTo>
                  <a:lnTo>
                    <a:pt x="123" y="10"/>
                  </a:lnTo>
                  <a:lnTo>
                    <a:pt x="115" y="7"/>
                  </a:lnTo>
                  <a:lnTo>
                    <a:pt x="109" y="3"/>
                  </a:lnTo>
                  <a:lnTo>
                    <a:pt x="99" y="2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55" y="2"/>
                  </a:lnTo>
                  <a:lnTo>
                    <a:pt x="43" y="3"/>
                  </a:lnTo>
                  <a:lnTo>
                    <a:pt x="33" y="6"/>
                  </a:lnTo>
                  <a:lnTo>
                    <a:pt x="23" y="8"/>
                  </a:lnTo>
                  <a:lnTo>
                    <a:pt x="14" y="12"/>
                  </a:lnTo>
                  <a:lnTo>
                    <a:pt x="9" y="16"/>
                  </a:lnTo>
                  <a:lnTo>
                    <a:pt x="3" y="20"/>
                  </a:lnTo>
                  <a:lnTo>
                    <a:pt x="1" y="24"/>
                  </a:lnTo>
                  <a:lnTo>
                    <a:pt x="0" y="29"/>
                  </a:lnTo>
                  <a:lnTo>
                    <a:pt x="10" y="28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23" y="12"/>
                  </a:lnTo>
                  <a:lnTo>
                    <a:pt x="30" y="9"/>
                  </a:lnTo>
                  <a:lnTo>
                    <a:pt x="38" y="7"/>
                  </a:lnTo>
                  <a:lnTo>
                    <a:pt x="47" y="5"/>
                  </a:lnTo>
                  <a:lnTo>
                    <a:pt x="55" y="3"/>
                  </a:lnTo>
                  <a:lnTo>
                    <a:pt x="64" y="2"/>
                  </a:lnTo>
                  <a:lnTo>
                    <a:pt x="73" y="2"/>
                  </a:lnTo>
                  <a:lnTo>
                    <a:pt x="82" y="2"/>
                  </a:lnTo>
                  <a:lnTo>
                    <a:pt x="92" y="4"/>
                  </a:lnTo>
                  <a:lnTo>
                    <a:pt x="99" y="5"/>
                  </a:lnTo>
                  <a:lnTo>
                    <a:pt x="107" y="8"/>
                  </a:lnTo>
                  <a:lnTo>
                    <a:pt x="112" y="12"/>
                  </a:lnTo>
                  <a:lnTo>
                    <a:pt x="116" y="16"/>
                  </a:lnTo>
                  <a:lnTo>
                    <a:pt x="127" y="15"/>
                  </a:lnTo>
                  <a:lnTo>
                    <a:pt x="116" y="16"/>
                  </a:lnTo>
                  <a:lnTo>
                    <a:pt x="124" y="22"/>
                  </a:lnTo>
                  <a:lnTo>
                    <a:pt x="127" y="15"/>
                  </a:lnTo>
                  <a:lnTo>
                    <a:pt x="1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" name="Freeform 326">
              <a:extLst>
                <a:ext uri="{FF2B5EF4-FFF2-40B4-BE49-F238E27FC236}">
                  <a16:creationId xmlns:a16="http://schemas.microsoft.com/office/drawing/2014/main" id="{48B554BA-7C51-4309-A270-B8ED1998A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815"/>
              <a:ext cx="53" cy="17"/>
            </a:xfrm>
            <a:custGeom>
              <a:avLst/>
              <a:gdLst>
                <a:gd name="T0" fmla="*/ 11 w 53"/>
                <a:gd name="T1" fmla="*/ 0 h 17"/>
                <a:gd name="T2" fmla="*/ 5 w 53"/>
                <a:gd name="T3" fmla="*/ 2 h 17"/>
                <a:gd name="T4" fmla="*/ 8 w 53"/>
                <a:gd name="T5" fmla="*/ 3 h 17"/>
                <a:gd name="T6" fmla="*/ 13 w 53"/>
                <a:gd name="T7" fmla="*/ 4 h 17"/>
                <a:gd name="T8" fmla="*/ 19 w 53"/>
                <a:gd name="T9" fmla="*/ 5 h 17"/>
                <a:gd name="T10" fmla="*/ 26 w 53"/>
                <a:gd name="T11" fmla="*/ 7 h 17"/>
                <a:gd name="T12" fmla="*/ 33 w 53"/>
                <a:gd name="T13" fmla="*/ 9 h 17"/>
                <a:gd name="T14" fmla="*/ 38 w 53"/>
                <a:gd name="T15" fmla="*/ 12 h 17"/>
                <a:gd name="T16" fmla="*/ 41 w 53"/>
                <a:gd name="T17" fmla="*/ 14 h 17"/>
                <a:gd name="T18" fmla="*/ 42 w 53"/>
                <a:gd name="T19" fmla="*/ 16 h 17"/>
                <a:gd name="T20" fmla="*/ 52 w 53"/>
                <a:gd name="T21" fmla="*/ 15 h 17"/>
                <a:gd name="T22" fmla="*/ 51 w 53"/>
                <a:gd name="T23" fmla="*/ 12 h 17"/>
                <a:gd name="T24" fmla="*/ 47 w 53"/>
                <a:gd name="T25" fmla="*/ 10 h 17"/>
                <a:gd name="T26" fmla="*/ 41 w 53"/>
                <a:gd name="T27" fmla="*/ 8 h 17"/>
                <a:gd name="T28" fmla="*/ 35 w 53"/>
                <a:gd name="T29" fmla="*/ 6 h 17"/>
                <a:gd name="T30" fmla="*/ 27 w 53"/>
                <a:gd name="T31" fmla="*/ 4 h 17"/>
                <a:gd name="T32" fmla="*/ 21 w 53"/>
                <a:gd name="T33" fmla="*/ 2 h 17"/>
                <a:gd name="T34" fmla="*/ 16 w 53"/>
                <a:gd name="T35" fmla="*/ 1 h 17"/>
                <a:gd name="T36" fmla="*/ 13 w 53"/>
                <a:gd name="T37" fmla="*/ 0 h 17"/>
                <a:gd name="T38" fmla="*/ 8 w 53"/>
                <a:gd name="T39" fmla="*/ 2 h 17"/>
                <a:gd name="T40" fmla="*/ 11 w 53"/>
                <a:gd name="T41" fmla="*/ 0 h 17"/>
                <a:gd name="T42" fmla="*/ 0 w 53"/>
                <a:gd name="T43" fmla="*/ 1 h 17"/>
                <a:gd name="T44" fmla="*/ 5 w 53"/>
                <a:gd name="T45" fmla="*/ 2 h 17"/>
                <a:gd name="T46" fmla="*/ 11 w 53"/>
                <a:gd name="T47" fmla="*/ 0 h 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3" h="17">
                  <a:moveTo>
                    <a:pt x="11" y="0"/>
                  </a:moveTo>
                  <a:lnTo>
                    <a:pt x="5" y="2"/>
                  </a:lnTo>
                  <a:lnTo>
                    <a:pt x="8" y="3"/>
                  </a:lnTo>
                  <a:lnTo>
                    <a:pt x="13" y="4"/>
                  </a:lnTo>
                  <a:lnTo>
                    <a:pt x="19" y="5"/>
                  </a:lnTo>
                  <a:lnTo>
                    <a:pt x="26" y="7"/>
                  </a:lnTo>
                  <a:lnTo>
                    <a:pt x="33" y="9"/>
                  </a:lnTo>
                  <a:lnTo>
                    <a:pt x="38" y="12"/>
                  </a:lnTo>
                  <a:lnTo>
                    <a:pt x="41" y="14"/>
                  </a:lnTo>
                  <a:lnTo>
                    <a:pt x="42" y="16"/>
                  </a:lnTo>
                  <a:lnTo>
                    <a:pt x="52" y="15"/>
                  </a:lnTo>
                  <a:lnTo>
                    <a:pt x="51" y="12"/>
                  </a:lnTo>
                  <a:lnTo>
                    <a:pt x="47" y="10"/>
                  </a:lnTo>
                  <a:lnTo>
                    <a:pt x="41" y="8"/>
                  </a:lnTo>
                  <a:lnTo>
                    <a:pt x="35" y="6"/>
                  </a:lnTo>
                  <a:lnTo>
                    <a:pt x="27" y="4"/>
                  </a:lnTo>
                  <a:lnTo>
                    <a:pt x="21" y="2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8" y="2"/>
                  </a:lnTo>
                  <a:lnTo>
                    <a:pt x="11" y="0"/>
                  </a:lnTo>
                  <a:lnTo>
                    <a:pt x="0" y="1"/>
                  </a:lnTo>
                  <a:lnTo>
                    <a:pt x="5" y="2"/>
                  </a:lnTo>
                  <a:lnTo>
                    <a:pt x="1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4" name="Freeform 327">
              <a:extLst>
                <a:ext uri="{FF2B5EF4-FFF2-40B4-BE49-F238E27FC236}">
                  <a16:creationId xmlns:a16="http://schemas.microsoft.com/office/drawing/2014/main" id="{5F460DF9-C22C-4B92-BF9F-02EA1DF54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815"/>
              <a:ext cx="73" cy="22"/>
            </a:xfrm>
            <a:custGeom>
              <a:avLst/>
              <a:gdLst>
                <a:gd name="T0" fmla="*/ 59 w 73"/>
                <a:gd name="T1" fmla="*/ 16 h 22"/>
                <a:gd name="T2" fmla="*/ 68 w 73"/>
                <a:gd name="T3" fmla="*/ 15 h 22"/>
                <a:gd name="T4" fmla="*/ 65 w 73"/>
                <a:gd name="T5" fmla="*/ 11 h 22"/>
                <a:gd name="T6" fmla="*/ 59 w 73"/>
                <a:gd name="T7" fmla="*/ 9 h 22"/>
                <a:gd name="T8" fmla="*/ 51 w 73"/>
                <a:gd name="T9" fmla="*/ 6 h 22"/>
                <a:gd name="T10" fmla="*/ 44 w 73"/>
                <a:gd name="T11" fmla="*/ 4 h 22"/>
                <a:gd name="T12" fmla="*/ 34 w 73"/>
                <a:gd name="T13" fmla="*/ 2 h 22"/>
                <a:gd name="T14" fmla="*/ 24 w 73"/>
                <a:gd name="T15" fmla="*/ 0 h 22"/>
                <a:gd name="T16" fmla="*/ 13 w 73"/>
                <a:gd name="T17" fmla="*/ 0 h 22"/>
                <a:gd name="T18" fmla="*/ 3 w 73"/>
                <a:gd name="T19" fmla="*/ 0 h 22"/>
                <a:gd name="T20" fmla="*/ 0 w 73"/>
                <a:gd name="T21" fmla="*/ 2 h 22"/>
                <a:gd name="T22" fmla="*/ 8 w 73"/>
                <a:gd name="T23" fmla="*/ 2 h 22"/>
                <a:gd name="T24" fmla="*/ 17 w 73"/>
                <a:gd name="T25" fmla="*/ 3 h 22"/>
                <a:gd name="T26" fmla="*/ 27 w 73"/>
                <a:gd name="T27" fmla="*/ 4 h 22"/>
                <a:gd name="T28" fmla="*/ 35 w 73"/>
                <a:gd name="T29" fmla="*/ 5 h 22"/>
                <a:gd name="T30" fmla="*/ 43 w 73"/>
                <a:gd name="T31" fmla="*/ 8 h 22"/>
                <a:gd name="T32" fmla="*/ 50 w 73"/>
                <a:gd name="T33" fmla="*/ 10 h 22"/>
                <a:gd name="T34" fmla="*/ 56 w 73"/>
                <a:gd name="T35" fmla="*/ 13 h 22"/>
                <a:gd name="T36" fmla="*/ 59 w 73"/>
                <a:gd name="T37" fmla="*/ 16 h 22"/>
                <a:gd name="T38" fmla="*/ 68 w 73"/>
                <a:gd name="T39" fmla="*/ 15 h 22"/>
                <a:gd name="T40" fmla="*/ 59 w 73"/>
                <a:gd name="T41" fmla="*/ 16 h 22"/>
                <a:gd name="T42" fmla="*/ 72 w 73"/>
                <a:gd name="T43" fmla="*/ 21 h 22"/>
                <a:gd name="T44" fmla="*/ 68 w 73"/>
                <a:gd name="T45" fmla="*/ 15 h 22"/>
                <a:gd name="T46" fmla="*/ 59 w 73"/>
                <a:gd name="T47" fmla="*/ 16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" h="22">
                  <a:moveTo>
                    <a:pt x="59" y="16"/>
                  </a:moveTo>
                  <a:lnTo>
                    <a:pt x="68" y="15"/>
                  </a:lnTo>
                  <a:lnTo>
                    <a:pt x="65" y="11"/>
                  </a:lnTo>
                  <a:lnTo>
                    <a:pt x="59" y="9"/>
                  </a:lnTo>
                  <a:lnTo>
                    <a:pt x="51" y="6"/>
                  </a:lnTo>
                  <a:lnTo>
                    <a:pt x="44" y="4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8" y="2"/>
                  </a:lnTo>
                  <a:lnTo>
                    <a:pt x="17" y="3"/>
                  </a:lnTo>
                  <a:lnTo>
                    <a:pt x="27" y="4"/>
                  </a:lnTo>
                  <a:lnTo>
                    <a:pt x="35" y="5"/>
                  </a:lnTo>
                  <a:lnTo>
                    <a:pt x="43" y="8"/>
                  </a:lnTo>
                  <a:lnTo>
                    <a:pt x="50" y="10"/>
                  </a:lnTo>
                  <a:lnTo>
                    <a:pt x="56" y="13"/>
                  </a:lnTo>
                  <a:lnTo>
                    <a:pt x="59" y="16"/>
                  </a:lnTo>
                  <a:lnTo>
                    <a:pt x="68" y="15"/>
                  </a:lnTo>
                  <a:lnTo>
                    <a:pt x="59" y="16"/>
                  </a:lnTo>
                  <a:lnTo>
                    <a:pt x="72" y="21"/>
                  </a:lnTo>
                  <a:lnTo>
                    <a:pt x="68" y="15"/>
                  </a:lnTo>
                  <a:lnTo>
                    <a:pt x="59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5" name="Freeform 328">
              <a:extLst>
                <a:ext uri="{FF2B5EF4-FFF2-40B4-BE49-F238E27FC236}">
                  <a16:creationId xmlns:a16="http://schemas.microsoft.com/office/drawing/2014/main" id="{ACAF79B9-0FD6-4D80-A50E-E8C847B47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2" y="814"/>
              <a:ext cx="124" cy="17"/>
            </a:xfrm>
            <a:custGeom>
              <a:avLst/>
              <a:gdLst>
                <a:gd name="T0" fmla="*/ 0 w 124"/>
                <a:gd name="T1" fmla="*/ 7 h 17"/>
                <a:gd name="T2" fmla="*/ 5 w 124"/>
                <a:gd name="T3" fmla="*/ 7 h 17"/>
                <a:gd name="T4" fmla="*/ 8 w 124"/>
                <a:gd name="T5" fmla="*/ 7 h 17"/>
                <a:gd name="T6" fmla="*/ 13 w 124"/>
                <a:gd name="T7" fmla="*/ 7 h 17"/>
                <a:gd name="T8" fmla="*/ 19 w 124"/>
                <a:gd name="T9" fmla="*/ 6 h 17"/>
                <a:gd name="T10" fmla="*/ 24 w 124"/>
                <a:gd name="T11" fmla="*/ 5 h 17"/>
                <a:gd name="T12" fmla="*/ 32 w 124"/>
                <a:gd name="T13" fmla="*/ 4 h 17"/>
                <a:gd name="T14" fmla="*/ 38 w 124"/>
                <a:gd name="T15" fmla="*/ 4 h 17"/>
                <a:gd name="T16" fmla="*/ 47 w 124"/>
                <a:gd name="T17" fmla="*/ 4 h 17"/>
                <a:gd name="T18" fmla="*/ 56 w 124"/>
                <a:gd name="T19" fmla="*/ 3 h 17"/>
                <a:gd name="T20" fmla="*/ 65 w 124"/>
                <a:gd name="T21" fmla="*/ 3 h 17"/>
                <a:gd name="T22" fmla="*/ 72 w 124"/>
                <a:gd name="T23" fmla="*/ 3 h 17"/>
                <a:gd name="T24" fmla="*/ 81 w 124"/>
                <a:gd name="T25" fmla="*/ 4 h 17"/>
                <a:gd name="T26" fmla="*/ 88 w 124"/>
                <a:gd name="T27" fmla="*/ 4 h 17"/>
                <a:gd name="T28" fmla="*/ 96 w 124"/>
                <a:gd name="T29" fmla="*/ 7 h 17"/>
                <a:gd name="T30" fmla="*/ 103 w 124"/>
                <a:gd name="T31" fmla="*/ 9 h 17"/>
                <a:gd name="T32" fmla="*/ 108 w 124"/>
                <a:gd name="T33" fmla="*/ 12 h 17"/>
                <a:gd name="T34" fmla="*/ 113 w 124"/>
                <a:gd name="T35" fmla="*/ 16 h 17"/>
                <a:gd name="T36" fmla="*/ 123 w 124"/>
                <a:gd name="T37" fmla="*/ 15 h 17"/>
                <a:gd name="T38" fmla="*/ 118 w 124"/>
                <a:gd name="T39" fmla="*/ 10 h 17"/>
                <a:gd name="T40" fmla="*/ 112 w 124"/>
                <a:gd name="T41" fmla="*/ 7 h 17"/>
                <a:gd name="T42" fmla="*/ 105 w 124"/>
                <a:gd name="T43" fmla="*/ 5 h 17"/>
                <a:gd name="T44" fmla="*/ 98 w 124"/>
                <a:gd name="T45" fmla="*/ 3 h 17"/>
                <a:gd name="T46" fmla="*/ 88 w 124"/>
                <a:gd name="T47" fmla="*/ 1 h 17"/>
                <a:gd name="T48" fmla="*/ 80 w 124"/>
                <a:gd name="T49" fmla="*/ 1 h 17"/>
                <a:gd name="T50" fmla="*/ 69 w 124"/>
                <a:gd name="T51" fmla="*/ 0 h 17"/>
                <a:gd name="T52" fmla="*/ 59 w 124"/>
                <a:gd name="T53" fmla="*/ 1 h 17"/>
                <a:gd name="T54" fmla="*/ 50 w 124"/>
                <a:gd name="T55" fmla="*/ 1 h 17"/>
                <a:gd name="T56" fmla="*/ 40 w 124"/>
                <a:gd name="T57" fmla="*/ 1 h 17"/>
                <a:gd name="T58" fmla="*/ 32 w 124"/>
                <a:gd name="T59" fmla="*/ 3 h 17"/>
                <a:gd name="T60" fmla="*/ 23 w 124"/>
                <a:gd name="T61" fmla="*/ 4 h 17"/>
                <a:gd name="T62" fmla="*/ 16 w 124"/>
                <a:gd name="T63" fmla="*/ 4 h 17"/>
                <a:gd name="T64" fmla="*/ 12 w 124"/>
                <a:gd name="T65" fmla="*/ 5 h 17"/>
                <a:gd name="T66" fmla="*/ 8 w 124"/>
                <a:gd name="T67" fmla="*/ 6 h 17"/>
                <a:gd name="T68" fmla="*/ 5 w 124"/>
                <a:gd name="T69" fmla="*/ 6 h 17"/>
                <a:gd name="T70" fmla="*/ 11 w 124"/>
                <a:gd name="T71" fmla="*/ 7 h 17"/>
                <a:gd name="T72" fmla="*/ 0 w 124"/>
                <a:gd name="T73" fmla="*/ 7 h 17"/>
                <a:gd name="T74" fmla="*/ 0 w 124"/>
                <a:gd name="T75" fmla="*/ 8 h 17"/>
                <a:gd name="T76" fmla="*/ 5 w 124"/>
                <a:gd name="T77" fmla="*/ 7 h 17"/>
                <a:gd name="T78" fmla="*/ 0 w 124"/>
                <a:gd name="T79" fmla="*/ 7 h 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4" h="17">
                  <a:moveTo>
                    <a:pt x="0" y="7"/>
                  </a:moveTo>
                  <a:lnTo>
                    <a:pt x="5" y="7"/>
                  </a:lnTo>
                  <a:lnTo>
                    <a:pt x="8" y="7"/>
                  </a:lnTo>
                  <a:lnTo>
                    <a:pt x="13" y="7"/>
                  </a:lnTo>
                  <a:lnTo>
                    <a:pt x="19" y="6"/>
                  </a:lnTo>
                  <a:lnTo>
                    <a:pt x="24" y="5"/>
                  </a:lnTo>
                  <a:lnTo>
                    <a:pt x="32" y="4"/>
                  </a:lnTo>
                  <a:lnTo>
                    <a:pt x="38" y="4"/>
                  </a:lnTo>
                  <a:lnTo>
                    <a:pt x="47" y="4"/>
                  </a:lnTo>
                  <a:lnTo>
                    <a:pt x="56" y="3"/>
                  </a:lnTo>
                  <a:lnTo>
                    <a:pt x="65" y="3"/>
                  </a:lnTo>
                  <a:lnTo>
                    <a:pt x="72" y="3"/>
                  </a:lnTo>
                  <a:lnTo>
                    <a:pt x="81" y="4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9"/>
                  </a:lnTo>
                  <a:lnTo>
                    <a:pt x="108" y="12"/>
                  </a:lnTo>
                  <a:lnTo>
                    <a:pt x="113" y="16"/>
                  </a:lnTo>
                  <a:lnTo>
                    <a:pt x="123" y="15"/>
                  </a:lnTo>
                  <a:lnTo>
                    <a:pt x="118" y="10"/>
                  </a:lnTo>
                  <a:lnTo>
                    <a:pt x="112" y="7"/>
                  </a:lnTo>
                  <a:lnTo>
                    <a:pt x="105" y="5"/>
                  </a:lnTo>
                  <a:lnTo>
                    <a:pt x="98" y="3"/>
                  </a:lnTo>
                  <a:lnTo>
                    <a:pt x="88" y="1"/>
                  </a:lnTo>
                  <a:lnTo>
                    <a:pt x="80" y="1"/>
                  </a:lnTo>
                  <a:lnTo>
                    <a:pt x="69" y="0"/>
                  </a:lnTo>
                  <a:lnTo>
                    <a:pt x="59" y="1"/>
                  </a:lnTo>
                  <a:lnTo>
                    <a:pt x="50" y="1"/>
                  </a:lnTo>
                  <a:lnTo>
                    <a:pt x="40" y="1"/>
                  </a:lnTo>
                  <a:lnTo>
                    <a:pt x="32" y="3"/>
                  </a:lnTo>
                  <a:lnTo>
                    <a:pt x="23" y="4"/>
                  </a:lnTo>
                  <a:lnTo>
                    <a:pt x="16" y="4"/>
                  </a:lnTo>
                  <a:lnTo>
                    <a:pt x="12" y="5"/>
                  </a:lnTo>
                  <a:lnTo>
                    <a:pt x="8" y="6"/>
                  </a:lnTo>
                  <a:lnTo>
                    <a:pt x="5" y="6"/>
                  </a:lnTo>
                  <a:lnTo>
                    <a:pt x="11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5" y="7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6" name="Freeform 329">
              <a:extLst>
                <a:ext uri="{FF2B5EF4-FFF2-40B4-BE49-F238E27FC236}">
                  <a16:creationId xmlns:a16="http://schemas.microsoft.com/office/drawing/2014/main" id="{2001C803-8292-4C1C-9958-E66A8E4DC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2" y="795"/>
              <a:ext cx="111" cy="24"/>
            </a:xfrm>
            <a:custGeom>
              <a:avLst/>
              <a:gdLst>
                <a:gd name="T0" fmla="*/ 110 w 111"/>
                <a:gd name="T1" fmla="*/ 3 h 24"/>
                <a:gd name="T2" fmla="*/ 110 w 111"/>
                <a:gd name="T3" fmla="*/ 3 h 24"/>
                <a:gd name="T4" fmla="*/ 105 w 111"/>
                <a:gd name="T5" fmla="*/ 2 h 24"/>
                <a:gd name="T6" fmla="*/ 98 w 111"/>
                <a:gd name="T7" fmla="*/ 1 h 24"/>
                <a:gd name="T8" fmla="*/ 91 w 111"/>
                <a:gd name="T9" fmla="*/ 1 h 24"/>
                <a:gd name="T10" fmla="*/ 84 w 111"/>
                <a:gd name="T11" fmla="*/ 0 h 24"/>
                <a:gd name="T12" fmla="*/ 75 w 111"/>
                <a:gd name="T13" fmla="*/ 0 h 24"/>
                <a:gd name="T14" fmla="*/ 66 w 111"/>
                <a:gd name="T15" fmla="*/ 0 h 24"/>
                <a:gd name="T16" fmla="*/ 56 w 111"/>
                <a:gd name="T17" fmla="*/ 0 h 24"/>
                <a:gd name="T18" fmla="*/ 47 w 111"/>
                <a:gd name="T19" fmla="*/ 1 h 24"/>
                <a:gd name="T20" fmla="*/ 37 w 111"/>
                <a:gd name="T21" fmla="*/ 2 h 24"/>
                <a:gd name="T22" fmla="*/ 28 w 111"/>
                <a:gd name="T23" fmla="*/ 3 h 24"/>
                <a:gd name="T24" fmla="*/ 19 w 111"/>
                <a:gd name="T25" fmla="*/ 6 h 24"/>
                <a:gd name="T26" fmla="*/ 12 w 111"/>
                <a:gd name="T27" fmla="*/ 9 h 24"/>
                <a:gd name="T28" fmla="*/ 7 w 111"/>
                <a:gd name="T29" fmla="*/ 11 h 24"/>
                <a:gd name="T30" fmla="*/ 2 w 111"/>
                <a:gd name="T31" fmla="*/ 14 h 24"/>
                <a:gd name="T32" fmla="*/ 0 w 111"/>
                <a:gd name="T33" fmla="*/ 18 h 24"/>
                <a:gd name="T34" fmla="*/ 0 w 111"/>
                <a:gd name="T35" fmla="*/ 23 h 24"/>
                <a:gd name="T36" fmla="*/ 11 w 111"/>
                <a:gd name="T37" fmla="*/ 22 h 24"/>
                <a:gd name="T38" fmla="*/ 11 w 111"/>
                <a:gd name="T39" fmla="*/ 17 h 24"/>
                <a:gd name="T40" fmla="*/ 13 w 111"/>
                <a:gd name="T41" fmla="*/ 13 h 24"/>
                <a:gd name="T42" fmla="*/ 16 w 111"/>
                <a:gd name="T43" fmla="*/ 10 h 24"/>
                <a:gd name="T44" fmla="*/ 21 w 111"/>
                <a:gd name="T45" fmla="*/ 9 h 24"/>
                <a:gd name="T46" fmla="*/ 25 w 111"/>
                <a:gd name="T47" fmla="*/ 6 h 24"/>
                <a:gd name="T48" fmla="*/ 31 w 111"/>
                <a:gd name="T49" fmla="*/ 5 h 24"/>
                <a:gd name="T50" fmla="*/ 38 w 111"/>
                <a:gd name="T51" fmla="*/ 4 h 24"/>
                <a:gd name="T52" fmla="*/ 45 w 111"/>
                <a:gd name="T53" fmla="*/ 3 h 24"/>
                <a:gd name="T54" fmla="*/ 53 w 111"/>
                <a:gd name="T55" fmla="*/ 2 h 24"/>
                <a:gd name="T56" fmla="*/ 61 w 111"/>
                <a:gd name="T57" fmla="*/ 2 h 24"/>
                <a:gd name="T58" fmla="*/ 70 w 111"/>
                <a:gd name="T59" fmla="*/ 2 h 24"/>
                <a:gd name="T60" fmla="*/ 77 w 111"/>
                <a:gd name="T61" fmla="*/ 2 h 24"/>
                <a:gd name="T62" fmla="*/ 85 w 111"/>
                <a:gd name="T63" fmla="*/ 3 h 24"/>
                <a:gd name="T64" fmla="*/ 91 w 111"/>
                <a:gd name="T65" fmla="*/ 3 h 24"/>
                <a:gd name="T66" fmla="*/ 97 w 111"/>
                <a:gd name="T67" fmla="*/ 4 h 24"/>
                <a:gd name="T68" fmla="*/ 100 w 111"/>
                <a:gd name="T69" fmla="*/ 5 h 24"/>
                <a:gd name="T70" fmla="*/ 110 w 111"/>
                <a:gd name="T71" fmla="*/ 3 h 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11" h="24">
                  <a:moveTo>
                    <a:pt x="110" y="3"/>
                  </a:moveTo>
                  <a:lnTo>
                    <a:pt x="110" y="3"/>
                  </a:lnTo>
                  <a:lnTo>
                    <a:pt x="105" y="2"/>
                  </a:lnTo>
                  <a:lnTo>
                    <a:pt x="98" y="1"/>
                  </a:lnTo>
                  <a:lnTo>
                    <a:pt x="91" y="1"/>
                  </a:lnTo>
                  <a:lnTo>
                    <a:pt x="84" y="0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56" y="0"/>
                  </a:lnTo>
                  <a:lnTo>
                    <a:pt x="47" y="1"/>
                  </a:lnTo>
                  <a:lnTo>
                    <a:pt x="37" y="2"/>
                  </a:lnTo>
                  <a:lnTo>
                    <a:pt x="28" y="3"/>
                  </a:lnTo>
                  <a:lnTo>
                    <a:pt x="19" y="6"/>
                  </a:lnTo>
                  <a:lnTo>
                    <a:pt x="12" y="9"/>
                  </a:lnTo>
                  <a:lnTo>
                    <a:pt x="7" y="11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11" y="22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6" y="10"/>
                  </a:lnTo>
                  <a:lnTo>
                    <a:pt x="21" y="9"/>
                  </a:lnTo>
                  <a:lnTo>
                    <a:pt x="25" y="6"/>
                  </a:lnTo>
                  <a:lnTo>
                    <a:pt x="31" y="5"/>
                  </a:lnTo>
                  <a:lnTo>
                    <a:pt x="38" y="4"/>
                  </a:lnTo>
                  <a:lnTo>
                    <a:pt x="45" y="3"/>
                  </a:lnTo>
                  <a:lnTo>
                    <a:pt x="53" y="2"/>
                  </a:lnTo>
                  <a:lnTo>
                    <a:pt x="61" y="2"/>
                  </a:lnTo>
                  <a:lnTo>
                    <a:pt x="70" y="2"/>
                  </a:lnTo>
                  <a:lnTo>
                    <a:pt x="77" y="2"/>
                  </a:lnTo>
                  <a:lnTo>
                    <a:pt x="85" y="3"/>
                  </a:lnTo>
                  <a:lnTo>
                    <a:pt x="91" y="3"/>
                  </a:lnTo>
                  <a:lnTo>
                    <a:pt x="97" y="4"/>
                  </a:lnTo>
                  <a:lnTo>
                    <a:pt x="100" y="5"/>
                  </a:lnTo>
                  <a:lnTo>
                    <a:pt x="110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7" name="Freeform 330">
              <a:extLst>
                <a:ext uri="{FF2B5EF4-FFF2-40B4-BE49-F238E27FC236}">
                  <a16:creationId xmlns:a16="http://schemas.microsoft.com/office/drawing/2014/main" id="{BB354AE7-548C-401A-86A5-EEEC06147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799"/>
              <a:ext cx="59" cy="17"/>
            </a:xfrm>
            <a:custGeom>
              <a:avLst/>
              <a:gdLst>
                <a:gd name="T0" fmla="*/ 51 w 59"/>
                <a:gd name="T1" fmla="*/ 12 h 17"/>
                <a:gd name="T2" fmla="*/ 51 w 59"/>
                <a:gd name="T3" fmla="*/ 12 h 17"/>
                <a:gd name="T4" fmla="*/ 48 w 59"/>
                <a:gd name="T5" fmla="*/ 12 h 17"/>
                <a:gd name="T6" fmla="*/ 43 w 59"/>
                <a:gd name="T7" fmla="*/ 11 h 17"/>
                <a:gd name="T8" fmla="*/ 36 w 59"/>
                <a:gd name="T9" fmla="*/ 9 h 17"/>
                <a:gd name="T10" fmla="*/ 29 w 59"/>
                <a:gd name="T11" fmla="*/ 6 h 17"/>
                <a:gd name="T12" fmla="*/ 22 w 59"/>
                <a:gd name="T13" fmla="*/ 4 h 17"/>
                <a:gd name="T14" fmla="*/ 15 w 59"/>
                <a:gd name="T15" fmla="*/ 1 h 17"/>
                <a:gd name="T16" fmla="*/ 9 w 59"/>
                <a:gd name="T17" fmla="*/ 0 h 17"/>
                <a:gd name="T18" fmla="*/ 0 w 59"/>
                <a:gd name="T19" fmla="*/ 1 h 17"/>
                <a:gd name="T20" fmla="*/ 7 w 59"/>
                <a:gd name="T21" fmla="*/ 4 h 17"/>
                <a:gd name="T22" fmla="*/ 14 w 59"/>
                <a:gd name="T23" fmla="*/ 6 h 17"/>
                <a:gd name="T24" fmla="*/ 21 w 59"/>
                <a:gd name="T25" fmla="*/ 9 h 17"/>
                <a:gd name="T26" fmla="*/ 28 w 59"/>
                <a:gd name="T27" fmla="*/ 11 h 17"/>
                <a:gd name="T28" fmla="*/ 35 w 59"/>
                <a:gd name="T29" fmla="*/ 12 h 17"/>
                <a:gd name="T30" fmla="*/ 41 w 59"/>
                <a:gd name="T31" fmla="*/ 14 h 17"/>
                <a:gd name="T32" fmla="*/ 49 w 59"/>
                <a:gd name="T33" fmla="*/ 16 h 17"/>
                <a:gd name="T34" fmla="*/ 58 w 59"/>
                <a:gd name="T35" fmla="*/ 12 h 17"/>
                <a:gd name="T36" fmla="*/ 51 w 59"/>
                <a:gd name="T37" fmla="*/ 12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17">
                  <a:moveTo>
                    <a:pt x="51" y="12"/>
                  </a:moveTo>
                  <a:lnTo>
                    <a:pt x="51" y="12"/>
                  </a:lnTo>
                  <a:lnTo>
                    <a:pt x="48" y="12"/>
                  </a:lnTo>
                  <a:lnTo>
                    <a:pt x="43" y="11"/>
                  </a:lnTo>
                  <a:lnTo>
                    <a:pt x="36" y="9"/>
                  </a:lnTo>
                  <a:lnTo>
                    <a:pt x="29" y="6"/>
                  </a:lnTo>
                  <a:lnTo>
                    <a:pt x="22" y="4"/>
                  </a:lnTo>
                  <a:lnTo>
                    <a:pt x="15" y="1"/>
                  </a:lnTo>
                  <a:lnTo>
                    <a:pt x="9" y="0"/>
                  </a:lnTo>
                  <a:lnTo>
                    <a:pt x="0" y="1"/>
                  </a:lnTo>
                  <a:lnTo>
                    <a:pt x="7" y="4"/>
                  </a:lnTo>
                  <a:lnTo>
                    <a:pt x="14" y="6"/>
                  </a:lnTo>
                  <a:lnTo>
                    <a:pt x="21" y="9"/>
                  </a:lnTo>
                  <a:lnTo>
                    <a:pt x="28" y="11"/>
                  </a:lnTo>
                  <a:lnTo>
                    <a:pt x="35" y="12"/>
                  </a:lnTo>
                  <a:lnTo>
                    <a:pt x="41" y="14"/>
                  </a:lnTo>
                  <a:lnTo>
                    <a:pt x="49" y="16"/>
                  </a:lnTo>
                  <a:lnTo>
                    <a:pt x="58" y="12"/>
                  </a:lnTo>
                  <a:lnTo>
                    <a:pt x="51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8" name="Freeform 331">
              <a:extLst>
                <a:ext uri="{FF2B5EF4-FFF2-40B4-BE49-F238E27FC236}">
                  <a16:creationId xmlns:a16="http://schemas.microsoft.com/office/drawing/2014/main" id="{239EC66A-FE22-4FE0-BC32-C6C2EED68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" y="813"/>
              <a:ext cx="81" cy="92"/>
            </a:xfrm>
            <a:custGeom>
              <a:avLst/>
              <a:gdLst>
                <a:gd name="T0" fmla="*/ 79 w 81"/>
                <a:gd name="T1" fmla="*/ 90 h 92"/>
                <a:gd name="T2" fmla="*/ 79 w 81"/>
                <a:gd name="T3" fmla="*/ 90 h 92"/>
                <a:gd name="T4" fmla="*/ 80 w 81"/>
                <a:gd name="T5" fmla="*/ 83 h 92"/>
                <a:gd name="T6" fmla="*/ 80 w 81"/>
                <a:gd name="T7" fmla="*/ 75 h 92"/>
                <a:gd name="T8" fmla="*/ 79 w 81"/>
                <a:gd name="T9" fmla="*/ 67 h 92"/>
                <a:gd name="T10" fmla="*/ 77 w 81"/>
                <a:gd name="T11" fmla="*/ 59 h 92"/>
                <a:gd name="T12" fmla="*/ 73 w 81"/>
                <a:gd name="T13" fmla="*/ 51 h 92"/>
                <a:gd name="T14" fmla="*/ 68 w 81"/>
                <a:gd name="T15" fmla="*/ 43 h 92"/>
                <a:gd name="T16" fmla="*/ 62 w 81"/>
                <a:gd name="T17" fmla="*/ 36 h 92"/>
                <a:gd name="T18" fmla="*/ 55 w 81"/>
                <a:gd name="T19" fmla="*/ 28 h 92"/>
                <a:gd name="T20" fmla="*/ 49 w 81"/>
                <a:gd name="T21" fmla="*/ 22 h 92"/>
                <a:gd name="T22" fmla="*/ 43 w 81"/>
                <a:gd name="T23" fmla="*/ 16 h 92"/>
                <a:gd name="T24" fmla="*/ 35 w 81"/>
                <a:gd name="T25" fmla="*/ 10 h 92"/>
                <a:gd name="T26" fmla="*/ 29 w 81"/>
                <a:gd name="T27" fmla="*/ 7 h 92"/>
                <a:gd name="T28" fmla="*/ 22 w 81"/>
                <a:gd name="T29" fmla="*/ 3 h 92"/>
                <a:gd name="T30" fmla="*/ 17 w 81"/>
                <a:gd name="T31" fmla="*/ 1 h 92"/>
                <a:gd name="T32" fmla="*/ 10 w 81"/>
                <a:gd name="T33" fmla="*/ 0 h 92"/>
                <a:gd name="T34" fmla="*/ 0 w 81"/>
                <a:gd name="T35" fmla="*/ 2 h 92"/>
                <a:gd name="T36" fmla="*/ 7 w 81"/>
                <a:gd name="T37" fmla="*/ 2 h 92"/>
                <a:gd name="T38" fmla="*/ 5 w 81"/>
                <a:gd name="T39" fmla="*/ 3 h 92"/>
                <a:gd name="T40" fmla="*/ 8 w 81"/>
                <a:gd name="T41" fmla="*/ 3 h 92"/>
                <a:gd name="T42" fmla="*/ 14 w 81"/>
                <a:gd name="T43" fmla="*/ 6 h 92"/>
                <a:gd name="T44" fmla="*/ 20 w 81"/>
                <a:gd name="T45" fmla="*/ 8 h 92"/>
                <a:gd name="T46" fmla="*/ 26 w 81"/>
                <a:gd name="T47" fmla="*/ 12 h 92"/>
                <a:gd name="T48" fmla="*/ 32 w 81"/>
                <a:gd name="T49" fmla="*/ 18 h 92"/>
                <a:gd name="T50" fmla="*/ 39 w 81"/>
                <a:gd name="T51" fmla="*/ 23 h 92"/>
                <a:gd name="T52" fmla="*/ 46 w 81"/>
                <a:gd name="T53" fmla="*/ 30 h 92"/>
                <a:gd name="T54" fmla="*/ 52 w 81"/>
                <a:gd name="T55" fmla="*/ 38 h 92"/>
                <a:gd name="T56" fmla="*/ 58 w 81"/>
                <a:gd name="T57" fmla="*/ 45 h 92"/>
                <a:gd name="T58" fmla="*/ 62 w 81"/>
                <a:gd name="T59" fmla="*/ 53 h 92"/>
                <a:gd name="T60" fmla="*/ 66 w 81"/>
                <a:gd name="T61" fmla="*/ 61 h 92"/>
                <a:gd name="T62" fmla="*/ 70 w 81"/>
                <a:gd name="T63" fmla="*/ 68 h 92"/>
                <a:gd name="T64" fmla="*/ 71 w 81"/>
                <a:gd name="T65" fmla="*/ 76 h 92"/>
                <a:gd name="T66" fmla="*/ 71 w 81"/>
                <a:gd name="T67" fmla="*/ 84 h 92"/>
                <a:gd name="T68" fmla="*/ 69 w 81"/>
                <a:gd name="T69" fmla="*/ 91 h 92"/>
                <a:gd name="T70" fmla="*/ 79 w 81"/>
                <a:gd name="T71" fmla="*/ 90 h 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" h="92">
                  <a:moveTo>
                    <a:pt x="79" y="90"/>
                  </a:moveTo>
                  <a:lnTo>
                    <a:pt x="79" y="90"/>
                  </a:lnTo>
                  <a:lnTo>
                    <a:pt x="80" y="83"/>
                  </a:lnTo>
                  <a:lnTo>
                    <a:pt x="80" y="75"/>
                  </a:lnTo>
                  <a:lnTo>
                    <a:pt x="79" y="67"/>
                  </a:lnTo>
                  <a:lnTo>
                    <a:pt x="77" y="59"/>
                  </a:lnTo>
                  <a:lnTo>
                    <a:pt x="73" y="51"/>
                  </a:lnTo>
                  <a:lnTo>
                    <a:pt x="68" y="43"/>
                  </a:lnTo>
                  <a:lnTo>
                    <a:pt x="62" y="36"/>
                  </a:lnTo>
                  <a:lnTo>
                    <a:pt x="55" y="28"/>
                  </a:lnTo>
                  <a:lnTo>
                    <a:pt x="49" y="22"/>
                  </a:lnTo>
                  <a:lnTo>
                    <a:pt x="43" y="16"/>
                  </a:lnTo>
                  <a:lnTo>
                    <a:pt x="35" y="10"/>
                  </a:lnTo>
                  <a:lnTo>
                    <a:pt x="29" y="7"/>
                  </a:lnTo>
                  <a:lnTo>
                    <a:pt x="22" y="3"/>
                  </a:lnTo>
                  <a:lnTo>
                    <a:pt x="17" y="1"/>
                  </a:lnTo>
                  <a:lnTo>
                    <a:pt x="10" y="0"/>
                  </a:lnTo>
                  <a:lnTo>
                    <a:pt x="0" y="2"/>
                  </a:lnTo>
                  <a:lnTo>
                    <a:pt x="7" y="2"/>
                  </a:lnTo>
                  <a:lnTo>
                    <a:pt x="5" y="3"/>
                  </a:lnTo>
                  <a:lnTo>
                    <a:pt x="8" y="3"/>
                  </a:lnTo>
                  <a:lnTo>
                    <a:pt x="14" y="6"/>
                  </a:lnTo>
                  <a:lnTo>
                    <a:pt x="20" y="8"/>
                  </a:lnTo>
                  <a:lnTo>
                    <a:pt x="26" y="12"/>
                  </a:lnTo>
                  <a:lnTo>
                    <a:pt x="32" y="18"/>
                  </a:lnTo>
                  <a:lnTo>
                    <a:pt x="39" y="23"/>
                  </a:lnTo>
                  <a:lnTo>
                    <a:pt x="46" y="30"/>
                  </a:lnTo>
                  <a:lnTo>
                    <a:pt x="52" y="38"/>
                  </a:lnTo>
                  <a:lnTo>
                    <a:pt x="58" y="45"/>
                  </a:lnTo>
                  <a:lnTo>
                    <a:pt x="62" y="53"/>
                  </a:lnTo>
                  <a:lnTo>
                    <a:pt x="66" y="61"/>
                  </a:lnTo>
                  <a:lnTo>
                    <a:pt x="70" y="68"/>
                  </a:lnTo>
                  <a:lnTo>
                    <a:pt x="71" y="76"/>
                  </a:lnTo>
                  <a:lnTo>
                    <a:pt x="71" y="84"/>
                  </a:lnTo>
                  <a:lnTo>
                    <a:pt x="69" y="91"/>
                  </a:lnTo>
                  <a:lnTo>
                    <a:pt x="79" y="9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9" name="Freeform 332">
              <a:extLst>
                <a:ext uri="{FF2B5EF4-FFF2-40B4-BE49-F238E27FC236}">
                  <a16:creationId xmlns:a16="http://schemas.microsoft.com/office/drawing/2014/main" id="{C0B8BE8E-7D1C-4484-9C62-ECC5FC961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909"/>
              <a:ext cx="20" cy="30"/>
            </a:xfrm>
            <a:custGeom>
              <a:avLst/>
              <a:gdLst>
                <a:gd name="T0" fmla="*/ 8 w 20"/>
                <a:gd name="T1" fmla="*/ 27 h 30"/>
                <a:gd name="T2" fmla="*/ 8 w 20"/>
                <a:gd name="T3" fmla="*/ 27 h 30"/>
                <a:gd name="T4" fmla="*/ 15 w 20"/>
                <a:gd name="T5" fmla="*/ 19 h 30"/>
                <a:gd name="T6" fmla="*/ 18 w 20"/>
                <a:gd name="T7" fmla="*/ 12 h 30"/>
                <a:gd name="T8" fmla="*/ 19 w 20"/>
                <a:gd name="T9" fmla="*/ 7 h 30"/>
                <a:gd name="T10" fmla="*/ 18 w 20"/>
                <a:gd name="T11" fmla="*/ 4 h 30"/>
                <a:gd name="T12" fmla="*/ 17 w 20"/>
                <a:gd name="T13" fmla="*/ 2 h 30"/>
                <a:gd name="T14" fmla="*/ 14 w 20"/>
                <a:gd name="T15" fmla="*/ 2 h 30"/>
                <a:gd name="T16" fmla="*/ 12 w 20"/>
                <a:gd name="T17" fmla="*/ 1 h 30"/>
                <a:gd name="T18" fmla="*/ 12 w 20"/>
                <a:gd name="T19" fmla="*/ 0 h 30"/>
                <a:gd name="T20" fmla="*/ 4 w 20"/>
                <a:gd name="T21" fmla="*/ 1 h 30"/>
                <a:gd name="T22" fmla="*/ 5 w 20"/>
                <a:gd name="T23" fmla="*/ 2 h 30"/>
                <a:gd name="T24" fmla="*/ 7 w 20"/>
                <a:gd name="T25" fmla="*/ 3 h 30"/>
                <a:gd name="T26" fmla="*/ 9 w 20"/>
                <a:gd name="T27" fmla="*/ 4 h 30"/>
                <a:gd name="T28" fmla="*/ 11 w 20"/>
                <a:gd name="T29" fmla="*/ 6 h 30"/>
                <a:gd name="T30" fmla="*/ 12 w 20"/>
                <a:gd name="T31" fmla="*/ 8 h 30"/>
                <a:gd name="T32" fmla="*/ 11 w 20"/>
                <a:gd name="T33" fmla="*/ 13 h 30"/>
                <a:gd name="T34" fmla="*/ 7 w 20"/>
                <a:gd name="T35" fmla="*/ 20 h 30"/>
                <a:gd name="T36" fmla="*/ 0 w 20"/>
                <a:gd name="T37" fmla="*/ 28 h 30"/>
                <a:gd name="T38" fmla="*/ 0 w 20"/>
                <a:gd name="T39" fmla="*/ 29 h 30"/>
                <a:gd name="T40" fmla="*/ 0 w 20"/>
                <a:gd name="T41" fmla="*/ 28 h 30"/>
                <a:gd name="T42" fmla="*/ 0 w 20"/>
                <a:gd name="T43" fmla="*/ 29 h 30"/>
                <a:gd name="T44" fmla="*/ 8 w 20"/>
                <a:gd name="T45" fmla="*/ 27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" h="30">
                  <a:moveTo>
                    <a:pt x="8" y="27"/>
                  </a:moveTo>
                  <a:lnTo>
                    <a:pt x="8" y="27"/>
                  </a:lnTo>
                  <a:lnTo>
                    <a:pt x="15" y="19"/>
                  </a:lnTo>
                  <a:lnTo>
                    <a:pt x="18" y="12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7" y="3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2" y="8"/>
                  </a:lnTo>
                  <a:lnTo>
                    <a:pt x="11" y="13"/>
                  </a:lnTo>
                  <a:lnTo>
                    <a:pt x="7" y="20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8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0" name="Freeform 333">
              <a:extLst>
                <a:ext uri="{FF2B5EF4-FFF2-40B4-BE49-F238E27FC236}">
                  <a16:creationId xmlns:a16="http://schemas.microsoft.com/office/drawing/2014/main" id="{C8334B1E-E5F5-4548-A5CF-669CF8AD9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94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16 w 17"/>
                <a:gd name="T5" fmla="*/ 16 h 17"/>
                <a:gd name="T6" fmla="*/ 8 w 17"/>
                <a:gd name="T7" fmla="*/ 8 h 17"/>
                <a:gd name="T8" fmla="*/ 0 w 17"/>
                <a:gd name="T9" fmla="*/ 0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1" name="Freeform 334">
              <a:extLst>
                <a:ext uri="{FF2B5EF4-FFF2-40B4-BE49-F238E27FC236}">
                  <a16:creationId xmlns:a16="http://schemas.microsoft.com/office/drawing/2014/main" id="{5D56C9D2-3FFB-4E4A-A67E-A92F2EE2F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" y="950"/>
              <a:ext cx="34" cy="70"/>
            </a:xfrm>
            <a:custGeom>
              <a:avLst/>
              <a:gdLst>
                <a:gd name="T0" fmla="*/ 33 w 34"/>
                <a:gd name="T1" fmla="*/ 68 h 70"/>
                <a:gd name="T2" fmla="*/ 33 w 34"/>
                <a:gd name="T3" fmla="*/ 68 h 70"/>
                <a:gd name="T4" fmla="*/ 33 w 34"/>
                <a:gd name="T5" fmla="*/ 62 h 70"/>
                <a:gd name="T6" fmla="*/ 29 w 34"/>
                <a:gd name="T7" fmla="*/ 52 h 70"/>
                <a:gd name="T8" fmla="*/ 25 w 34"/>
                <a:gd name="T9" fmla="*/ 42 h 70"/>
                <a:gd name="T10" fmla="*/ 18 w 34"/>
                <a:gd name="T11" fmla="*/ 32 h 70"/>
                <a:gd name="T12" fmla="*/ 12 w 34"/>
                <a:gd name="T13" fmla="*/ 22 h 70"/>
                <a:gd name="T14" fmla="*/ 8 w 34"/>
                <a:gd name="T15" fmla="*/ 12 h 70"/>
                <a:gd name="T16" fmla="*/ 8 w 34"/>
                <a:gd name="T17" fmla="*/ 5 h 70"/>
                <a:gd name="T18" fmla="*/ 12 w 34"/>
                <a:gd name="T19" fmla="*/ 0 h 70"/>
                <a:gd name="T20" fmla="*/ 5 w 34"/>
                <a:gd name="T21" fmla="*/ 0 h 70"/>
                <a:gd name="T22" fmla="*/ 0 w 34"/>
                <a:gd name="T23" fmla="*/ 6 h 70"/>
                <a:gd name="T24" fmla="*/ 0 w 34"/>
                <a:gd name="T25" fmla="*/ 14 h 70"/>
                <a:gd name="T26" fmla="*/ 4 w 34"/>
                <a:gd name="T27" fmla="*/ 24 h 70"/>
                <a:gd name="T28" fmla="*/ 9 w 34"/>
                <a:gd name="T29" fmla="*/ 34 h 70"/>
                <a:gd name="T30" fmla="*/ 15 w 34"/>
                <a:gd name="T31" fmla="*/ 44 h 70"/>
                <a:gd name="T32" fmla="*/ 21 w 34"/>
                <a:gd name="T33" fmla="*/ 54 h 70"/>
                <a:gd name="T34" fmla="*/ 25 w 34"/>
                <a:gd name="T35" fmla="*/ 63 h 70"/>
                <a:gd name="T36" fmla="*/ 25 w 34"/>
                <a:gd name="T37" fmla="*/ 69 h 70"/>
                <a:gd name="T38" fmla="*/ 33 w 34"/>
                <a:gd name="T39" fmla="*/ 68 h 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4" h="70">
                  <a:moveTo>
                    <a:pt x="33" y="68"/>
                  </a:moveTo>
                  <a:lnTo>
                    <a:pt x="33" y="68"/>
                  </a:lnTo>
                  <a:lnTo>
                    <a:pt x="33" y="62"/>
                  </a:lnTo>
                  <a:lnTo>
                    <a:pt x="29" y="52"/>
                  </a:lnTo>
                  <a:lnTo>
                    <a:pt x="25" y="42"/>
                  </a:lnTo>
                  <a:lnTo>
                    <a:pt x="18" y="32"/>
                  </a:lnTo>
                  <a:lnTo>
                    <a:pt x="12" y="22"/>
                  </a:lnTo>
                  <a:lnTo>
                    <a:pt x="8" y="12"/>
                  </a:lnTo>
                  <a:lnTo>
                    <a:pt x="8" y="5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14"/>
                  </a:lnTo>
                  <a:lnTo>
                    <a:pt x="4" y="24"/>
                  </a:lnTo>
                  <a:lnTo>
                    <a:pt x="9" y="34"/>
                  </a:lnTo>
                  <a:lnTo>
                    <a:pt x="15" y="44"/>
                  </a:lnTo>
                  <a:lnTo>
                    <a:pt x="21" y="54"/>
                  </a:lnTo>
                  <a:lnTo>
                    <a:pt x="25" y="63"/>
                  </a:lnTo>
                  <a:lnTo>
                    <a:pt x="25" y="69"/>
                  </a:lnTo>
                  <a:lnTo>
                    <a:pt x="33" y="6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2" name="Freeform 335">
              <a:extLst>
                <a:ext uri="{FF2B5EF4-FFF2-40B4-BE49-F238E27FC236}">
                  <a16:creationId xmlns:a16="http://schemas.microsoft.com/office/drawing/2014/main" id="{1D194309-9197-4F43-B238-01D2F0413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1024"/>
              <a:ext cx="50" cy="17"/>
            </a:xfrm>
            <a:custGeom>
              <a:avLst/>
              <a:gdLst>
                <a:gd name="T0" fmla="*/ 0 w 50"/>
                <a:gd name="T1" fmla="*/ 5 h 17"/>
                <a:gd name="T2" fmla="*/ 4 w 50"/>
                <a:gd name="T3" fmla="*/ 5 h 17"/>
                <a:gd name="T4" fmla="*/ 9 w 50"/>
                <a:gd name="T5" fmla="*/ 10 h 17"/>
                <a:gd name="T6" fmla="*/ 15 w 50"/>
                <a:gd name="T7" fmla="*/ 16 h 17"/>
                <a:gd name="T8" fmla="*/ 21 w 50"/>
                <a:gd name="T9" fmla="*/ 16 h 17"/>
                <a:gd name="T10" fmla="*/ 28 w 50"/>
                <a:gd name="T11" fmla="*/ 16 h 17"/>
                <a:gd name="T12" fmla="*/ 38 w 50"/>
                <a:gd name="T13" fmla="*/ 16 h 17"/>
                <a:gd name="T14" fmla="*/ 45 w 50"/>
                <a:gd name="T15" fmla="*/ 5 h 17"/>
                <a:gd name="T16" fmla="*/ 49 w 50"/>
                <a:gd name="T17" fmla="*/ 0 h 17"/>
                <a:gd name="T18" fmla="*/ 40 w 50"/>
                <a:gd name="T19" fmla="*/ 0 h 17"/>
                <a:gd name="T20" fmla="*/ 37 w 50"/>
                <a:gd name="T21" fmla="*/ 5 h 17"/>
                <a:gd name="T22" fmla="*/ 34 w 50"/>
                <a:gd name="T23" fmla="*/ 10 h 17"/>
                <a:gd name="T24" fmla="*/ 33 w 50"/>
                <a:gd name="T25" fmla="*/ 10 h 17"/>
                <a:gd name="T26" fmla="*/ 28 w 50"/>
                <a:gd name="T27" fmla="*/ 10 h 17"/>
                <a:gd name="T28" fmla="*/ 22 w 50"/>
                <a:gd name="T29" fmla="*/ 5 h 17"/>
                <a:gd name="T30" fmla="*/ 17 w 50"/>
                <a:gd name="T31" fmla="*/ 5 h 17"/>
                <a:gd name="T32" fmla="*/ 12 w 50"/>
                <a:gd name="T33" fmla="*/ 5 h 17"/>
                <a:gd name="T34" fmla="*/ 9 w 50"/>
                <a:gd name="T35" fmla="*/ 0 h 17"/>
                <a:gd name="T36" fmla="*/ 0 w 50"/>
                <a:gd name="T37" fmla="*/ 5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0" h="17">
                  <a:moveTo>
                    <a:pt x="0" y="5"/>
                  </a:moveTo>
                  <a:lnTo>
                    <a:pt x="4" y="5"/>
                  </a:lnTo>
                  <a:lnTo>
                    <a:pt x="9" y="10"/>
                  </a:lnTo>
                  <a:lnTo>
                    <a:pt x="15" y="16"/>
                  </a:lnTo>
                  <a:lnTo>
                    <a:pt x="21" y="16"/>
                  </a:lnTo>
                  <a:lnTo>
                    <a:pt x="28" y="16"/>
                  </a:lnTo>
                  <a:lnTo>
                    <a:pt x="38" y="16"/>
                  </a:lnTo>
                  <a:lnTo>
                    <a:pt x="45" y="5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7" y="5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28" y="10"/>
                  </a:lnTo>
                  <a:lnTo>
                    <a:pt x="22" y="5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3" name="Freeform 336">
              <a:extLst>
                <a:ext uri="{FF2B5EF4-FFF2-40B4-BE49-F238E27FC236}">
                  <a16:creationId xmlns:a16="http://schemas.microsoft.com/office/drawing/2014/main" id="{0FEAF12F-C583-471F-8F2D-363767B32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102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2 w 17"/>
                <a:gd name="T3" fmla="*/ 16 h 17"/>
                <a:gd name="T4" fmla="*/ 4 w 17"/>
                <a:gd name="T5" fmla="*/ 16 h 17"/>
                <a:gd name="T6" fmla="*/ 0 w 17"/>
                <a:gd name="T7" fmla="*/ 8 h 17"/>
                <a:gd name="T8" fmla="*/ 0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2" y="16"/>
                  </a:lnTo>
                  <a:lnTo>
                    <a:pt x="4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4" name="Freeform 337">
              <a:extLst>
                <a:ext uri="{FF2B5EF4-FFF2-40B4-BE49-F238E27FC236}">
                  <a16:creationId xmlns:a16="http://schemas.microsoft.com/office/drawing/2014/main" id="{B966CB2D-5B6A-48A1-9AA3-2B8CD3CA9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980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6 w 17"/>
                <a:gd name="T3" fmla="*/ 16 h 17"/>
                <a:gd name="T4" fmla="*/ 10 w 17"/>
                <a:gd name="T5" fmla="*/ 16 h 17"/>
                <a:gd name="T6" fmla="*/ 5 w 17"/>
                <a:gd name="T7" fmla="*/ 8 h 17"/>
                <a:gd name="T8" fmla="*/ 0 w 17"/>
                <a:gd name="T9" fmla="*/ 0 h 17"/>
                <a:gd name="T10" fmla="*/ 16 w 17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8"/>
                  </a:moveTo>
                  <a:lnTo>
                    <a:pt x="16" y="16"/>
                  </a:lnTo>
                  <a:lnTo>
                    <a:pt x="10" y="16"/>
                  </a:lnTo>
                  <a:lnTo>
                    <a:pt x="5" y="8"/>
                  </a:lnTo>
                  <a:lnTo>
                    <a:pt x="0" y="0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5" name="Freeform 338">
              <a:extLst>
                <a:ext uri="{FF2B5EF4-FFF2-40B4-BE49-F238E27FC236}">
                  <a16:creationId xmlns:a16="http://schemas.microsoft.com/office/drawing/2014/main" id="{43094A34-D210-434D-BF0C-514145768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985"/>
              <a:ext cx="17" cy="17"/>
            </a:xfrm>
            <a:custGeom>
              <a:avLst/>
              <a:gdLst>
                <a:gd name="T0" fmla="*/ 8 w 17"/>
                <a:gd name="T1" fmla="*/ 13 h 17"/>
                <a:gd name="T2" fmla="*/ 11 w 17"/>
                <a:gd name="T3" fmla="*/ 14 h 17"/>
                <a:gd name="T4" fmla="*/ 10 w 17"/>
                <a:gd name="T5" fmla="*/ 11 h 17"/>
                <a:gd name="T6" fmla="*/ 10 w 17"/>
                <a:gd name="T7" fmla="*/ 9 h 17"/>
                <a:gd name="T8" fmla="*/ 10 w 17"/>
                <a:gd name="T9" fmla="*/ 6 h 17"/>
                <a:gd name="T10" fmla="*/ 11 w 17"/>
                <a:gd name="T11" fmla="*/ 5 h 17"/>
                <a:gd name="T12" fmla="*/ 11 w 17"/>
                <a:gd name="T13" fmla="*/ 4 h 17"/>
                <a:gd name="T14" fmla="*/ 14 w 17"/>
                <a:gd name="T15" fmla="*/ 3 h 17"/>
                <a:gd name="T16" fmla="*/ 14 w 17"/>
                <a:gd name="T17" fmla="*/ 1 h 17"/>
                <a:gd name="T18" fmla="*/ 16 w 17"/>
                <a:gd name="T19" fmla="*/ 0 h 17"/>
                <a:gd name="T20" fmla="*/ 7 w 17"/>
                <a:gd name="T21" fmla="*/ 1 h 17"/>
                <a:gd name="T22" fmla="*/ 5 w 17"/>
                <a:gd name="T23" fmla="*/ 2 h 17"/>
                <a:gd name="T24" fmla="*/ 4 w 17"/>
                <a:gd name="T25" fmla="*/ 4 h 17"/>
                <a:gd name="T26" fmla="*/ 4 w 17"/>
                <a:gd name="T27" fmla="*/ 5 h 17"/>
                <a:gd name="T28" fmla="*/ 1 w 17"/>
                <a:gd name="T29" fmla="*/ 6 h 17"/>
                <a:gd name="T30" fmla="*/ 1 w 17"/>
                <a:gd name="T31" fmla="*/ 7 h 17"/>
                <a:gd name="T32" fmla="*/ 0 w 17"/>
                <a:gd name="T33" fmla="*/ 9 h 17"/>
                <a:gd name="T34" fmla="*/ 0 w 17"/>
                <a:gd name="T35" fmla="*/ 11 h 17"/>
                <a:gd name="T36" fmla="*/ 1 w 17"/>
                <a:gd name="T37" fmla="*/ 16 h 17"/>
                <a:gd name="T38" fmla="*/ 2 w 17"/>
                <a:gd name="T39" fmla="*/ 16 h 17"/>
                <a:gd name="T40" fmla="*/ 1 w 17"/>
                <a:gd name="T41" fmla="*/ 16 h 17"/>
                <a:gd name="T42" fmla="*/ 2 w 17"/>
                <a:gd name="T43" fmla="*/ 16 h 17"/>
                <a:gd name="T44" fmla="*/ 8 w 17"/>
                <a:gd name="T45" fmla="*/ 13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" h="17">
                  <a:moveTo>
                    <a:pt x="8" y="13"/>
                  </a:moveTo>
                  <a:lnTo>
                    <a:pt x="11" y="14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4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8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6" name="Freeform 339">
              <a:extLst>
                <a:ext uri="{FF2B5EF4-FFF2-40B4-BE49-F238E27FC236}">
                  <a16:creationId xmlns:a16="http://schemas.microsoft.com/office/drawing/2014/main" id="{C92E021C-8709-4574-8CE6-C53DED679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1000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2 w 17"/>
                <a:gd name="T3" fmla="*/ 16 h 17"/>
                <a:gd name="T4" fmla="*/ 12 w 17"/>
                <a:gd name="T5" fmla="*/ 16 h 17"/>
                <a:gd name="T6" fmla="*/ 3 w 17"/>
                <a:gd name="T7" fmla="*/ 0 h 17"/>
                <a:gd name="T8" fmla="*/ 3 w 17"/>
                <a:gd name="T9" fmla="*/ 0 h 17"/>
                <a:gd name="T10" fmla="*/ 0 w 17"/>
                <a:gd name="T11" fmla="*/ 5 h 17"/>
                <a:gd name="T12" fmla="*/ 16 w 17"/>
                <a:gd name="T13" fmla="*/ 10 h 17"/>
                <a:gd name="T14" fmla="*/ 16 w 17"/>
                <a:gd name="T15" fmla="*/ 16 h 17"/>
                <a:gd name="T16" fmla="*/ 12 w 17"/>
                <a:gd name="T17" fmla="*/ 16 h 17"/>
                <a:gd name="T18" fmla="*/ 16 w 17"/>
                <a:gd name="T19" fmla="*/ 1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16" y="10"/>
                  </a:moveTo>
                  <a:lnTo>
                    <a:pt x="12" y="16"/>
                  </a:lnTo>
                  <a:lnTo>
                    <a:pt x="3" y="0"/>
                  </a:lnTo>
                  <a:lnTo>
                    <a:pt x="0" y="5"/>
                  </a:lnTo>
                  <a:lnTo>
                    <a:pt x="16" y="10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6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" name="Freeform 340">
              <a:extLst>
                <a:ext uri="{FF2B5EF4-FFF2-40B4-BE49-F238E27FC236}">
                  <a16:creationId xmlns:a16="http://schemas.microsoft.com/office/drawing/2014/main" id="{12B670EA-C4D8-453A-B07A-6C39F75B3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1004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6 h 17"/>
                <a:gd name="T4" fmla="*/ 16 w 17"/>
                <a:gd name="T5" fmla="*/ 10 h 17"/>
                <a:gd name="T6" fmla="*/ 16 w 17"/>
                <a:gd name="T7" fmla="*/ 5 h 17"/>
                <a:gd name="T8" fmla="*/ 16 w 17"/>
                <a:gd name="T9" fmla="*/ 0 h 17"/>
                <a:gd name="T10" fmla="*/ 16 w 17"/>
                <a:gd name="T11" fmla="*/ 0 h 17"/>
                <a:gd name="T12" fmla="*/ 0 w 17"/>
                <a:gd name="T13" fmla="*/ 0 h 17"/>
                <a:gd name="T14" fmla="*/ 0 w 17"/>
                <a:gd name="T15" fmla="*/ 5 h 17"/>
                <a:gd name="T16" fmla="*/ 3 w 17"/>
                <a:gd name="T17" fmla="*/ 10 h 17"/>
                <a:gd name="T18" fmla="*/ 3 w 17"/>
                <a:gd name="T19" fmla="*/ 10 h 17"/>
                <a:gd name="T20" fmla="*/ 3 w 17"/>
                <a:gd name="T21" fmla="*/ 16 h 17"/>
                <a:gd name="T22" fmla="*/ 16 w 17"/>
                <a:gd name="T23" fmla="*/ 1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" h="17">
                  <a:moveTo>
                    <a:pt x="16" y="10"/>
                  </a:moveTo>
                  <a:lnTo>
                    <a:pt x="16" y="16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6"/>
                  </a:lnTo>
                  <a:lnTo>
                    <a:pt x="16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" name="Freeform 341">
              <a:extLst>
                <a:ext uri="{FF2B5EF4-FFF2-40B4-BE49-F238E27FC236}">
                  <a16:creationId xmlns:a16="http://schemas.microsoft.com/office/drawing/2014/main" id="{F2DDB7FA-E6D4-4722-8C04-A06428B0B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1007"/>
              <a:ext cx="46" cy="17"/>
            </a:xfrm>
            <a:custGeom>
              <a:avLst/>
              <a:gdLst>
                <a:gd name="T0" fmla="*/ 45 w 46"/>
                <a:gd name="T1" fmla="*/ 8 h 17"/>
                <a:gd name="T2" fmla="*/ 45 w 46"/>
                <a:gd name="T3" fmla="*/ 8 h 17"/>
                <a:gd name="T4" fmla="*/ 38 w 46"/>
                <a:gd name="T5" fmla="*/ 0 h 17"/>
                <a:gd name="T6" fmla="*/ 31 w 46"/>
                <a:gd name="T7" fmla="*/ 0 h 17"/>
                <a:gd name="T8" fmla="*/ 24 w 46"/>
                <a:gd name="T9" fmla="*/ 8 h 17"/>
                <a:gd name="T10" fmla="*/ 21 w 46"/>
                <a:gd name="T11" fmla="*/ 8 h 17"/>
                <a:gd name="T12" fmla="*/ 18 w 46"/>
                <a:gd name="T13" fmla="*/ 8 h 17"/>
                <a:gd name="T14" fmla="*/ 17 w 46"/>
                <a:gd name="T15" fmla="*/ 8 h 17"/>
                <a:gd name="T16" fmla="*/ 14 w 46"/>
                <a:gd name="T17" fmla="*/ 8 h 17"/>
                <a:gd name="T18" fmla="*/ 9 w 46"/>
                <a:gd name="T19" fmla="*/ 8 h 17"/>
                <a:gd name="T20" fmla="*/ 0 w 46"/>
                <a:gd name="T21" fmla="*/ 16 h 17"/>
                <a:gd name="T22" fmla="*/ 8 w 46"/>
                <a:gd name="T23" fmla="*/ 16 h 17"/>
                <a:gd name="T24" fmla="*/ 15 w 46"/>
                <a:gd name="T25" fmla="*/ 16 h 17"/>
                <a:gd name="T26" fmla="*/ 23 w 46"/>
                <a:gd name="T27" fmla="*/ 16 h 17"/>
                <a:gd name="T28" fmla="*/ 26 w 46"/>
                <a:gd name="T29" fmla="*/ 8 h 17"/>
                <a:gd name="T30" fmla="*/ 28 w 46"/>
                <a:gd name="T31" fmla="*/ 8 h 17"/>
                <a:gd name="T32" fmla="*/ 30 w 46"/>
                <a:gd name="T33" fmla="*/ 8 h 17"/>
                <a:gd name="T34" fmla="*/ 32 w 46"/>
                <a:gd name="T35" fmla="*/ 8 h 17"/>
                <a:gd name="T36" fmla="*/ 37 w 46"/>
                <a:gd name="T37" fmla="*/ 8 h 17"/>
                <a:gd name="T38" fmla="*/ 36 w 46"/>
                <a:gd name="T39" fmla="*/ 8 h 17"/>
                <a:gd name="T40" fmla="*/ 45 w 46"/>
                <a:gd name="T41" fmla="*/ 8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" h="17">
                  <a:moveTo>
                    <a:pt x="45" y="8"/>
                  </a:moveTo>
                  <a:lnTo>
                    <a:pt x="45" y="8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9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5" y="16"/>
                  </a:lnTo>
                  <a:lnTo>
                    <a:pt x="23" y="16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7" y="8"/>
                  </a:lnTo>
                  <a:lnTo>
                    <a:pt x="36" y="8"/>
                  </a:lnTo>
                  <a:lnTo>
                    <a:pt x="45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" name="Freeform 342">
              <a:extLst>
                <a:ext uri="{FF2B5EF4-FFF2-40B4-BE49-F238E27FC236}">
                  <a16:creationId xmlns:a16="http://schemas.microsoft.com/office/drawing/2014/main" id="{F2A04BE7-B42F-4C7B-A9CF-49A930390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" y="100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16 w 17"/>
                <a:gd name="T5" fmla="*/ 8 h 17"/>
                <a:gd name="T6" fmla="*/ 16 w 17"/>
                <a:gd name="T7" fmla="*/ 16 h 17"/>
                <a:gd name="T8" fmla="*/ 0 w 17"/>
                <a:gd name="T9" fmla="*/ 8 h 17"/>
                <a:gd name="T10" fmla="*/ 0 w 17"/>
                <a:gd name="T11" fmla="*/ 8 h 17"/>
                <a:gd name="T12" fmla="*/ 0 w 17"/>
                <a:gd name="T13" fmla="*/ 0 h 17"/>
                <a:gd name="T14" fmla="*/ 0 w 17"/>
                <a:gd name="T15" fmla="*/ 0 h 17"/>
                <a:gd name="T16" fmla="*/ 16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" name="Freeform 343">
              <a:extLst>
                <a:ext uri="{FF2B5EF4-FFF2-40B4-BE49-F238E27FC236}">
                  <a16:creationId xmlns:a16="http://schemas.microsoft.com/office/drawing/2014/main" id="{11BB68DD-A3C9-475B-AE9F-EEFA58D0C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" y="1008"/>
              <a:ext cx="17" cy="17"/>
            </a:xfrm>
            <a:custGeom>
              <a:avLst/>
              <a:gdLst>
                <a:gd name="T0" fmla="*/ 0 w 17"/>
                <a:gd name="T1" fmla="*/ 8 h 17"/>
                <a:gd name="T2" fmla="*/ 0 w 17"/>
                <a:gd name="T3" fmla="*/ 0 h 17"/>
                <a:gd name="T4" fmla="*/ 5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0 w 17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1" name="Freeform 344">
              <a:extLst>
                <a:ext uri="{FF2B5EF4-FFF2-40B4-BE49-F238E27FC236}">
                  <a16:creationId xmlns:a16="http://schemas.microsoft.com/office/drawing/2014/main" id="{9840E14A-AD57-45D6-B685-ED86D3685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" y="964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6 w 17"/>
                <a:gd name="T3" fmla="*/ 16 h 17"/>
                <a:gd name="T4" fmla="*/ 9 w 17"/>
                <a:gd name="T5" fmla="*/ 16 h 17"/>
                <a:gd name="T6" fmla="*/ 3 w 17"/>
                <a:gd name="T7" fmla="*/ 16 h 17"/>
                <a:gd name="T8" fmla="*/ 0 w 17"/>
                <a:gd name="T9" fmla="*/ 0 h 17"/>
                <a:gd name="T10" fmla="*/ 16 w 17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8"/>
                  </a:moveTo>
                  <a:lnTo>
                    <a:pt x="16" y="16"/>
                  </a:lnTo>
                  <a:lnTo>
                    <a:pt x="9" y="16"/>
                  </a:lnTo>
                  <a:lnTo>
                    <a:pt x="3" y="16"/>
                  </a:lnTo>
                  <a:lnTo>
                    <a:pt x="0" y="0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" name="Freeform 345">
              <a:extLst>
                <a:ext uri="{FF2B5EF4-FFF2-40B4-BE49-F238E27FC236}">
                  <a16:creationId xmlns:a16="http://schemas.microsoft.com/office/drawing/2014/main" id="{BC04DFC3-AE88-4F2B-AD07-736DCB67D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969"/>
              <a:ext cx="17" cy="17"/>
            </a:xfrm>
            <a:custGeom>
              <a:avLst/>
              <a:gdLst>
                <a:gd name="T0" fmla="*/ 10 w 17"/>
                <a:gd name="T1" fmla="*/ 16 h 17"/>
                <a:gd name="T2" fmla="*/ 13 w 17"/>
                <a:gd name="T3" fmla="*/ 16 h 17"/>
                <a:gd name="T4" fmla="*/ 13 w 17"/>
                <a:gd name="T5" fmla="*/ 10 h 17"/>
                <a:gd name="T6" fmla="*/ 13 w 17"/>
                <a:gd name="T7" fmla="*/ 5 h 17"/>
                <a:gd name="T8" fmla="*/ 13 w 17"/>
                <a:gd name="T9" fmla="*/ 5 h 17"/>
                <a:gd name="T10" fmla="*/ 16 w 17"/>
                <a:gd name="T11" fmla="*/ 0 h 17"/>
                <a:gd name="T12" fmla="*/ 2 w 17"/>
                <a:gd name="T13" fmla="*/ 0 h 17"/>
                <a:gd name="T14" fmla="*/ 2 w 17"/>
                <a:gd name="T15" fmla="*/ 5 h 17"/>
                <a:gd name="T16" fmla="*/ 2 w 17"/>
                <a:gd name="T17" fmla="*/ 10 h 17"/>
                <a:gd name="T18" fmla="*/ 0 w 17"/>
                <a:gd name="T19" fmla="*/ 10 h 17"/>
                <a:gd name="T20" fmla="*/ 0 w 17"/>
                <a:gd name="T21" fmla="*/ 16 h 17"/>
                <a:gd name="T22" fmla="*/ 2 w 17"/>
                <a:gd name="T23" fmla="*/ 16 h 17"/>
                <a:gd name="T24" fmla="*/ 10 w 17"/>
                <a:gd name="T25" fmla="*/ 16 h 17"/>
                <a:gd name="T26" fmla="*/ 13 w 17"/>
                <a:gd name="T27" fmla="*/ 16 h 17"/>
                <a:gd name="T28" fmla="*/ 10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17">
                  <a:moveTo>
                    <a:pt x="10" y="16"/>
                  </a:moveTo>
                  <a:lnTo>
                    <a:pt x="13" y="16"/>
                  </a:lnTo>
                  <a:lnTo>
                    <a:pt x="13" y="10"/>
                  </a:lnTo>
                  <a:lnTo>
                    <a:pt x="13" y="5"/>
                  </a:lnTo>
                  <a:lnTo>
                    <a:pt x="16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1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" name="Freeform 346">
              <a:extLst>
                <a:ext uri="{FF2B5EF4-FFF2-40B4-BE49-F238E27FC236}">
                  <a16:creationId xmlns:a16="http://schemas.microsoft.com/office/drawing/2014/main" id="{266E433C-22E5-4DF7-8CAC-3418850C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977"/>
              <a:ext cx="17" cy="17"/>
            </a:xfrm>
            <a:custGeom>
              <a:avLst/>
              <a:gdLst>
                <a:gd name="T0" fmla="*/ 0 w 17"/>
                <a:gd name="T1" fmla="*/ 10 h 17"/>
                <a:gd name="T2" fmla="*/ 8 w 17"/>
                <a:gd name="T3" fmla="*/ 10 h 17"/>
                <a:gd name="T4" fmla="*/ 10 w 17"/>
                <a:gd name="T5" fmla="*/ 8 h 17"/>
                <a:gd name="T6" fmla="*/ 13 w 17"/>
                <a:gd name="T7" fmla="*/ 5 h 17"/>
                <a:gd name="T8" fmla="*/ 16 w 17"/>
                <a:gd name="T9" fmla="*/ 2 h 17"/>
                <a:gd name="T10" fmla="*/ 10 w 17"/>
                <a:gd name="T11" fmla="*/ 0 h 17"/>
                <a:gd name="T12" fmla="*/ 7 w 17"/>
                <a:gd name="T13" fmla="*/ 2 h 17"/>
                <a:gd name="T14" fmla="*/ 4 w 17"/>
                <a:gd name="T15" fmla="*/ 5 h 17"/>
                <a:gd name="T16" fmla="*/ 1 w 17"/>
                <a:gd name="T17" fmla="*/ 8 h 17"/>
                <a:gd name="T18" fmla="*/ 0 w 17"/>
                <a:gd name="T19" fmla="*/ 10 h 17"/>
                <a:gd name="T20" fmla="*/ 8 w 17"/>
                <a:gd name="T21" fmla="*/ 8 h 17"/>
                <a:gd name="T22" fmla="*/ 0 w 17"/>
                <a:gd name="T23" fmla="*/ 10 h 17"/>
                <a:gd name="T24" fmla="*/ 4 w 17"/>
                <a:gd name="T25" fmla="*/ 16 h 17"/>
                <a:gd name="T26" fmla="*/ 8 w 17"/>
                <a:gd name="T27" fmla="*/ 10 h 17"/>
                <a:gd name="T28" fmla="*/ 0 w 17"/>
                <a:gd name="T29" fmla="*/ 1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17">
                  <a:moveTo>
                    <a:pt x="0" y="10"/>
                  </a:moveTo>
                  <a:lnTo>
                    <a:pt x="8" y="10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7" y="2"/>
                  </a:lnTo>
                  <a:lnTo>
                    <a:pt x="4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8" y="8"/>
                  </a:lnTo>
                  <a:lnTo>
                    <a:pt x="0" y="10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" name="Freeform 347">
              <a:extLst>
                <a:ext uri="{FF2B5EF4-FFF2-40B4-BE49-F238E27FC236}">
                  <a16:creationId xmlns:a16="http://schemas.microsoft.com/office/drawing/2014/main" id="{31448D62-7238-4511-89FB-49A5A4096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981"/>
              <a:ext cx="17" cy="17"/>
            </a:xfrm>
            <a:custGeom>
              <a:avLst/>
              <a:gdLst>
                <a:gd name="T0" fmla="*/ 10 w 17"/>
                <a:gd name="T1" fmla="*/ 8 h 17"/>
                <a:gd name="T2" fmla="*/ 13 w 17"/>
                <a:gd name="T3" fmla="*/ 0 h 17"/>
                <a:gd name="T4" fmla="*/ 13 w 17"/>
                <a:gd name="T5" fmla="*/ 8 h 17"/>
                <a:gd name="T6" fmla="*/ 13 w 17"/>
                <a:gd name="T7" fmla="*/ 8 h 17"/>
                <a:gd name="T8" fmla="*/ 8 w 17"/>
                <a:gd name="T9" fmla="*/ 0 h 17"/>
                <a:gd name="T10" fmla="*/ 5 w 17"/>
                <a:gd name="T11" fmla="*/ 8 h 17"/>
                <a:gd name="T12" fmla="*/ 16 w 17"/>
                <a:gd name="T13" fmla="*/ 16 h 17"/>
                <a:gd name="T14" fmla="*/ 13 w 17"/>
                <a:gd name="T15" fmla="*/ 16 h 17"/>
                <a:gd name="T16" fmla="*/ 5 w 17"/>
                <a:gd name="T17" fmla="*/ 8 h 17"/>
                <a:gd name="T18" fmla="*/ 0 w 17"/>
                <a:gd name="T19" fmla="*/ 0 h 17"/>
                <a:gd name="T20" fmla="*/ 0 w 17"/>
                <a:gd name="T21" fmla="*/ 0 h 17"/>
                <a:gd name="T22" fmla="*/ 2 w 17"/>
                <a:gd name="T23" fmla="*/ 0 h 17"/>
                <a:gd name="T24" fmla="*/ 0 w 17"/>
                <a:gd name="T25" fmla="*/ 0 h 17"/>
                <a:gd name="T26" fmla="*/ 10 w 17"/>
                <a:gd name="T27" fmla="*/ 8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" h="17">
                  <a:moveTo>
                    <a:pt x="10" y="8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0"/>
                  </a:lnTo>
                  <a:lnTo>
                    <a:pt x="5" y="8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5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" name="Freeform 348">
              <a:extLst>
                <a:ext uri="{FF2B5EF4-FFF2-40B4-BE49-F238E27FC236}">
                  <a16:creationId xmlns:a16="http://schemas.microsoft.com/office/drawing/2014/main" id="{774881EF-95B1-48A0-9713-46995C394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981"/>
              <a:ext cx="17" cy="17"/>
            </a:xfrm>
            <a:custGeom>
              <a:avLst/>
              <a:gdLst>
                <a:gd name="T0" fmla="*/ 14 w 17"/>
                <a:gd name="T1" fmla="*/ 16 h 17"/>
                <a:gd name="T2" fmla="*/ 12 w 17"/>
                <a:gd name="T3" fmla="*/ 16 h 17"/>
                <a:gd name="T4" fmla="*/ 8 w 17"/>
                <a:gd name="T5" fmla="*/ 8 h 17"/>
                <a:gd name="T6" fmla="*/ 6 w 17"/>
                <a:gd name="T7" fmla="*/ 8 h 17"/>
                <a:gd name="T8" fmla="*/ 8 w 17"/>
                <a:gd name="T9" fmla="*/ 8 h 17"/>
                <a:gd name="T10" fmla="*/ 8 w 17"/>
                <a:gd name="T11" fmla="*/ 8 h 17"/>
                <a:gd name="T12" fmla="*/ 0 w 17"/>
                <a:gd name="T13" fmla="*/ 0 h 17"/>
                <a:gd name="T14" fmla="*/ 6 w 17"/>
                <a:gd name="T15" fmla="*/ 0 h 17"/>
                <a:gd name="T16" fmla="*/ 12 w 17"/>
                <a:gd name="T17" fmla="*/ 0 h 17"/>
                <a:gd name="T18" fmla="*/ 16 w 17"/>
                <a:gd name="T19" fmla="*/ 8 h 17"/>
                <a:gd name="T20" fmla="*/ 14 w 17"/>
                <a:gd name="T21" fmla="*/ 8 h 17"/>
                <a:gd name="T22" fmla="*/ 14 w 17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" h="17">
                  <a:moveTo>
                    <a:pt x="14" y="16"/>
                  </a:moveTo>
                  <a:lnTo>
                    <a:pt x="12" y="16"/>
                  </a:lnTo>
                  <a:lnTo>
                    <a:pt x="8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" name="Freeform 349">
              <a:extLst>
                <a:ext uri="{FF2B5EF4-FFF2-40B4-BE49-F238E27FC236}">
                  <a16:creationId xmlns:a16="http://schemas.microsoft.com/office/drawing/2014/main" id="{EEA97003-B1D9-4DBC-A6F5-07F6B959A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981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4 w 17"/>
                <a:gd name="T3" fmla="*/ 8 h 17"/>
                <a:gd name="T4" fmla="*/ 12 w 17"/>
                <a:gd name="T5" fmla="*/ 8 h 17"/>
                <a:gd name="T6" fmla="*/ 10 w 17"/>
                <a:gd name="T7" fmla="*/ 16 h 17"/>
                <a:gd name="T8" fmla="*/ 6 w 17"/>
                <a:gd name="T9" fmla="*/ 16 h 17"/>
                <a:gd name="T10" fmla="*/ 0 w 17"/>
                <a:gd name="T11" fmla="*/ 16 h 17"/>
                <a:gd name="T12" fmla="*/ 2 w 17"/>
                <a:gd name="T13" fmla="*/ 8 h 17"/>
                <a:gd name="T14" fmla="*/ 0 w 17"/>
                <a:gd name="T15" fmla="*/ 0 h 17"/>
                <a:gd name="T16" fmla="*/ 2 w 17"/>
                <a:gd name="T17" fmla="*/ 0 h 17"/>
                <a:gd name="T18" fmla="*/ 4 w 17"/>
                <a:gd name="T19" fmla="*/ 0 h 17"/>
                <a:gd name="T20" fmla="*/ 6 w 17"/>
                <a:gd name="T21" fmla="*/ 0 h 17"/>
                <a:gd name="T22" fmla="*/ 4 w 17"/>
                <a:gd name="T23" fmla="*/ 0 h 17"/>
                <a:gd name="T24" fmla="*/ 16 w 17"/>
                <a:gd name="T25" fmla="*/ 8 h 17"/>
                <a:gd name="T26" fmla="*/ 14 w 17"/>
                <a:gd name="T27" fmla="*/ 8 h 17"/>
                <a:gd name="T28" fmla="*/ 16 w 17"/>
                <a:gd name="T29" fmla="*/ 8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17">
                  <a:moveTo>
                    <a:pt x="16" y="8"/>
                  </a:moveTo>
                  <a:lnTo>
                    <a:pt x="14" y="8"/>
                  </a:lnTo>
                  <a:lnTo>
                    <a:pt x="12" y="8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7" name="Freeform 350">
              <a:extLst>
                <a:ext uri="{FF2B5EF4-FFF2-40B4-BE49-F238E27FC236}">
                  <a16:creationId xmlns:a16="http://schemas.microsoft.com/office/drawing/2014/main" id="{389934A3-C473-4763-A856-B6D1C0E4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984"/>
              <a:ext cx="17" cy="17"/>
            </a:xfrm>
            <a:custGeom>
              <a:avLst/>
              <a:gdLst>
                <a:gd name="T0" fmla="*/ 16 w 17"/>
                <a:gd name="T1" fmla="*/ 12 h 17"/>
                <a:gd name="T2" fmla="*/ 14 w 17"/>
                <a:gd name="T3" fmla="*/ 12 h 17"/>
                <a:gd name="T4" fmla="*/ 12 w 17"/>
                <a:gd name="T5" fmla="*/ 8 h 17"/>
                <a:gd name="T6" fmla="*/ 11 w 17"/>
                <a:gd name="T7" fmla="*/ 4 h 17"/>
                <a:gd name="T8" fmla="*/ 9 w 17"/>
                <a:gd name="T9" fmla="*/ 0 h 17"/>
                <a:gd name="T10" fmla="*/ 0 w 17"/>
                <a:gd name="T11" fmla="*/ 4 h 17"/>
                <a:gd name="T12" fmla="*/ 1 w 17"/>
                <a:gd name="T13" fmla="*/ 8 h 17"/>
                <a:gd name="T14" fmla="*/ 3 w 17"/>
                <a:gd name="T15" fmla="*/ 12 h 17"/>
                <a:gd name="T16" fmla="*/ 4 w 17"/>
                <a:gd name="T17" fmla="*/ 16 h 17"/>
                <a:gd name="T18" fmla="*/ 4 w 17"/>
                <a:gd name="T19" fmla="*/ 16 h 17"/>
                <a:gd name="T20" fmla="*/ 16 w 17"/>
                <a:gd name="T21" fmla="*/ 12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17">
                  <a:moveTo>
                    <a:pt x="16" y="12"/>
                  </a:moveTo>
                  <a:lnTo>
                    <a:pt x="14" y="12"/>
                  </a:lnTo>
                  <a:lnTo>
                    <a:pt x="12" y="8"/>
                  </a:lnTo>
                  <a:lnTo>
                    <a:pt x="11" y="4"/>
                  </a:lnTo>
                  <a:lnTo>
                    <a:pt x="9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3" y="12"/>
                  </a:lnTo>
                  <a:lnTo>
                    <a:pt x="4" y="16"/>
                  </a:lnTo>
                  <a:lnTo>
                    <a:pt x="16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8" name="Freeform 351">
              <a:extLst>
                <a:ext uri="{FF2B5EF4-FFF2-40B4-BE49-F238E27FC236}">
                  <a16:creationId xmlns:a16="http://schemas.microsoft.com/office/drawing/2014/main" id="{F657CB94-998B-4425-AD66-96C63D4E4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" y="98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3 w 17"/>
                <a:gd name="T3" fmla="*/ 0 h 17"/>
                <a:gd name="T4" fmla="*/ 9 w 17"/>
                <a:gd name="T5" fmla="*/ 8 h 17"/>
                <a:gd name="T6" fmla="*/ 12 w 17"/>
                <a:gd name="T7" fmla="*/ 8 h 17"/>
                <a:gd name="T8" fmla="*/ 16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3" y="0"/>
                  </a:lnTo>
                  <a:lnTo>
                    <a:pt x="9" y="8"/>
                  </a:lnTo>
                  <a:lnTo>
                    <a:pt x="12" y="8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" name="Freeform 352">
              <a:extLst>
                <a:ext uri="{FF2B5EF4-FFF2-40B4-BE49-F238E27FC236}">
                  <a16:creationId xmlns:a16="http://schemas.microsoft.com/office/drawing/2014/main" id="{786BDD43-A6CF-4287-82E1-1F492C98B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1044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6 w 17"/>
                <a:gd name="T3" fmla="*/ 16 h 17"/>
                <a:gd name="T4" fmla="*/ 9 w 17"/>
                <a:gd name="T5" fmla="*/ 16 h 17"/>
                <a:gd name="T6" fmla="*/ 3 w 17"/>
                <a:gd name="T7" fmla="*/ 16 h 17"/>
                <a:gd name="T8" fmla="*/ 0 w 17"/>
                <a:gd name="T9" fmla="*/ 0 h 17"/>
                <a:gd name="T10" fmla="*/ 16 w 17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8"/>
                  </a:moveTo>
                  <a:lnTo>
                    <a:pt x="16" y="16"/>
                  </a:lnTo>
                  <a:lnTo>
                    <a:pt x="9" y="16"/>
                  </a:lnTo>
                  <a:lnTo>
                    <a:pt x="3" y="16"/>
                  </a:lnTo>
                  <a:lnTo>
                    <a:pt x="0" y="0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0" name="Freeform 353">
              <a:extLst>
                <a:ext uri="{FF2B5EF4-FFF2-40B4-BE49-F238E27FC236}">
                  <a16:creationId xmlns:a16="http://schemas.microsoft.com/office/drawing/2014/main" id="{AE34E6AC-B617-4210-97E2-A81D45C0B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1049"/>
              <a:ext cx="17" cy="17"/>
            </a:xfrm>
            <a:custGeom>
              <a:avLst/>
              <a:gdLst>
                <a:gd name="T0" fmla="*/ 13 w 17"/>
                <a:gd name="T1" fmla="*/ 16 h 17"/>
                <a:gd name="T2" fmla="*/ 13 w 17"/>
                <a:gd name="T3" fmla="*/ 16 h 17"/>
                <a:gd name="T4" fmla="*/ 13 w 17"/>
                <a:gd name="T5" fmla="*/ 8 h 17"/>
                <a:gd name="T6" fmla="*/ 13 w 17"/>
                <a:gd name="T7" fmla="*/ 8 h 17"/>
                <a:gd name="T8" fmla="*/ 13 w 17"/>
                <a:gd name="T9" fmla="*/ 8 h 17"/>
                <a:gd name="T10" fmla="*/ 16 w 17"/>
                <a:gd name="T11" fmla="*/ 0 h 17"/>
                <a:gd name="T12" fmla="*/ 2 w 17"/>
                <a:gd name="T13" fmla="*/ 0 h 17"/>
                <a:gd name="T14" fmla="*/ 2 w 17"/>
                <a:gd name="T15" fmla="*/ 8 h 17"/>
                <a:gd name="T16" fmla="*/ 0 w 17"/>
                <a:gd name="T17" fmla="*/ 8 h 17"/>
                <a:gd name="T18" fmla="*/ 0 w 17"/>
                <a:gd name="T19" fmla="*/ 16 h 17"/>
                <a:gd name="T20" fmla="*/ 0 w 17"/>
                <a:gd name="T21" fmla="*/ 16 h 17"/>
                <a:gd name="T22" fmla="*/ 0 w 17"/>
                <a:gd name="T23" fmla="*/ 16 h 17"/>
                <a:gd name="T24" fmla="*/ 13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17">
                  <a:moveTo>
                    <a:pt x="13" y="16"/>
                  </a:moveTo>
                  <a:lnTo>
                    <a:pt x="13" y="16"/>
                  </a:lnTo>
                  <a:lnTo>
                    <a:pt x="13" y="8"/>
                  </a:lnTo>
                  <a:lnTo>
                    <a:pt x="16" y="0"/>
                  </a:lnTo>
                  <a:lnTo>
                    <a:pt x="2" y="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3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1" name="Freeform 354">
              <a:extLst>
                <a:ext uri="{FF2B5EF4-FFF2-40B4-BE49-F238E27FC236}">
                  <a16:creationId xmlns:a16="http://schemas.microsoft.com/office/drawing/2014/main" id="{06F02DA5-E9A9-4A91-BC0A-6D01AB777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105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2" name="Freeform 355">
              <a:extLst>
                <a:ext uri="{FF2B5EF4-FFF2-40B4-BE49-F238E27FC236}">
                  <a16:creationId xmlns:a16="http://schemas.microsoft.com/office/drawing/2014/main" id="{6E34D413-118F-4652-B1E8-19F3B3275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1058"/>
              <a:ext cx="17" cy="17"/>
            </a:xfrm>
            <a:custGeom>
              <a:avLst/>
              <a:gdLst>
                <a:gd name="T0" fmla="*/ 4 w 17"/>
                <a:gd name="T1" fmla="*/ 11 h 17"/>
                <a:gd name="T2" fmla="*/ 11 w 17"/>
                <a:gd name="T3" fmla="*/ 9 h 17"/>
                <a:gd name="T4" fmla="*/ 11 w 17"/>
                <a:gd name="T5" fmla="*/ 9 h 17"/>
                <a:gd name="T6" fmla="*/ 10 w 17"/>
                <a:gd name="T7" fmla="*/ 4 h 17"/>
                <a:gd name="T8" fmla="*/ 10 w 17"/>
                <a:gd name="T9" fmla="*/ 2 h 17"/>
                <a:gd name="T10" fmla="*/ 8 w 17"/>
                <a:gd name="T11" fmla="*/ 0 h 17"/>
                <a:gd name="T12" fmla="*/ 0 w 17"/>
                <a:gd name="T13" fmla="*/ 2 h 17"/>
                <a:gd name="T14" fmla="*/ 0 w 17"/>
                <a:gd name="T15" fmla="*/ 4 h 17"/>
                <a:gd name="T16" fmla="*/ 1 w 17"/>
                <a:gd name="T17" fmla="*/ 6 h 17"/>
                <a:gd name="T18" fmla="*/ 1 w 17"/>
                <a:gd name="T19" fmla="*/ 11 h 17"/>
                <a:gd name="T20" fmla="*/ 4 w 17"/>
                <a:gd name="T21" fmla="*/ 11 h 17"/>
                <a:gd name="T22" fmla="*/ 13 w 17"/>
                <a:gd name="T23" fmla="*/ 9 h 17"/>
                <a:gd name="T24" fmla="*/ 4 w 17"/>
                <a:gd name="T25" fmla="*/ 11 h 17"/>
                <a:gd name="T26" fmla="*/ 16 w 17"/>
                <a:gd name="T27" fmla="*/ 16 h 17"/>
                <a:gd name="T28" fmla="*/ 13 w 17"/>
                <a:gd name="T29" fmla="*/ 9 h 17"/>
                <a:gd name="T30" fmla="*/ 4 w 17"/>
                <a:gd name="T31" fmla="*/ 1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7">
                  <a:moveTo>
                    <a:pt x="4" y="11"/>
                  </a:moveTo>
                  <a:lnTo>
                    <a:pt x="11" y="9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11"/>
                  </a:lnTo>
                  <a:lnTo>
                    <a:pt x="4" y="11"/>
                  </a:lnTo>
                  <a:lnTo>
                    <a:pt x="13" y="9"/>
                  </a:lnTo>
                  <a:lnTo>
                    <a:pt x="4" y="11"/>
                  </a:lnTo>
                  <a:lnTo>
                    <a:pt x="16" y="16"/>
                  </a:lnTo>
                  <a:lnTo>
                    <a:pt x="13" y="9"/>
                  </a:lnTo>
                  <a:lnTo>
                    <a:pt x="4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3" name="Freeform 356">
              <a:extLst>
                <a:ext uri="{FF2B5EF4-FFF2-40B4-BE49-F238E27FC236}">
                  <a16:creationId xmlns:a16="http://schemas.microsoft.com/office/drawing/2014/main" id="{9826C1BC-8CA4-4683-B42D-EDE6507DF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062"/>
              <a:ext cx="17" cy="17"/>
            </a:xfrm>
            <a:custGeom>
              <a:avLst/>
              <a:gdLst>
                <a:gd name="T0" fmla="*/ 8 w 17"/>
                <a:gd name="T1" fmla="*/ 8 h 17"/>
                <a:gd name="T2" fmla="*/ 0 w 17"/>
                <a:gd name="T3" fmla="*/ 8 h 17"/>
                <a:gd name="T4" fmla="*/ 2 w 17"/>
                <a:gd name="T5" fmla="*/ 0 h 17"/>
                <a:gd name="T6" fmla="*/ 16 w 17"/>
                <a:gd name="T7" fmla="*/ 8 h 17"/>
                <a:gd name="T8" fmla="*/ 13 w 17"/>
                <a:gd name="T9" fmla="*/ 16 h 17"/>
                <a:gd name="T10" fmla="*/ 8 w 17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8" y="8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16" y="8"/>
                  </a:lnTo>
                  <a:lnTo>
                    <a:pt x="13" y="16"/>
                  </a:lnTo>
                  <a:lnTo>
                    <a:pt x="8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4" name="Freeform 357">
              <a:extLst>
                <a:ext uri="{FF2B5EF4-FFF2-40B4-BE49-F238E27FC236}">
                  <a16:creationId xmlns:a16="http://schemas.microsoft.com/office/drawing/2014/main" id="{D7EF3875-9725-4ACD-9A37-E753CE874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06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2 w 17"/>
                <a:gd name="T3" fmla="*/ 16 h 17"/>
                <a:gd name="T4" fmla="*/ 8 w 17"/>
                <a:gd name="T5" fmla="*/ 16 h 17"/>
                <a:gd name="T6" fmla="*/ 0 w 17"/>
                <a:gd name="T7" fmla="*/ 8 h 17"/>
                <a:gd name="T8" fmla="*/ 0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2" y="16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5" name="Freeform 358">
              <a:extLst>
                <a:ext uri="{FF2B5EF4-FFF2-40B4-BE49-F238E27FC236}">
                  <a16:creationId xmlns:a16="http://schemas.microsoft.com/office/drawing/2014/main" id="{39E82CE0-B124-436B-9F1F-EDFE55291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109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5 w 17"/>
                <a:gd name="T3" fmla="*/ 0 h 17"/>
                <a:gd name="T4" fmla="*/ 10 w 17"/>
                <a:gd name="T5" fmla="*/ 0 h 17"/>
                <a:gd name="T6" fmla="*/ 16 w 17"/>
                <a:gd name="T7" fmla="*/ 8 h 17"/>
                <a:gd name="T8" fmla="*/ 16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6" name="Freeform 359">
              <a:extLst>
                <a:ext uri="{FF2B5EF4-FFF2-40B4-BE49-F238E27FC236}">
                  <a16:creationId xmlns:a16="http://schemas.microsoft.com/office/drawing/2014/main" id="{AB4514A4-27E5-4EA5-BDFB-2DE00247A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083"/>
              <a:ext cx="18" cy="17"/>
            </a:xfrm>
            <a:custGeom>
              <a:avLst/>
              <a:gdLst>
                <a:gd name="T0" fmla="*/ 1 w 18"/>
                <a:gd name="T1" fmla="*/ 1 h 17"/>
                <a:gd name="T2" fmla="*/ 0 w 18"/>
                <a:gd name="T3" fmla="*/ 1 h 17"/>
                <a:gd name="T4" fmla="*/ 2 w 18"/>
                <a:gd name="T5" fmla="*/ 6 h 17"/>
                <a:gd name="T6" fmla="*/ 5 w 18"/>
                <a:gd name="T7" fmla="*/ 9 h 17"/>
                <a:gd name="T8" fmla="*/ 7 w 18"/>
                <a:gd name="T9" fmla="*/ 12 h 17"/>
                <a:gd name="T10" fmla="*/ 10 w 18"/>
                <a:gd name="T11" fmla="*/ 16 h 17"/>
                <a:gd name="T12" fmla="*/ 17 w 18"/>
                <a:gd name="T13" fmla="*/ 14 h 17"/>
                <a:gd name="T14" fmla="*/ 15 w 18"/>
                <a:gd name="T15" fmla="*/ 11 h 17"/>
                <a:gd name="T16" fmla="*/ 12 w 18"/>
                <a:gd name="T17" fmla="*/ 8 h 17"/>
                <a:gd name="T18" fmla="*/ 10 w 18"/>
                <a:gd name="T19" fmla="*/ 4 h 17"/>
                <a:gd name="T20" fmla="*/ 7 w 18"/>
                <a:gd name="T21" fmla="*/ 0 h 17"/>
                <a:gd name="T22" fmla="*/ 7 w 18"/>
                <a:gd name="T23" fmla="*/ 1 h 17"/>
                <a:gd name="T24" fmla="*/ 1 w 18"/>
                <a:gd name="T25" fmla="*/ 1 h 17"/>
                <a:gd name="T26" fmla="*/ 0 w 18"/>
                <a:gd name="T27" fmla="*/ 1 h 17"/>
                <a:gd name="T28" fmla="*/ 1 w 18"/>
                <a:gd name="T29" fmla="*/ 1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" h="17">
                  <a:moveTo>
                    <a:pt x="1" y="1"/>
                  </a:moveTo>
                  <a:lnTo>
                    <a:pt x="0" y="1"/>
                  </a:lnTo>
                  <a:lnTo>
                    <a:pt x="2" y="6"/>
                  </a:lnTo>
                  <a:lnTo>
                    <a:pt x="5" y="9"/>
                  </a:lnTo>
                  <a:lnTo>
                    <a:pt x="7" y="12"/>
                  </a:lnTo>
                  <a:lnTo>
                    <a:pt x="10" y="16"/>
                  </a:lnTo>
                  <a:lnTo>
                    <a:pt x="17" y="14"/>
                  </a:lnTo>
                  <a:lnTo>
                    <a:pt x="15" y="11"/>
                  </a:lnTo>
                  <a:lnTo>
                    <a:pt x="12" y="8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7" name="Freeform 360">
              <a:extLst>
                <a:ext uri="{FF2B5EF4-FFF2-40B4-BE49-F238E27FC236}">
                  <a16:creationId xmlns:a16="http://schemas.microsoft.com/office/drawing/2014/main" id="{8683173E-E10B-4372-A06A-26A9934ED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107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8 h 17"/>
                <a:gd name="T4" fmla="*/ 0 w 17"/>
                <a:gd name="T5" fmla="*/ 0 h 17"/>
                <a:gd name="T6" fmla="*/ 16 w 17"/>
                <a:gd name="T7" fmla="*/ 8 h 17"/>
                <a:gd name="T8" fmla="*/ 16 w 17"/>
                <a:gd name="T9" fmla="*/ 16 h 17"/>
                <a:gd name="T10" fmla="*/ 16 w 17"/>
                <a:gd name="T11" fmla="*/ 16 h 17"/>
                <a:gd name="T12" fmla="*/ 16 w 17"/>
                <a:gd name="T13" fmla="*/ 16 h 17"/>
                <a:gd name="T14" fmla="*/ 16 w 17"/>
                <a:gd name="T15" fmla="*/ 16 h 17"/>
                <a:gd name="T16" fmla="*/ 0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8" name="Freeform 361">
              <a:extLst>
                <a:ext uri="{FF2B5EF4-FFF2-40B4-BE49-F238E27FC236}">
                  <a16:creationId xmlns:a16="http://schemas.microsoft.com/office/drawing/2014/main" id="{2D273BED-C38C-4F7F-97F1-69CECA89B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1072"/>
              <a:ext cx="17" cy="17"/>
            </a:xfrm>
            <a:custGeom>
              <a:avLst/>
              <a:gdLst>
                <a:gd name="T0" fmla="*/ 8 w 17"/>
                <a:gd name="T1" fmla="*/ 4 h 17"/>
                <a:gd name="T2" fmla="*/ 0 w 17"/>
                <a:gd name="T3" fmla="*/ 4 h 17"/>
                <a:gd name="T4" fmla="*/ 2 w 17"/>
                <a:gd name="T5" fmla="*/ 6 h 17"/>
                <a:gd name="T6" fmla="*/ 3 w 17"/>
                <a:gd name="T7" fmla="*/ 9 h 17"/>
                <a:gd name="T8" fmla="*/ 6 w 17"/>
                <a:gd name="T9" fmla="*/ 13 h 17"/>
                <a:gd name="T10" fmla="*/ 7 w 17"/>
                <a:gd name="T11" fmla="*/ 16 h 17"/>
                <a:gd name="T12" fmla="*/ 16 w 17"/>
                <a:gd name="T13" fmla="*/ 13 h 17"/>
                <a:gd name="T14" fmla="*/ 13 w 17"/>
                <a:gd name="T15" fmla="*/ 11 h 17"/>
                <a:gd name="T16" fmla="*/ 12 w 17"/>
                <a:gd name="T17" fmla="*/ 6 h 17"/>
                <a:gd name="T18" fmla="*/ 9 w 17"/>
                <a:gd name="T19" fmla="*/ 4 h 17"/>
                <a:gd name="T20" fmla="*/ 8 w 17"/>
                <a:gd name="T21" fmla="*/ 2 h 17"/>
                <a:gd name="T22" fmla="*/ 0 w 17"/>
                <a:gd name="T23" fmla="*/ 4 h 17"/>
                <a:gd name="T24" fmla="*/ 8 w 17"/>
                <a:gd name="T25" fmla="*/ 2 h 17"/>
                <a:gd name="T26" fmla="*/ 4 w 17"/>
                <a:gd name="T27" fmla="*/ 0 h 17"/>
                <a:gd name="T28" fmla="*/ 0 w 17"/>
                <a:gd name="T29" fmla="*/ 4 h 17"/>
                <a:gd name="T30" fmla="*/ 8 w 17"/>
                <a:gd name="T31" fmla="*/ 4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7">
                  <a:moveTo>
                    <a:pt x="8" y="4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3" y="9"/>
                  </a:lnTo>
                  <a:lnTo>
                    <a:pt x="6" y="13"/>
                  </a:lnTo>
                  <a:lnTo>
                    <a:pt x="7" y="16"/>
                  </a:lnTo>
                  <a:lnTo>
                    <a:pt x="16" y="13"/>
                  </a:lnTo>
                  <a:lnTo>
                    <a:pt x="13" y="11"/>
                  </a:lnTo>
                  <a:lnTo>
                    <a:pt x="12" y="6"/>
                  </a:lnTo>
                  <a:lnTo>
                    <a:pt x="9" y="4"/>
                  </a:lnTo>
                  <a:lnTo>
                    <a:pt x="8" y="2"/>
                  </a:lnTo>
                  <a:lnTo>
                    <a:pt x="0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8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9" name="Freeform 362">
              <a:extLst>
                <a:ext uri="{FF2B5EF4-FFF2-40B4-BE49-F238E27FC236}">
                  <a16:creationId xmlns:a16="http://schemas.microsoft.com/office/drawing/2014/main" id="{C1437C7A-C2A5-481B-81CE-C5026B34E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" y="107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3 w 17"/>
                <a:gd name="T3" fmla="*/ 8 h 17"/>
                <a:gd name="T4" fmla="*/ 16 w 17"/>
                <a:gd name="T5" fmla="*/ 16 h 17"/>
                <a:gd name="T6" fmla="*/ 2 w 17"/>
                <a:gd name="T7" fmla="*/ 16 h 17"/>
                <a:gd name="T8" fmla="*/ 0 w 17"/>
                <a:gd name="T9" fmla="*/ 8 h 17"/>
                <a:gd name="T10" fmla="*/ 13 w 17"/>
                <a:gd name="T11" fmla="*/ 8 h 17"/>
                <a:gd name="T12" fmla="*/ 0 w 17"/>
                <a:gd name="T13" fmla="*/ 0 h 17"/>
                <a:gd name="T14" fmla="*/ 8 w 17"/>
                <a:gd name="T15" fmla="*/ 0 h 17"/>
                <a:gd name="T16" fmla="*/ 13 w 17"/>
                <a:gd name="T17" fmla="*/ 8 h 17"/>
                <a:gd name="T18" fmla="*/ 0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3" y="8"/>
                  </a:lnTo>
                  <a:lnTo>
                    <a:pt x="16" y="16"/>
                  </a:lnTo>
                  <a:lnTo>
                    <a:pt x="2" y="16"/>
                  </a:lnTo>
                  <a:lnTo>
                    <a:pt x="0" y="8"/>
                  </a:lnTo>
                  <a:lnTo>
                    <a:pt x="13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3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0" name="Freeform 363">
              <a:extLst>
                <a:ext uri="{FF2B5EF4-FFF2-40B4-BE49-F238E27FC236}">
                  <a16:creationId xmlns:a16="http://schemas.microsoft.com/office/drawing/2014/main" id="{8A5B6976-5AAA-4654-8F0C-0E895198B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072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2 w 17"/>
                <a:gd name="T3" fmla="*/ 0 h 17"/>
                <a:gd name="T4" fmla="*/ 13 w 17"/>
                <a:gd name="T5" fmla="*/ 0 h 17"/>
                <a:gd name="T6" fmla="*/ 13 w 17"/>
                <a:gd name="T7" fmla="*/ 8 h 17"/>
                <a:gd name="T8" fmla="*/ 5 w 17"/>
                <a:gd name="T9" fmla="*/ 0 h 17"/>
                <a:gd name="T10" fmla="*/ 2 w 17"/>
                <a:gd name="T11" fmla="*/ 0 h 17"/>
                <a:gd name="T12" fmla="*/ 16 w 17"/>
                <a:gd name="T13" fmla="*/ 8 h 17"/>
                <a:gd name="T14" fmla="*/ 10 w 17"/>
                <a:gd name="T15" fmla="*/ 8 h 17"/>
                <a:gd name="T16" fmla="*/ 2 w 17"/>
                <a:gd name="T17" fmla="*/ 0 h 17"/>
                <a:gd name="T18" fmla="*/ 13 w 17"/>
                <a:gd name="T19" fmla="*/ 8 h 17"/>
                <a:gd name="T20" fmla="*/ 0 w 17"/>
                <a:gd name="T21" fmla="*/ 0 h 17"/>
                <a:gd name="T22" fmla="*/ 13 w 17"/>
                <a:gd name="T23" fmla="*/ 8 h 17"/>
                <a:gd name="T24" fmla="*/ 2 w 17"/>
                <a:gd name="T25" fmla="*/ 16 h 17"/>
                <a:gd name="T26" fmla="*/ 0 w 17"/>
                <a:gd name="T27" fmla="*/ 0 h 17"/>
                <a:gd name="T28" fmla="*/ 13 w 17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17">
                  <a:moveTo>
                    <a:pt x="13" y="0"/>
                  </a:moveTo>
                  <a:lnTo>
                    <a:pt x="2" y="0"/>
                  </a:lnTo>
                  <a:lnTo>
                    <a:pt x="13" y="0"/>
                  </a:lnTo>
                  <a:lnTo>
                    <a:pt x="13" y="8"/>
                  </a:lnTo>
                  <a:lnTo>
                    <a:pt x="5" y="0"/>
                  </a:lnTo>
                  <a:lnTo>
                    <a:pt x="2" y="0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2" y="0"/>
                  </a:lnTo>
                  <a:lnTo>
                    <a:pt x="13" y="8"/>
                  </a:lnTo>
                  <a:lnTo>
                    <a:pt x="0" y="0"/>
                  </a:lnTo>
                  <a:lnTo>
                    <a:pt x="13" y="8"/>
                  </a:lnTo>
                  <a:lnTo>
                    <a:pt x="2" y="16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1" name="Freeform 364">
              <a:extLst>
                <a:ext uri="{FF2B5EF4-FFF2-40B4-BE49-F238E27FC236}">
                  <a16:creationId xmlns:a16="http://schemas.microsoft.com/office/drawing/2014/main" id="{244447E4-56C4-4EAD-966E-6FBC80FFB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1074"/>
              <a:ext cx="19" cy="17"/>
            </a:xfrm>
            <a:custGeom>
              <a:avLst/>
              <a:gdLst>
                <a:gd name="T0" fmla="*/ 0 w 19"/>
                <a:gd name="T1" fmla="*/ 16 h 17"/>
                <a:gd name="T2" fmla="*/ 1 w 19"/>
                <a:gd name="T3" fmla="*/ 16 h 17"/>
                <a:gd name="T4" fmla="*/ 2 w 19"/>
                <a:gd name="T5" fmla="*/ 0 h 17"/>
                <a:gd name="T6" fmla="*/ 6 w 19"/>
                <a:gd name="T7" fmla="*/ 0 h 17"/>
                <a:gd name="T8" fmla="*/ 11 w 19"/>
                <a:gd name="T9" fmla="*/ 0 h 17"/>
                <a:gd name="T10" fmla="*/ 18 w 19"/>
                <a:gd name="T11" fmla="*/ 16 h 17"/>
                <a:gd name="T12" fmla="*/ 11 w 19"/>
                <a:gd name="T13" fmla="*/ 0 h 17"/>
                <a:gd name="T14" fmla="*/ 14 w 19"/>
                <a:gd name="T15" fmla="*/ 16 h 17"/>
                <a:gd name="T16" fmla="*/ 12 w 19"/>
                <a:gd name="T17" fmla="*/ 16 h 17"/>
                <a:gd name="T18" fmla="*/ 9 w 19"/>
                <a:gd name="T19" fmla="*/ 16 h 17"/>
                <a:gd name="T20" fmla="*/ 7 w 19"/>
                <a:gd name="T21" fmla="*/ 16 h 17"/>
                <a:gd name="T22" fmla="*/ 7 w 19"/>
                <a:gd name="T23" fmla="*/ 16 h 17"/>
                <a:gd name="T24" fmla="*/ 0 w 19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17">
                  <a:moveTo>
                    <a:pt x="0" y="16"/>
                  </a:moveTo>
                  <a:lnTo>
                    <a:pt x="1" y="16"/>
                  </a:lnTo>
                  <a:lnTo>
                    <a:pt x="2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8" y="16"/>
                  </a:lnTo>
                  <a:lnTo>
                    <a:pt x="11" y="0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2" name="Freeform 365">
              <a:extLst>
                <a:ext uri="{FF2B5EF4-FFF2-40B4-BE49-F238E27FC236}">
                  <a16:creationId xmlns:a16="http://schemas.microsoft.com/office/drawing/2014/main" id="{7BD13434-C81D-44DC-A709-949F5E6DC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1067"/>
              <a:ext cx="17" cy="17"/>
            </a:xfrm>
            <a:custGeom>
              <a:avLst/>
              <a:gdLst>
                <a:gd name="T0" fmla="*/ 8 w 17"/>
                <a:gd name="T1" fmla="*/ 4 h 17"/>
                <a:gd name="T2" fmla="*/ 0 w 17"/>
                <a:gd name="T3" fmla="*/ 4 h 17"/>
                <a:gd name="T4" fmla="*/ 1 w 17"/>
                <a:gd name="T5" fmla="*/ 8 h 17"/>
                <a:gd name="T6" fmla="*/ 1 w 17"/>
                <a:gd name="T7" fmla="*/ 12 h 17"/>
                <a:gd name="T8" fmla="*/ 5 w 17"/>
                <a:gd name="T9" fmla="*/ 16 h 17"/>
                <a:gd name="T10" fmla="*/ 5 w 17"/>
                <a:gd name="T11" fmla="*/ 16 h 17"/>
                <a:gd name="T12" fmla="*/ 16 w 17"/>
                <a:gd name="T13" fmla="*/ 12 h 17"/>
                <a:gd name="T14" fmla="*/ 14 w 17"/>
                <a:gd name="T15" fmla="*/ 12 h 17"/>
                <a:gd name="T16" fmla="*/ 12 w 17"/>
                <a:gd name="T17" fmla="*/ 8 h 17"/>
                <a:gd name="T18" fmla="*/ 10 w 17"/>
                <a:gd name="T19" fmla="*/ 4 h 17"/>
                <a:gd name="T20" fmla="*/ 8 w 17"/>
                <a:gd name="T21" fmla="*/ 0 h 17"/>
                <a:gd name="T22" fmla="*/ 0 w 17"/>
                <a:gd name="T23" fmla="*/ 4 h 17"/>
                <a:gd name="T24" fmla="*/ 8 w 17"/>
                <a:gd name="T25" fmla="*/ 0 h 17"/>
                <a:gd name="T26" fmla="*/ 3 w 17"/>
                <a:gd name="T27" fmla="*/ 0 h 17"/>
                <a:gd name="T28" fmla="*/ 0 w 17"/>
                <a:gd name="T29" fmla="*/ 4 h 17"/>
                <a:gd name="T30" fmla="*/ 8 w 17"/>
                <a:gd name="T31" fmla="*/ 4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7">
                  <a:moveTo>
                    <a:pt x="8" y="4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1" y="12"/>
                  </a:lnTo>
                  <a:lnTo>
                    <a:pt x="5" y="16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10" y="4"/>
                  </a:lnTo>
                  <a:lnTo>
                    <a:pt x="8" y="0"/>
                  </a:lnTo>
                  <a:lnTo>
                    <a:pt x="0" y="4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8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3" name="Freeform 366">
              <a:extLst>
                <a:ext uri="{FF2B5EF4-FFF2-40B4-BE49-F238E27FC236}">
                  <a16:creationId xmlns:a16="http://schemas.microsoft.com/office/drawing/2014/main" id="{A15BA8EE-73EE-47D4-80EE-8380551E8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1065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6 w 17"/>
                <a:gd name="T3" fmla="*/ 8 h 17"/>
                <a:gd name="T4" fmla="*/ 16 w 17"/>
                <a:gd name="T5" fmla="*/ 16 h 17"/>
                <a:gd name="T6" fmla="*/ 3 w 17"/>
                <a:gd name="T7" fmla="*/ 8 h 17"/>
                <a:gd name="T8" fmla="*/ 0 w 17"/>
                <a:gd name="T9" fmla="*/ 0 h 17"/>
                <a:gd name="T10" fmla="*/ 16 w 17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8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3" y="8"/>
                  </a:lnTo>
                  <a:lnTo>
                    <a:pt x="0" y="0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4" name="Freeform 367">
              <a:extLst>
                <a:ext uri="{FF2B5EF4-FFF2-40B4-BE49-F238E27FC236}">
                  <a16:creationId xmlns:a16="http://schemas.microsoft.com/office/drawing/2014/main" id="{4D318F9F-42C0-4D91-8B69-5035E7B3A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" y="1070"/>
              <a:ext cx="17" cy="17"/>
            </a:xfrm>
            <a:custGeom>
              <a:avLst/>
              <a:gdLst>
                <a:gd name="T0" fmla="*/ 1 w 17"/>
                <a:gd name="T1" fmla="*/ 9 h 17"/>
                <a:gd name="T2" fmla="*/ 11 w 17"/>
                <a:gd name="T3" fmla="*/ 9 h 17"/>
                <a:gd name="T4" fmla="*/ 11 w 17"/>
                <a:gd name="T5" fmla="*/ 6 h 17"/>
                <a:gd name="T6" fmla="*/ 12 w 17"/>
                <a:gd name="T7" fmla="*/ 3 h 17"/>
                <a:gd name="T8" fmla="*/ 14 w 17"/>
                <a:gd name="T9" fmla="*/ 0 h 17"/>
                <a:gd name="T10" fmla="*/ 16 w 17"/>
                <a:gd name="T11" fmla="*/ 0 h 17"/>
                <a:gd name="T12" fmla="*/ 6 w 17"/>
                <a:gd name="T13" fmla="*/ 0 h 17"/>
                <a:gd name="T14" fmla="*/ 4 w 17"/>
                <a:gd name="T15" fmla="*/ 3 h 17"/>
                <a:gd name="T16" fmla="*/ 4 w 17"/>
                <a:gd name="T17" fmla="*/ 3 h 17"/>
                <a:gd name="T18" fmla="*/ 1 w 17"/>
                <a:gd name="T19" fmla="*/ 6 h 17"/>
                <a:gd name="T20" fmla="*/ 0 w 17"/>
                <a:gd name="T21" fmla="*/ 9 h 17"/>
                <a:gd name="T22" fmla="*/ 9 w 17"/>
                <a:gd name="T23" fmla="*/ 6 h 17"/>
                <a:gd name="T24" fmla="*/ 1 w 17"/>
                <a:gd name="T25" fmla="*/ 9 h 17"/>
                <a:gd name="T26" fmla="*/ 8 w 17"/>
                <a:gd name="T27" fmla="*/ 16 h 17"/>
                <a:gd name="T28" fmla="*/ 11 w 17"/>
                <a:gd name="T29" fmla="*/ 9 h 17"/>
                <a:gd name="T30" fmla="*/ 1 w 17"/>
                <a:gd name="T31" fmla="*/ 9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7">
                  <a:moveTo>
                    <a:pt x="1" y="9"/>
                  </a:moveTo>
                  <a:lnTo>
                    <a:pt x="11" y="9"/>
                  </a:lnTo>
                  <a:lnTo>
                    <a:pt x="11" y="6"/>
                  </a:lnTo>
                  <a:lnTo>
                    <a:pt x="12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9" y="6"/>
                  </a:lnTo>
                  <a:lnTo>
                    <a:pt x="1" y="9"/>
                  </a:lnTo>
                  <a:lnTo>
                    <a:pt x="8" y="16"/>
                  </a:lnTo>
                  <a:lnTo>
                    <a:pt x="11" y="9"/>
                  </a:lnTo>
                  <a:lnTo>
                    <a:pt x="1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5" name="Freeform 368">
              <a:extLst>
                <a:ext uri="{FF2B5EF4-FFF2-40B4-BE49-F238E27FC236}">
                  <a16:creationId xmlns:a16="http://schemas.microsoft.com/office/drawing/2014/main" id="{0493A227-C69B-4B0E-892A-32316AE38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107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11 w 17"/>
                <a:gd name="T3" fmla="*/ 8 h 17"/>
                <a:gd name="T4" fmla="*/ 11 w 17"/>
                <a:gd name="T5" fmla="*/ 8 h 17"/>
                <a:gd name="T6" fmla="*/ 4 w 17"/>
                <a:gd name="T7" fmla="*/ 8 h 17"/>
                <a:gd name="T8" fmla="*/ 16 w 17"/>
                <a:gd name="T9" fmla="*/ 16 h 17"/>
                <a:gd name="T10" fmla="*/ 6 w 17"/>
                <a:gd name="T11" fmla="*/ 16 h 17"/>
                <a:gd name="T12" fmla="*/ 2 w 17"/>
                <a:gd name="T13" fmla="*/ 8 h 17"/>
                <a:gd name="T14" fmla="*/ 2 w 17"/>
                <a:gd name="T15" fmla="*/ 8 h 17"/>
                <a:gd name="T16" fmla="*/ 0 w 17"/>
                <a:gd name="T17" fmla="*/ 0 h 17"/>
                <a:gd name="T18" fmla="*/ 4 w 17"/>
                <a:gd name="T19" fmla="*/ 8 h 17"/>
                <a:gd name="T20" fmla="*/ 6 w 17"/>
                <a:gd name="T21" fmla="*/ 0 h 17"/>
                <a:gd name="T22" fmla="*/ 11 w 17"/>
                <a:gd name="T23" fmla="*/ 0 h 17"/>
                <a:gd name="T24" fmla="*/ 11 w 17"/>
                <a:gd name="T25" fmla="*/ 8 h 17"/>
                <a:gd name="T26" fmla="*/ 6 w 17"/>
                <a:gd name="T27" fmla="*/ 0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" h="17">
                  <a:moveTo>
                    <a:pt x="6" y="0"/>
                  </a:moveTo>
                  <a:lnTo>
                    <a:pt x="11" y="8"/>
                  </a:lnTo>
                  <a:lnTo>
                    <a:pt x="4" y="8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2" y="8"/>
                  </a:lnTo>
                  <a:lnTo>
                    <a:pt x="0" y="0"/>
                  </a:lnTo>
                  <a:lnTo>
                    <a:pt x="4" y="8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8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" name="Freeform 369">
              <a:extLst>
                <a:ext uri="{FF2B5EF4-FFF2-40B4-BE49-F238E27FC236}">
                  <a16:creationId xmlns:a16="http://schemas.microsoft.com/office/drawing/2014/main" id="{D36172D7-E2C7-4FF0-BD41-3A5C8BA5C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1077"/>
              <a:ext cx="17" cy="17"/>
            </a:xfrm>
            <a:custGeom>
              <a:avLst/>
              <a:gdLst>
                <a:gd name="T0" fmla="*/ 4 w 17"/>
                <a:gd name="T1" fmla="*/ 6 h 17"/>
                <a:gd name="T2" fmla="*/ 11 w 17"/>
                <a:gd name="T3" fmla="*/ 4 h 17"/>
                <a:gd name="T4" fmla="*/ 12 w 17"/>
                <a:gd name="T5" fmla="*/ 4 h 17"/>
                <a:gd name="T6" fmla="*/ 14 w 17"/>
                <a:gd name="T7" fmla="*/ 4 h 17"/>
                <a:gd name="T8" fmla="*/ 16 w 17"/>
                <a:gd name="T9" fmla="*/ 2 h 17"/>
                <a:gd name="T10" fmla="*/ 14 w 17"/>
                <a:gd name="T11" fmla="*/ 0 h 17"/>
                <a:gd name="T12" fmla="*/ 11 w 17"/>
                <a:gd name="T13" fmla="*/ 2 h 17"/>
                <a:gd name="T14" fmla="*/ 9 w 17"/>
                <a:gd name="T15" fmla="*/ 2 h 17"/>
                <a:gd name="T16" fmla="*/ 5 w 17"/>
                <a:gd name="T17" fmla="*/ 4 h 17"/>
                <a:gd name="T18" fmla="*/ 4 w 17"/>
                <a:gd name="T19" fmla="*/ 6 h 17"/>
                <a:gd name="T20" fmla="*/ 11 w 17"/>
                <a:gd name="T21" fmla="*/ 6 h 17"/>
                <a:gd name="T22" fmla="*/ 4 w 17"/>
                <a:gd name="T23" fmla="*/ 6 h 17"/>
                <a:gd name="T24" fmla="*/ 0 w 17"/>
                <a:gd name="T25" fmla="*/ 16 h 17"/>
                <a:gd name="T26" fmla="*/ 11 w 17"/>
                <a:gd name="T27" fmla="*/ 6 h 17"/>
                <a:gd name="T28" fmla="*/ 4 w 17"/>
                <a:gd name="T29" fmla="*/ 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17">
                  <a:moveTo>
                    <a:pt x="4" y="6"/>
                  </a:moveTo>
                  <a:lnTo>
                    <a:pt x="11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9" y="2"/>
                  </a:lnTo>
                  <a:lnTo>
                    <a:pt x="5" y="4"/>
                  </a:lnTo>
                  <a:lnTo>
                    <a:pt x="4" y="6"/>
                  </a:lnTo>
                  <a:lnTo>
                    <a:pt x="11" y="6"/>
                  </a:lnTo>
                  <a:lnTo>
                    <a:pt x="4" y="6"/>
                  </a:lnTo>
                  <a:lnTo>
                    <a:pt x="0" y="16"/>
                  </a:lnTo>
                  <a:lnTo>
                    <a:pt x="11" y="6"/>
                  </a:lnTo>
                  <a:lnTo>
                    <a:pt x="4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" name="Freeform 370">
              <a:extLst>
                <a:ext uri="{FF2B5EF4-FFF2-40B4-BE49-F238E27FC236}">
                  <a16:creationId xmlns:a16="http://schemas.microsoft.com/office/drawing/2014/main" id="{BDA73A1A-F4C0-4766-8D43-3C69EF2F2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1077"/>
              <a:ext cx="17" cy="17"/>
            </a:xfrm>
            <a:custGeom>
              <a:avLst/>
              <a:gdLst>
                <a:gd name="T0" fmla="*/ 9 w 17"/>
                <a:gd name="T1" fmla="*/ 0 h 17"/>
                <a:gd name="T2" fmla="*/ 8 w 17"/>
                <a:gd name="T3" fmla="*/ 0 h 17"/>
                <a:gd name="T4" fmla="*/ 12 w 17"/>
                <a:gd name="T5" fmla="*/ 8 h 17"/>
                <a:gd name="T6" fmla="*/ 14 w 17"/>
                <a:gd name="T7" fmla="*/ 8 h 17"/>
                <a:gd name="T8" fmla="*/ 8 w 17"/>
                <a:gd name="T9" fmla="*/ 8 h 17"/>
                <a:gd name="T10" fmla="*/ 4 w 17"/>
                <a:gd name="T11" fmla="*/ 0 h 17"/>
                <a:gd name="T12" fmla="*/ 14 w 17"/>
                <a:gd name="T13" fmla="*/ 0 h 17"/>
                <a:gd name="T14" fmla="*/ 16 w 17"/>
                <a:gd name="T15" fmla="*/ 8 h 17"/>
                <a:gd name="T16" fmla="*/ 8 w 17"/>
                <a:gd name="T17" fmla="*/ 16 h 17"/>
                <a:gd name="T18" fmla="*/ 4 w 17"/>
                <a:gd name="T19" fmla="*/ 8 h 17"/>
                <a:gd name="T20" fmla="*/ 1 w 17"/>
                <a:gd name="T21" fmla="*/ 0 h 17"/>
                <a:gd name="T22" fmla="*/ 0 w 17"/>
                <a:gd name="T23" fmla="*/ 0 h 17"/>
                <a:gd name="T24" fmla="*/ 1 w 17"/>
                <a:gd name="T25" fmla="*/ 0 h 17"/>
                <a:gd name="T26" fmla="*/ 0 w 17"/>
                <a:gd name="T27" fmla="*/ 0 h 17"/>
                <a:gd name="T28" fmla="*/ 0 w 17"/>
                <a:gd name="T29" fmla="*/ 0 h 17"/>
                <a:gd name="T30" fmla="*/ 9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7">
                  <a:moveTo>
                    <a:pt x="9" y="0"/>
                  </a:moveTo>
                  <a:lnTo>
                    <a:pt x="8" y="0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8" y="8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4" y="8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8" name="Freeform 371">
              <a:extLst>
                <a:ext uri="{FF2B5EF4-FFF2-40B4-BE49-F238E27FC236}">
                  <a16:creationId xmlns:a16="http://schemas.microsoft.com/office/drawing/2014/main" id="{3488EE65-3653-403F-9C59-43F7A82A4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1082"/>
              <a:ext cx="17" cy="17"/>
            </a:xfrm>
            <a:custGeom>
              <a:avLst/>
              <a:gdLst>
                <a:gd name="T0" fmla="*/ 0 w 17"/>
                <a:gd name="T1" fmla="*/ 12 h 17"/>
                <a:gd name="T2" fmla="*/ 6 w 17"/>
                <a:gd name="T3" fmla="*/ 8 h 17"/>
                <a:gd name="T4" fmla="*/ 8 w 17"/>
                <a:gd name="T5" fmla="*/ 8 h 17"/>
                <a:gd name="T6" fmla="*/ 10 w 17"/>
                <a:gd name="T7" fmla="*/ 8 h 17"/>
                <a:gd name="T8" fmla="*/ 14 w 17"/>
                <a:gd name="T9" fmla="*/ 4 h 17"/>
                <a:gd name="T10" fmla="*/ 16 w 17"/>
                <a:gd name="T11" fmla="*/ 0 h 17"/>
                <a:gd name="T12" fmla="*/ 9 w 17"/>
                <a:gd name="T13" fmla="*/ 0 h 17"/>
                <a:gd name="T14" fmla="*/ 7 w 17"/>
                <a:gd name="T15" fmla="*/ 4 h 17"/>
                <a:gd name="T16" fmla="*/ 6 w 17"/>
                <a:gd name="T17" fmla="*/ 4 h 17"/>
                <a:gd name="T18" fmla="*/ 2 w 17"/>
                <a:gd name="T19" fmla="*/ 8 h 17"/>
                <a:gd name="T20" fmla="*/ 0 w 17"/>
                <a:gd name="T21" fmla="*/ 12 h 17"/>
                <a:gd name="T22" fmla="*/ 6 w 17"/>
                <a:gd name="T23" fmla="*/ 8 h 17"/>
                <a:gd name="T24" fmla="*/ 0 w 17"/>
                <a:gd name="T25" fmla="*/ 12 h 17"/>
                <a:gd name="T26" fmla="*/ 3 w 17"/>
                <a:gd name="T27" fmla="*/ 16 h 17"/>
                <a:gd name="T28" fmla="*/ 6 w 17"/>
                <a:gd name="T29" fmla="*/ 8 h 17"/>
                <a:gd name="T30" fmla="*/ 0 w 17"/>
                <a:gd name="T31" fmla="*/ 1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7">
                  <a:moveTo>
                    <a:pt x="0" y="12"/>
                  </a:moveTo>
                  <a:lnTo>
                    <a:pt x="6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7" y="4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6" y="8"/>
                  </a:lnTo>
                  <a:lnTo>
                    <a:pt x="0" y="12"/>
                  </a:lnTo>
                  <a:lnTo>
                    <a:pt x="3" y="16"/>
                  </a:lnTo>
                  <a:lnTo>
                    <a:pt x="6" y="8"/>
                  </a:lnTo>
                  <a:lnTo>
                    <a:pt x="0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" name="Freeform 372">
              <a:extLst>
                <a:ext uri="{FF2B5EF4-FFF2-40B4-BE49-F238E27FC236}">
                  <a16:creationId xmlns:a16="http://schemas.microsoft.com/office/drawing/2014/main" id="{47CDF1F5-9911-4F0D-9B41-A594E4E05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1084"/>
              <a:ext cx="17" cy="17"/>
            </a:xfrm>
            <a:custGeom>
              <a:avLst/>
              <a:gdLst>
                <a:gd name="T0" fmla="*/ 0 w 17"/>
                <a:gd name="T1" fmla="*/ 5 h 17"/>
                <a:gd name="T2" fmla="*/ 0 w 17"/>
                <a:gd name="T3" fmla="*/ 0 h 17"/>
                <a:gd name="T4" fmla="*/ 3 w 17"/>
                <a:gd name="T5" fmla="*/ 0 h 17"/>
                <a:gd name="T6" fmla="*/ 6 w 17"/>
                <a:gd name="T7" fmla="*/ 0 h 17"/>
                <a:gd name="T8" fmla="*/ 3 w 17"/>
                <a:gd name="T9" fmla="*/ 0 h 17"/>
                <a:gd name="T10" fmla="*/ 16 w 17"/>
                <a:gd name="T11" fmla="*/ 10 h 17"/>
                <a:gd name="T12" fmla="*/ 12 w 17"/>
                <a:gd name="T13" fmla="*/ 16 h 17"/>
                <a:gd name="T14" fmla="*/ 16 w 17"/>
                <a:gd name="T15" fmla="*/ 10 h 17"/>
                <a:gd name="T16" fmla="*/ 0 w 17"/>
                <a:gd name="T17" fmla="*/ 5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17">
                  <a:moveTo>
                    <a:pt x="0" y="5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6" y="10"/>
                  </a:lnTo>
                  <a:lnTo>
                    <a:pt x="12" y="16"/>
                  </a:lnTo>
                  <a:lnTo>
                    <a:pt x="16" y="10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" name="Freeform 373">
              <a:extLst>
                <a:ext uri="{FF2B5EF4-FFF2-40B4-BE49-F238E27FC236}">
                  <a16:creationId xmlns:a16="http://schemas.microsoft.com/office/drawing/2014/main" id="{F1F992CD-82F1-4966-8781-66D704863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1083"/>
              <a:ext cx="17" cy="17"/>
            </a:xfrm>
            <a:custGeom>
              <a:avLst/>
              <a:gdLst>
                <a:gd name="T0" fmla="*/ 16 w 17"/>
                <a:gd name="T1" fmla="*/ 5 h 17"/>
                <a:gd name="T2" fmla="*/ 16 w 17"/>
                <a:gd name="T3" fmla="*/ 16 h 17"/>
                <a:gd name="T4" fmla="*/ 10 w 17"/>
                <a:gd name="T5" fmla="*/ 16 h 17"/>
                <a:gd name="T6" fmla="*/ 0 w 17"/>
                <a:gd name="T7" fmla="*/ 10 h 17"/>
                <a:gd name="T8" fmla="*/ 0 w 17"/>
                <a:gd name="T9" fmla="*/ 0 h 17"/>
                <a:gd name="T10" fmla="*/ 16 w 17"/>
                <a:gd name="T11" fmla="*/ 5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5"/>
                  </a:moveTo>
                  <a:lnTo>
                    <a:pt x="16" y="16"/>
                  </a:lnTo>
                  <a:lnTo>
                    <a:pt x="10" y="16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6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" name="Freeform 374">
              <a:extLst>
                <a:ext uri="{FF2B5EF4-FFF2-40B4-BE49-F238E27FC236}">
                  <a16:creationId xmlns:a16="http://schemas.microsoft.com/office/drawing/2014/main" id="{1756906D-CA58-41EE-A22D-AFF51ADEA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1033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0 w 17"/>
                <a:gd name="T5" fmla="*/ 16 h 17"/>
                <a:gd name="T6" fmla="*/ 5 w 17"/>
                <a:gd name="T7" fmla="*/ 0 h 17"/>
                <a:gd name="T8" fmla="*/ 0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0" y="16"/>
                  </a:lnTo>
                  <a:lnTo>
                    <a:pt x="5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2" name="Freeform 375">
              <a:extLst>
                <a:ext uri="{FF2B5EF4-FFF2-40B4-BE49-F238E27FC236}">
                  <a16:creationId xmlns:a16="http://schemas.microsoft.com/office/drawing/2014/main" id="{01FAA0D4-E414-4222-ACF2-750686D24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" y="1038"/>
              <a:ext cx="17" cy="17"/>
            </a:xfrm>
            <a:custGeom>
              <a:avLst/>
              <a:gdLst>
                <a:gd name="T0" fmla="*/ 11 w 17"/>
                <a:gd name="T1" fmla="*/ 16 h 17"/>
                <a:gd name="T2" fmla="*/ 11 w 17"/>
                <a:gd name="T3" fmla="*/ 16 h 17"/>
                <a:gd name="T4" fmla="*/ 11 w 17"/>
                <a:gd name="T5" fmla="*/ 12 h 17"/>
                <a:gd name="T6" fmla="*/ 13 w 17"/>
                <a:gd name="T7" fmla="*/ 8 h 17"/>
                <a:gd name="T8" fmla="*/ 13 w 17"/>
                <a:gd name="T9" fmla="*/ 4 h 17"/>
                <a:gd name="T10" fmla="*/ 16 w 17"/>
                <a:gd name="T11" fmla="*/ 0 h 17"/>
                <a:gd name="T12" fmla="*/ 4 w 17"/>
                <a:gd name="T13" fmla="*/ 0 h 17"/>
                <a:gd name="T14" fmla="*/ 4 w 17"/>
                <a:gd name="T15" fmla="*/ 4 h 17"/>
                <a:gd name="T16" fmla="*/ 2 w 17"/>
                <a:gd name="T17" fmla="*/ 8 h 17"/>
                <a:gd name="T18" fmla="*/ 2 w 17"/>
                <a:gd name="T19" fmla="*/ 12 h 17"/>
                <a:gd name="T20" fmla="*/ 0 w 17"/>
                <a:gd name="T21" fmla="*/ 16 h 17"/>
                <a:gd name="T22" fmla="*/ 11 w 17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" h="17">
                  <a:moveTo>
                    <a:pt x="11" y="16"/>
                  </a:moveTo>
                  <a:lnTo>
                    <a:pt x="11" y="16"/>
                  </a:lnTo>
                  <a:lnTo>
                    <a:pt x="11" y="12"/>
                  </a:lnTo>
                  <a:lnTo>
                    <a:pt x="13" y="8"/>
                  </a:lnTo>
                  <a:lnTo>
                    <a:pt x="13" y="4"/>
                  </a:lnTo>
                  <a:lnTo>
                    <a:pt x="16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11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3" name="Freeform 376">
              <a:extLst>
                <a:ext uri="{FF2B5EF4-FFF2-40B4-BE49-F238E27FC236}">
                  <a16:creationId xmlns:a16="http://schemas.microsoft.com/office/drawing/2014/main" id="{A14B8CE6-77C0-4AEF-AA62-D073BF30E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" y="1047"/>
              <a:ext cx="17" cy="23"/>
            </a:xfrm>
            <a:custGeom>
              <a:avLst/>
              <a:gdLst>
                <a:gd name="T0" fmla="*/ 8 w 17"/>
                <a:gd name="T1" fmla="*/ 20 h 23"/>
                <a:gd name="T2" fmla="*/ 8 w 17"/>
                <a:gd name="T3" fmla="*/ 20 h 23"/>
                <a:gd name="T4" fmla="*/ 10 w 17"/>
                <a:gd name="T5" fmla="*/ 18 h 23"/>
                <a:gd name="T6" fmla="*/ 11 w 17"/>
                <a:gd name="T7" fmla="*/ 16 h 23"/>
                <a:gd name="T8" fmla="*/ 11 w 17"/>
                <a:gd name="T9" fmla="*/ 13 h 23"/>
                <a:gd name="T10" fmla="*/ 11 w 17"/>
                <a:gd name="T11" fmla="*/ 10 h 23"/>
                <a:gd name="T12" fmla="*/ 13 w 17"/>
                <a:gd name="T13" fmla="*/ 7 h 23"/>
                <a:gd name="T14" fmla="*/ 13 w 17"/>
                <a:gd name="T15" fmla="*/ 5 h 23"/>
                <a:gd name="T16" fmla="*/ 14 w 17"/>
                <a:gd name="T17" fmla="*/ 2 h 23"/>
                <a:gd name="T18" fmla="*/ 16 w 17"/>
                <a:gd name="T19" fmla="*/ 0 h 23"/>
                <a:gd name="T20" fmla="*/ 5 w 17"/>
                <a:gd name="T21" fmla="*/ 1 h 23"/>
                <a:gd name="T22" fmla="*/ 4 w 17"/>
                <a:gd name="T23" fmla="*/ 3 h 23"/>
                <a:gd name="T24" fmla="*/ 4 w 17"/>
                <a:gd name="T25" fmla="*/ 6 h 23"/>
                <a:gd name="T26" fmla="*/ 2 w 17"/>
                <a:gd name="T27" fmla="*/ 8 h 23"/>
                <a:gd name="T28" fmla="*/ 1 w 17"/>
                <a:gd name="T29" fmla="*/ 11 h 23"/>
                <a:gd name="T30" fmla="*/ 1 w 17"/>
                <a:gd name="T31" fmla="*/ 13 h 23"/>
                <a:gd name="T32" fmla="*/ 1 w 17"/>
                <a:gd name="T33" fmla="*/ 17 h 23"/>
                <a:gd name="T34" fmla="*/ 1 w 17"/>
                <a:gd name="T35" fmla="*/ 19 h 23"/>
                <a:gd name="T36" fmla="*/ 0 w 17"/>
                <a:gd name="T37" fmla="*/ 21 h 23"/>
                <a:gd name="T38" fmla="*/ 0 w 17"/>
                <a:gd name="T39" fmla="*/ 22 h 23"/>
                <a:gd name="T40" fmla="*/ 0 w 17"/>
                <a:gd name="T41" fmla="*/ 21 h 23"/>
                <a:gd name="T42" fmla="*/ 0 w 17"/>
                <a:gd name="T43" fmla="*/ 22 h 23"/>
                <a:gd name="T44" fmla="*/ 8 w 17"/>
                <a:gd name="T45" fmla="*/ 20 h 2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" h="23">
                  <a:moveTo>
                    <a:pt x="8" y="20"/>
                  </a:moveTo>
                  <a:lnTo>
                    <a:pt x="8" y="20"/>
                  </a:lnTo>
                  <a:lnTo>
                    <a:pt x="10" y="18"/>
                  </a:lnTo>
                  <a:lnTo>
                    <a:pt x="11" y="16"/>
                  </a:lnTo>
                  <a:lnTo>
                    <a:pt x="11" y="13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4" y="6"/>
                  </a:lnTo>
                  <a:lnTo>
                    <a:pt x="2" y="8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8" y="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4" name="Freeform 377">
              <a:extLst>
                <a:ext uri="{FF2B5EF4-FFF2-40B4-BE49-F238E27FC236}">
                  <a16:creationId xmlns:a16="http://schemas.microsoft.com/office/drawing/2014/main" id="{6BFD7882-4C1B-4020-AAFF-F7F2E0C23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" y="1072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6 h 17"/>
                <a:gd name="T4" fmla="*/ 16 w 17"/>
                <a:gd name="T5" fmla="*/ 10 h 17"/>
                <a:gd name="T6" fmla="*/ 16 w 17"/>
                <a:gd name="T7" fmla="*/ 5 h 17"/>
                <a:gd name="T8" fmla="*/ 16 w 17"/>
                <a:gd name="T9" fmla="*/ 5 h 17"/>
                <a:gd name="T10" fmla="*/ 16 w 17"/>
                <a:gd name="T11" fmla="*/ 0 h 17"/>
                <a:gd name="T12" fmla="*/ 0 w 17"/>
                <a:gd name="T13" fmla="*/ 5 h 17"/>
                <a:gd name="T14" fmla="*/ 0 w 17"/>
                <a:gd name="T15" fmla="*/ 5 h 17"/>
                <a:gd name="T16" fmla="*/ 0 w 17"/>
                <a:gd name="T17" fmla="*/ 10 h 17"/>
                <a:gd name="T18" fmla="*/ 0 w 17"/>
                <a:gd name="T19" fmla="*/ 10 h 17"/>
                <a:gd name="T20" fmla="*/ 0 w 17"/>
                <a:gd name="T21" fmla="*/ 16 h 17"/>
                <a:gd name="T22" fmla="*/ 16 w 17"/>
                <a:gd name="T23" fmla="*/ 1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" h="17">
                  <a:moveTo>
                    <a:pt x="16" y="10"/>
                  </a:moveTo>
                  <a:lnTo>
                    <a:pt x="16" y="16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6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5" name="Freeform 378">
              <a:extLst>
                <a:ext uri="{FF2B5EF4-FFF2-40B4-BE49-F238E27FC236}">
                  <a16:creationId xmlns:a16="http://schemas.microsoft.com/office/drawing/2014/main" id="{21B772F4-B002-40B7-BB1A-9296B89A3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" y="1079"/>
              <a:ext cx="17" cy="19"/>
            </a:xfrm>
            <a:custGeom>
              <a:avLst/>
              <a:gdLst>
                <a:gd name="T0" fmla="*/ 16 w 17"/>
                <a:gd name="T1" fmla="*/ 17 h 19"/>
                <a:gd name="T2" fmla="*/ 14 w 17"/>
                <a:gd name="T3" fmla="*/ 15 h 19"/>
                <a:gd name="T4" fmla="*/ 13 w 17"/>
                <a:gd name="T5" fmla="*/ 14 h 19"/>
                <a:gd name="T6" fmla="*/ 12 w 17"/>
                <a:gd name="T7" fmla="*/ 11 h 19"/>
                <a:gd name="T8" fmla="*/ 10 w 17"/>
                <a:gd name="T9" fmla="*/ 9 h 19"/>
                <a:gd name="T10" fmla="*/ 10 w 17"/>
                <a:gd name="T11" fmla="*/ 7 h 19"/>
                <a:gd name="T12" fmla="*/ 9 w 17"/>
                <a:gd name="T13" fmla="*/ 4 h 19"/>
                <a:gd name="T14" fmla="*/ 9 w 17"/>
                <a:gd name="T15" fmla="*/ 2 h 19"/>
                <a:gd name="T16" fmla="*/ 8 w 17"/>
                <a:gd name="T17" fmla="*/ 0 h 19"/>
                <a:gd name="T18" fmla="*/ 0 w 17"/>
                <a:gd name="T19" fmla="*/ 2 h 19"/>
                <a:gd name="T20" fmla="*/ 0 w 17"/>
                <a:gd name="T21" fmla="*/ 4 h 19"/>
                <a:gd name="T22" fmla="*/ 1 w 17"/>
                <a:gd name="T23" fmla="*/ 5 h 19"/>
                <a:gd name="T24" fmla="*/ 1 w 17"/>
                <a:gd name="T25" fmla="*/ 8 h 19"/>
                <a:gd name="T26" fmla="*/ 1 w 17"/>
                <a:gd name="T27" fmla="*/ 11 h 19"/>
                <a:gd name="T28" fmla="*/ 4 w 17"/>
                <a:gd name="T29" fmla="*/ 13 h 19"/>
                <a:gd name="T30" fmla="*/ 5 w 17"/>
                <a:gd name="T31" fmla="*/ 15 h 19"/>
                <a:gd name="T32" fmla="*/ 5 w 17"/>
                <a:gd name="T33" fmla="*/ 17 h 19"/>
                <a:gd name="T34" fmla="*/ 8 w 17"/>
                <a:gd name="T35" fmla="*/ 18 h 19"/>
                <a:gd name="T36" fmla="*/ 16 w 17"/>
                <a:gd name="T37" fmla="*/ 17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" h="19">
                  <a:moveTo>
                    <a:pt x="16" y="17"/>
                  </a:moveTo>
                  <a:lnTo>
                    <a:pt x="14" y="15"/>
                  </a:lnTo>
                  <a:lnTo>
                    <a:pt x="13" y="14"/>
                  </a:lnTo>
                  <a:lnTo>
                    <a:pt x="12" y="11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8"/>
                  </a:lnTo>
                  <a:lnTo>
                    <a:pt x="1" y="11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8" y="18"/>
                  </a:lnTo>
                  <a:lnTo>
                    <a:pt x="16" y="1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6" name="Freeform 379">
              <a:extLst>
                <a:ext uri="{FF2B5EF4-FFF2-40B4-BE49-F238E27FC236}">
                  <a16:creationId xmlns:a16="http://schemas.microsoft.com/office/drawing/2014/main" id="{C434D5E7-0990-4AED-8357-C5DD36116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109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5 w 17"/>
                <a:gd name="T3" fmla="*/ 0 h 17"/>
                <a:gd name="T4" fmla="*/ 10 w 17"/>
                <a:gd name="T5" fmla="*/ 0 h 17"/>
                <a:gd name="T6" fmla="*/ 16 w 17"/>
                <a:gd name="T7" fmla="*/ 8 h 17"/>
                <a:gd name="T8" fmla="*/ 16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7" name="Freeform 380">
              <a:extLst>
                <a:ext uri="{FF2B5EF4-FFF2-40B4-BE49-F238E27FC236}">
                  <a16:creationId xmlns:a16="http://schemas.microsoft.com/office/drawing/2014/main" id="{05A8B509-8206-4D67-82D7-28550739D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901"/>
              <a:ext cx="81" cy="20"/>
            </a:xfrm>
            <a:custGeom>
              <a:avLst/>
              <a:gdLst>
                <a:gd name="T0" fmla="*/ 0 w 81"/>
                <a:gd name="T1" fmla="*/ 0 h 20"/>
                <a:gd name="T2" fmla="*/ 0 w 81"/>
                <a:gd name="T3" fmla="*/ 0 h 20"/>
                <a:gd name="T4" fmla="*/ 5 w 81"/>
                <a:gd name="T5" fmla="*/ 0 h 20"/>
                <a:gd name="T6" fmla="*/ 10 w 81"/>
                <a:gd name="T7" fmla="*/ 1 h 20"/>
                <a:gd name="T8" fmla="*/ 16 w 81"/>
                <a:gd name="T9" fmla="*/ 2 h 20"/>
                <a:gd name="T10" fmla="*/ 21 w 81"/>
                <a:gd name="T11" fmla="*/ 3 h 20"/>
                <a:gd name="T12" fmla="*/ 26 w 81"/>
                <a:gd name="T13" fmla="*/ 5 h 20"/>
                <a:gd name="T14" fmla="*/ 32 w 81"/>
                <a:gd name="T15" fmla="*/ 6 h 20"/>
                <a:gd name="T16" fmla="*/ 37 w 81"/>
                <a:gd name="T17" fmla="*/ 7 h 20"/>
                <a:gd name="T18" fmla="*/ 42 w 81"/>
                <a:gd name="T19" fmla="*/ 8 h 20"/>
                <a:gd name="T20" fmla="*/ 44 w 81"/>
                <a:gd name="T21" fmla="*/ 8 h 20"/>
                <a:gd name="T22" fmla="*/ 47 w 81"/>
                <a:gd name="T23" fmla="*/ 9 h 20"/>
                <a:gd name="T24" fmla="*/ 51 w 81"/>
                <a:gd name="T25" fmla="*/ 9 h 20"/>
                <a:gd name="T26" fmla="*/ 54 w 81"/>
                <a:gd name="T27" fmla="*/ 10 h 20"/>
                <a:gd name="T28" fmla="*/ 56 w 81"/>
                <a:gd name="T29" fmla="*/ 11 h 20"/>
                <a:gd name="T30" fmla="*/ 60 w 81"/>
                <a:gd name="T31" fmla="*/ 12 h 20"/>
                <a:gd name="T32" fmla="*/ 63 w 81"/>
                <a:gd name="T33" fmla="*/ 12 h 20"/>
                <a:gd name="T34" fmla="*/ 65 w 81"/>
                <a:gd name="T35" fmla="*/ 13 h 20"/>
                <a:gd name="T36" fmla="*/ 74 w 81"/>
                <a:gd name="T37" fmla="*/ 16 h 20"/>
                <a:gd name="T38" fmla="*/ 75 w 81"/>
                <a:gd name="T39" fmla="*/ 17 h 20"/>
                <a:gd name="T40" fmla="*/ 78 w 81"/>
                <a:gd name="T41" fmla="*/ 17 h 20"/>
                <a:gd name="T42" fmla="*/ 79 w 81"/>
                <a:gd name="T43" fmla="*/ 18 h 20"/>
                <a:gd name="T44" fmla="*/ 80 w 81"/>
                <a:gd name="T45" fmla="*/ 19 h 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1" h="20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" y="1"/>
                  </a:lnTo>
                  <a:lnTo>
                    <a:pt x="16" y="2"/>
                  </a:lnTo>
                  <a:lnTo>
                    <a:pt x="21" y="3"/>
                  </a:lnTo>
                  <a:lnTo>
                    <a:pt x="26" y="5"/>
                  </a:lnTo>
                  <a:lnTo>
                    <a:pt x="32" y="6"/>
                  </a:lnTo>
                  <a:lnTo>
                    <a:pt x="37" y="7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7" y="9"/>
                  </a:lnTo>
                  <a:lnTo>
                    <a:pt x="51" y="9"/>
                  </a:lnTo>
                  <a:lnTo>
                    <a:pt x="54" y="10"/>
                  </a:lnTo>
                  <a:lnTo>
                    <a:pt x="56" y="11"/>
                  </a:lnTo>
                  <a:lnTo>
                    <a:pt x="60" y="12"/>
                  </a:lnTo>
                  <a:lnTo>
                    <a:pt x="63" y="12"/>
                  </a:lnTo>
                  <a:lnTo>
                    <a:pt x="65" y="13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8" y="17"/>
                  </a:lnTo>
                  <a:lnTo>
                    <a:pt x="79" y="18"/>
                  </a:lnTo>
                  <a:lnTo>
                    <a:pt x="8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8" name="Freeform 381">
              <a:extLst>
                <a:ext uri="{FF2B5EF4-FFF2-40B4-BE49-F238E27FC236}">
                  <a16:creationId xmlns:a16="http://schemas.microsoft.com/office/drawing/2014/main" id="{A4436DCD-AA15-4417-AD4A-CF219ACA5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932"/>
              <a:ext cx="17" cy="21"/>
            </a:xfrm>
            <a:custGeom>
              <a:avLst/>
              <a:gdLst>
                <a:gd name="T0" fmla="*/ 11 w 17"/>
                <a:gd name="T1" fmla="*/ 0 h 21"/>
                <a:gd name="T2" fmla="*/ 14 w 17"/>
                <a:gd name="T3" fmla="*/ 1 h 21"/>
                <a:gd name="T4" fmla="*/ 14 w 17"/>
                <a:gd name="T5" fmla="*/ 2 h 21"/>
                <a:gd name="T6" fmla="*/ 14 w 17"/>
                <a:gd name="T7" fmla="*/ 3 h 21"/>
                <a:gd name="T8" fmla="*/ 16 w 17"/>
                <a:gd name="T9" fmla="*/ 5 h 21"/>
                <a:gd name="T10" fmla="*/ 16 w 17"/>
                <a:gd name="T11" fmla="*/ 6 h 21"/>
                <a:gd name="T12" fmla="*/ 16 w 17"/>
                <a:gd name="T13" fmla="*/ 8 h 21"/>
                <a:gd name="T14" fmla="*/ 16 w 17"/>
                <a:gd name="T15" fmla="*/ 10 h 21"/>
                <a:gd name="T16" fmla="*/ 14 w 17"/>
                <a:gd name="T17" fmla="*/ 12 h 21"/>
                <a:gd name="T18" fmla="*/ 13 w 17"/>
                <a:gd name="T19" fmla="*/ 15 h 21"/>
                <a:gd name="T20" fmla="*/ 10 w 17"/>
                <a:gd name="T21" fmla="*/ 18 h 21"/>
                <a:gd name="T22" fmla="*/ 7 w 17"/>
                <a:gd name="T23" fmla="*/ 20 h 21"/>
                <a:gd name="T24" fmla="*/ 4 w 17"/>
                <a:gd name="T25" fmla="*/ 20 h 21"/>
                <a:gd name="T26" fmla="*/ 1 w 17"/>
                <a:gd name="T27" fmla="*/ 18 h 21"/>
                <a:gd name="T28" fmla="*/ 0 w 17"/>
                <a:gd name="T29" fmla="*/ 16 h 21"/>
                <a:gd name="T30" fmla="*/ 0 w 17"/>
                <a:gd name="T31" fmla="*/ 13 h 21"/>
                <a:gd name="T32" fmla="*/ 1 w 17"/>
                <a:gd name="T33" fmla="*/ 8 h 21"/>
                <a:gd name="T34" fmla="*/ 2 w 17"/>
                <a:gd name="T35" fmla="*/ 5 h 21"/>
                <a:gd name="T36" fmla="*/ 5 w 17"/>
                <a:gd name="T37" fmla="*/ 2 h 21"/>
                <a:gd name="T38" fmla="*/ 8 w 17"/>
                <a:gd name="T39" fmla="*/ 1 h 21"/>
                <a:gd name="T40" fmla="*/ 11 w 17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" h="21">
                  <a:moveTo>
                    <a:pt x="11" y="0"/>
                  </a:moveTo>
                  <a:lnTo>
                    <a:pt x="14" y="1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3" y="15"/>
                  </a:lnTo>
                  <a:lnTo>
                    <a:pt x="10" y="18"/>
                  </a:lnTo>
                  <a:lnTo>
                    <a:pt x="7" y="20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1" y="8"/>
                  </a:lnTo>
                  <a:lnTo>
                    <a:pt x="2" y="5"/>
                  </a:lnTo>
                  <a:lnTo>
                    <a:pt x="5" y="2"/>
                  </a:lnTo>
                  <a:lnTo>
                    <a:pt x="8" y="1"/>
                  </a:lnTo>
                  <a:lnTo>
                    <a:pt x="1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9" name="Freeform 382">
              <a:extLst>
                <a:ext uri="{FF2B5EF4-FFF2-40B4-BE49-F238E27FC236}">
                  <a16:creationId xmlns:a16="http://schemas.microsoft.com/office/drawing/2014/main" id="{7B7258B0-7901-489C-A00D-27A426377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94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5 h 17"/>
                <a:gd name="T6" fmla="*/ 0 w 17"/>
                <a:gd name="T7" fmla="*/ 5 h 17"/>
                <a:gd name="T8" fmla="*/ 0 w 17"/>
                <a:gd name="T9" fmla="*/ 10 h 17"/>
                <a:gd name="T10" fmla="*/ 0 w 17"/>
                <a:gd name="T11" fmla="*/ 10 h 17"/>
                <a:gd name="T12" fmla="*/ 0 w 17"/>
                <a:gd name="T13" fmla="*/ 16 h 17"/>
                <a:gd name="T14" fmla="*/ 16 w 17"/>
                <a:gd name="T15" fmla="*/ 16 h 17"/>
                <a:gd name="T16" fmla="*/ 16 w 17"/>
                <a:gd name="T17" fmla="*/ 16 h 17"/>
                <a:gd name="T18" fmla="*/ 16 w 17"/>
                <a:gd name="T19" fmla="*/ 16 h 17"/>
                <a:gd name="T20" fmla="*/ 16 w 17"/>
                <a:gd name="T21" fmla="*/ 10 h 17"/>
                <a:gd name="T22" fmla="*/ 16 w 17"/>
                <a:gd name="T23" fmla="*/ 10 h 17"/>
                <a:gd name="T24" fmla="*/ 16 w 17"/>
                <a:gd name="T25" fmla="*/ 5 h 17"/>
                <a:gd name="T26" fmla="*/ 16 w 17"/>
                <a:gd name="T27" fmla="*/ 5 h 17"/>
                <a:gd name="T28" fmla="*/ 16 w 17"/>
                <a:gd name="T29" fmla="*/ 0 h 17"/>
                <a:gd name="T30" fmla="*/ 0 w 17"/>
                <a:gd name="T31" fmla="*/ 0 h 17"/>
                <a:gd name="T32" fmla="*/ 0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0" name="Freeform 383">
              <a:extLst>
                <a:ext uri="{FF2B5EF4-FFF2-40B4-BE49-F238E27FC236}">
                  <a16:creationId xmlns:a16="http://schemas.microsoft.com/office/drawing/2014/main" id="{67A08EC5-CC28-444A-8A15-FC1D258C3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" y="949"/>
              <a:ext cx="17" cy="18"/>
            </a:xfrm>
            <a:custGeom>
              <a:avLst/>
              <a:gdLst>
                <a:gd name="T0" fmla="*/ 11 w 17"/>
                <a:gd name="T1" fmla="*/ 0 h 18"/>
                <a:gd name="T2" fmla="*/ 14 w 17"/>
                <a:gd name="T3" fmla="*/ 1 h 18"/>
                <a:gd name="T4" fmla="*/ 16 w 17"/>
                <a:gd name="T5" fmla="*/ 4 h 18"/>
                <a:gd name="T6" fmla="*/ 16 w 17"/>
                <a:gd name="T7" fmla="*/ 7 h 18"/>
                <a:gd name="T8" fmla="*/ 14 w 17"/>
                <a:gd name="T9" fmla="*/ 10 h 18"/>
                <a:gd name="T10" fmla="*/ 13 w 17"/>
                <a:gd name="T11" fmla="*/ 13 h 18"/>
                <a:gd name="T12" fmla="*/ 11 w 17"/>
                <a:gd name="T13" fmla="*/ 16 h 18"/>
                <a:gd name="T14" fmla="*/ 8 w 17"/>
                <a:gd name="T15" fmla="*/ 17 h 18"/>
                <a:gd name="T16" fmla="*/ 4 w 17"/>
                <a:gd name="T17" fmla="*/ 17 h 18"/>
                <a:gd name="T18" fmla="*/ 1 w 17"/>
                <a:gd name="T19" fmla="*/ 16 h 18"/>
                <a:gd name="T20" fmla="*/ 0 w 17"/>
                <a:gd name="T21" fmla="*/ 13 h 18"/>
                <a:gd name="T22" fmla="*/ 0 w 17"/>
                <a:gd name="T23" fmla="*/ 10 h 18"/>
                <a:gd name="T24" fmla="*/ 0 w 17"/>
                <a:gd name="T25" fmla="*/ 7 h 18"/>
                <a:gd name="T26" fmla="*/ 2 w 17"/>
                <a:gd name="T27" fmla="*/ 4 h 18"/>
                <a:gd name="T28" fmla="*/ 4 w 17"/>
                <a:gd name="T29" fmla="*/ 1 h 18"/>
                <a:gd name="T30" fmla="*/ 8 w 17"/>
                <a:gd name="T31" fmla="*/ 0 h 18"/>
                <a:gd name="T32" fmla="*/ 11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18">
                  <a:moveTo>
                    <a:pt x="11" y="0"/>
                  </a:moveTo>
                  <a:lnTo>
                    <a:pt x="14" y="1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7"/>
                  </a:lnTo>
                  <a:lnTo>
                    <a:pt x="4" y="17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1"/>
                  </a:lnTo>
                  <a:lnTo>
                    <a:pt x="8" y="0"/>
                  </a:lnTo>
                  <a:lnTo>
                    <a:pt x="1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1" name="Freeform 384">
              <a:extLst>
                <a:ext uri="{FF2B5EF4-FFF2-40B4-BE49-F238E27FC236}">
                  <a16:creationId xmlns:a16="http://schemas.microsoft.com/office/drawing/2014/main" id="{CF823E3C-97B0-42AA-907F-93E82B598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948"/>
              <a:ext cx="75" cy="35"/>
            </a:xfrm>
            <a:custGeom>
              <a:avLst/>
              <a:gdLst>
                <a:gd name="T0" fmla="*/ 65 w 75"/>
                <a:gd name="T1" fmla="*/ 1 h 35"/>
                <a:gd name="T2" fmla="*/ 65 w 75"/>
                <a:gd name="T3" fmla="*/ 1 h 35"/>
                <a:gd name="T4" fmla="*/ 61 w 75"/>
                <a:gd name="T5" fmla="*/ 10 h 35"/>
                <a:gd name="T6" fmla="*/ 56 w 75"/>
                <a:gd name="T7" fmla="*/ 18 h 35"/>
                <a:gd name="T8" fmla="*/ 49 w 75"/>
                <a:gd name="T9" fmla="*/ 25 h 35"/>
                <a:gd name="T10" fmla="*/ 43 w 75"/>
                <a:gd name="T11" fmla="*/ 29 h 35"/>
                <a:gd name="T12" fmla="*/ 37 w 75"/>
                <a:gd name="T13" fmla="*/ 31 h 35"/>
                <a:gd name="T14" fmla="*/ 32 w 75"/>
                <a:gd name="T15" fmla="*/ 31 h 35"/>
                <a:gd name="T16" fmla="*/ 22 w 75"/>
                <a:gd name="T17" fmla="*/ 31 h 35"/>
                <a:gd name="T18" fmla="*/ 9 w 75"/>
                <a:gd name="T19" fmla="*/ 29 h 35"/>
                <a:gd name="T20" fmla="*/ 0 w 75"/>
                <a:gd name="T21" fmla="*/ 31 h 35"/>
                <a:gd name="T22" fmla="*/ 14 w 75"/>
                <a:gd name="T23" fmla="*/ 33 h 35"/>
                <a:gd name="T24" fmla="*/ 27 w 75"/>
                <a:gd name="T25" fmla="*/ 34 h 35"/>
                <a:gd name="T26" fmla="*/ 40 w 75"/>
                <a:gd name="T27" fmla="*/ 32 h 35"/>
                <a:gd name="T28" fmla="*/ 51 w 75"/>
                <a:gd name="T29" fmla="*/ 29 h 35"/>
                <a:gd name="T30" fmla="*/ 60 w 75"/>
                <a:gd name="T31" fmla="*/ 24 h 35"/>
                <a:gd name="T32" fmla="*/ 65 w 75"/>
                <a:gd name="T33" fmla="*/ 17 h 35"/>
                <a:gd name="T34" fmla="*/ 70 w 75"/>
                <a:gd name="T35" fmla="*/ 9 h 35"/>
                <a:gd name="T36" fmla="*/ 74 w 75"/>
                <a:gd name="T37" fmla="*/ 0 h 35"/>
                <a:gd name="T38" fmla="*/ 65 w 75"/>
                <a:gd name="T39" fmla="*/ 1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5" h="35">
                  <a:moveTo>
                    <a:pt x="65" y="1"/>
                  </a:moveTo>
                  <a:lnTo>
                    <a:pt x="65" y="1"/>
                  </a:lnTo>
                  <a:lnTo>
                    <a:pt x="61" y="10"/>
                  </a:lnTo>
                  <a:lnTo>
                    <a:pt x="56" y="18"/>
                  </a:lnTo>
                  <a:lnTo>
                    <a:pt x="49" y="25"/>
                  </a:lnTo>
                  <a:lnTo>
                    <a:pt x="43" y="29"/>
                  </a:lnTo>
                  <a:lnTo>
                    <a:pt x="37" y="31"/>
                  </a:lnTo>
                  <a:lnTo>
                    <a:pt x="32" y="31"/>
                  </a:lnTo>
                  <a:lnTo>
                    <a:pt x="22" y="31"/>
                  </a:lnTo>
                  <a:lnTo>
                    <a:pt x="9" y="29"/>
                  </a:lnTo>
                  <a:lnTo>
                    <a:pt x="0" y="31"/>
                  </a:lnTo>
                  <a:lnTo>
                    <a:pt x="14" y="33"/>
                  </a:lnTo>
                  <a:lnTo>
                    <a:pt x="27" y="34"/>
                  </a:lnTo>
                  <a:lnTo>
                    <a:pt x="40" y="32"/>
                  </a:lnTo>
                  <a:lnTo>
                    <a:pt x="51" y="29"/>
                  </a:lnTo>
                  <a:lnTo>
                    <a:pt x="60" y="24"/>
                  </a:lnTo>
                  <a:lnTo>
                    <a:pt x="65" y="17"/>
                  </a:lnTo>
                  <a:lnTo>
                    <a:pt x="70" y="9"/>
                  </a:lnTo>
                  <a:lnTo>
                    <a:pt x="74" y="0"/>
                  </a:lnTo>
                  <a:lnTo>
                    <a:pt x="6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2" name="Freeform 385">
              <a:extLst>
                <a:ext uri="{FF2B5EF4-FFF2-40B4-BE49-F238E27FC236}">
                  <a16:creationId xmlns:a16="http://schemas.microsoft.com/office/drawing/2014/main" id="{B0031BE5-530E-43DA-B75D-AD7F59A38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913"/>
              <a:ext cx="24" cy="31"/>
            </a:xfrm>
            <a:custGeom>
              <a:avLst/>
              <a:gdLst>
                <a:gd name="T0" fmla="*/ 1 w 24"/>
                <a:gd name="T1" fmla="*/ 2 h 31"/>
                <a:gd name="T2" fmla="*/ 0 w 24"/>
                <a:gd name="T3" fmla="*/ 2 h 31"/>
                <a:gd name="T4" fmla="*/ 5 w 24"/>
                <a:gd name="T5" fmla="*/ 7 h 31"/>
                <a:gd name="T6" fmla="*/ 10 w 24"/>
                <a:gd name="T7" fmla="*/ 9 h 31"/>
                <a:gd name="T8" fmla="*/ 13 w 24"/>
                <a:gd name="T9" fmla="*/ 12 h 31"/>
                <a:gd name="T10" fmla="*/ 14 w 24"/>
                <a:gd name="T11" fmla="*/ 13 h 31"/>
                <a:gd name="T12" fmla="*/ 15 w 24"/>
                <a:gd name="T13" fmla="*/ 16 h 31"/>
                <a:gd name="T14" fmla="*/ 14 w 24"/>
                <a:gd name="T15" fmla="*/ 19 h 31"/>
                <a:gd name="T16" fmla="*/ 13 w 24"/>
                <a:gd name="T17" fmla="*/ 23 h 31"/>
                <a:gd name="T18" fmla="*/ 12 w 24"/>
                <a:gd name="T19" fmla="*/ 30 h 31"/>
                <a:gd name="T20" fmla="*/ 19 w 24"/>
                <a:gd name="T21" fmla="*/ 29 h 31"/>
                <a:gd name="T22" fmla="*/ 22 w 24"/>
                <a:gd name="T23" fmla="*/ 23 h 31"/>
                <a:gd name="T24" fmla="*/ 23 w 24"/>
                <a:gd name="T25" fmla="*/ 18 h 31"/>
                <a:gd name="T26" fmla="*/ 23 w 24"/>
                <a:gd name="T27" fmla="*/ 14 h 31"/>
                <a:gd name="T28" fmla="*/ 23 w 24"/>
                <a:gd name="T29" fmla="*/ 12 h 31"/>
                <a:gd name="T30" fmla="*/ 21 w 24"/>
                <a:gd name="T31" fmla="*/ 10 h 31"/>
                <a:gd name="T32" fmla="*/ 18 w 24"/>
                <a:gd name="T33" fmla="*/ 8 h 31"/>
                <a:gd name="T34" fmla="*/ 14 w 24"/>
                <a:gd name="T35" fmla="*/ 5 h 31"/>
                <a:gd name="T36" fmla="*/ 9 w 24"/>
                <a:gd name="T37" fmla="*/ 0 h 31"/>
                <a:gd name="T38" fmla="*/ 8 w 24"/>
                <a:gd name="T39" fmla="*/ 0 h 31"/>
                <a:gd name="T40" fmla="*/ 1 w 24"/>
                <a:gd name="T41" fmla="*/ 2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" h="31">
                  <a:moveTo>
                    <a:pt x="1" y="2"/>
                  </a:moveTo>
                  <a:lnTo>
                    <a:pt x="0" y="2"/>
                  </a:lnTo>
                  <a:lnTo>
                    <a:pt x="5" y="7"/>
                  </a:lnTo>
                  <a:lnTo>
                    <a:pt x="10" y="9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2" y="30"/>
                  </a:lnTo>
                  <a:lnTo>
                    <a:pt x="19" y="29"/>
                  </a:lnTo>
                  <a:lnTo>
                    <a:pt x="22" y="23"/>
                  </a:lnTo>
                  <a:lnTo>
                    <a:pt x="23" y="18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1" y="10"/>
                  </a:lnTo>
                  <a:lnTo>
                    <a:pt x="18" y="8"/>
                  </a:lnTo>
                  <a:lnTo>
                    <a:pt x="14" y="5"/>
                  </a:lnTo>
                  <a:lnTo>
                    <a:pt x="9" y="0"/>
                  </a:lnTo>
                  <a:lnTo>
                    <a:pt x="8" y="0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3" name="Freeform 386">
              <a:extLst>
                <a:ext uri="{FF2B5EF4-FFF2-40B4-BE49-F238E27FC236}">
                  <a16:creationId xmlns:a16="http://schemas.microsoft.com/office/drawing/2014/main" id="{0A70CDAB-7FF6-4870-B608-F4A73E678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" y="906"/>
              <a:ext cx="75" cy="17"/>
            </a:xfrm>
            <a:custGeom>
              <a:avLst/>
              <a:gdLst>
                <a:gd name="T0" fmla="*/ 9 w 75"/>
                <a:gd name="T1" fmla="*/ 14 h 17"/>
                <a:gd name="T2" fmla="*/ 9 w 75"/>
                <a:gd name="T3" fmla="*/ 14 h 17"/>
                <a:gd name="T4" fmla="*/ 15 w 75"/>
                <a:gd name="T5" fmla="*/ 7 h 17"/>
                <a:gd name="T6" fmla="*/ 22 w 75"/>
                <a:gd name="T7" fmla="*/ 4 h 17"/>
                <a:gd name="T8" fmla="*/ 27 w 75"/>
                <a:gd name="T9" fmla="*/ 2 h 17"/>
                <a:gd name="T10" fmla="*/ 38 w 75"/>
                <a:gd name="T11" fmla="*/ 2 h 17"/>
                <a:gd name="T12" fmla="*/ 48 w 75"/>
                <a:gd name="T13" fmla="*/ 4 h 17"/>
                <a:gd name="T14" fmla="*/ 56 w 75"/>
                <a:gd name="T15" fmla="*/ 5 h 17"/>
                <a:gd name="T16" fmla="*/ 63 w 75"/>
                <a:gd name="T17" fmla="*/ 7 h 17"/>
                <a:gd name="T18" fmla="*/ 66 w 75"/>
                <a:gd name="T19" fmla="*/ 8 h 17"/>
                <a:gd name="T20" fmla="*/ 74 w 75"/>
                <a:gd name="T21" fmla="*/ 7 h 17"/>
                <a:gd name="T22" fmla="*/ 71 w 75"/>
                <a:gd name="T23" fmla="*/ 5 h 17"/>
                <a:gd name="T24" fmla="*/ 65 w 75"/>
                <a:gd name="T25" fmla="*/ 4 h 17"/>
                <a:gd name="T26" fmla="*/ 55 w 75"/>
                <a:gd name="T27" fmla="*/ 1 h 17"/>
                <a:gd name="T28" fmla="*/ 44 w 75"/>
                <a:gd name="T29" fmla="*/ 0 h 17"/>
                <a:gd name="T30" fmla="*/ 30 w 75"/>
                <a:gd name="T31" fmla="*/ 0 h 17"/>
                <a:gd name="T32" fmla="*/ 16 w 75"/>
                <a:gd name="T33" fmla="*/ 2 h 17"/>
                <a:gd name="T34" fmla="*/ 5 w 75"/>
                <a:gd name="T35" fmla="*/ 7 h 17"/>
                <a:gd name="T36" fmla="*/ 0 w 75"/>
                <a:gd name="T37" fmla="*/ 16 h 17"/>
                <a:gd name="T38" fmla="*/ 9 w 75"/>
                <a:gd name="T39" fmla="*/ 14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5" h="17">
                  <a:moveTo>
                    <a:pt x="9" y="14"/>
                  </a:moveTo>
                  <a:lnTo>
                    <a:pt x="9" y="14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27" y="2"/>
                  </a:lnTo>
                  <a:lnTo>
                    <a:pt x="38" y="2"/>
                  </a:lnTo>
                  <a:lnTo>
                    <a:pt x="48" y="4"/>
                  </a:lnTo>
                  <a:lnTo>
                    <a:pt x="56" y="5"/>
                  </a:lnTo>
                  <a:lnTo>
                    <a:pt x="63" y="7"/>
                  </a:lnTo>
                  <a:lnTo>
                    <a:pt x="66" y="8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5" y="4"/>
                  </a:lnTo>
                  <a:lnTo>
                    <a:pt x="55" y="1"/>
                  </a:lnTo>
                  <a:lnTo>
                    <a:pt x="44" y="0"/>
                  </a:lnTo>
                  <a:lnTo>
                    <a:pt x="30" y="0"/>
                  </a:lnTo>
                  <a:lnTo>
                    <a:pt x="16" y="2"/>
                  </a:lnTo>
                  <a:lnTo>
                    <a:pt x="5" y="7"/>
                  </a:lnTo>
                  <a:lnTo>
                    <a:pt x="0" y="16"/>
                  </a:lnTo>
                  <a:lnTo>
                    <a:pt x="9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4" name="Freeform 387">
              <a:extLst>
                <a:ext uri="{FF2B5EF4-FFF2-40B4-BE49-F238E27FC236}">
                  <a16:creationId xmlns:a16="http://schemas.microsoft.com/office/drawing/2014/main" id="{CAA6FA71-316E-488E-9161-602863C44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922"/>
              <a:ext cx="21" cy="57"/>
            </a:xfrm>
            <a:custGeom>
              <a:avLst/>
              <a:gdLst>
                <a:gd name="T0" fmla="*/ 20 w 21"/>
                <a:gd name="T1" fmla="*/ 54 h 57"/>
                <a:gd name="T2" fmla="*/ 20 w 21"/>
                <a:gd name="T3" fmla="*/ 54 h 57"/>
                <a:gd name="T4" fmla="*/ 17 w 21"/>
                <a:gd name="T5" fmla="*/ 50 h 57"/>
                <a:gd name="T6" fmla="*/ 13 w 21"/>
                <a:gd name="T7" fmla="*/ 43 h 57"/>
                <a:gd name="T8" fmla="*/ 11 w 21"/>
                <a:gd name="T9" fmla="*/ 37 h 57"/>
                <a:gd name="T10" fmla="*/ 9 w 21"/>
                <a:gd name="T11" fmla="*/ 29 h 57"/>
                <a:gd name="T12" fmla="*/ 8 w 21"/>
                <a:gd name="T13" fmla="*/ 23 h 57"/>
                <a:gd name="T14" fmla="*/ 8 w 21"/>
                <a:gd name="T15" fmla="*/ 14 h 57"/>
                <a:gd name="T16" fmla="*/ 8 w 21"/>
                <a:gd name="T17" fmla="*/ 6 h 57"/>
                <a:gd name="T18" fmla="*/ 10 w 21"/>
                <a:gd name="T19" fmla="*/ 0 h 57"/>
                <a:gd name="T20" fmla="*/ 3 w 21"/>
                <a:gd name="T21" fmla="*/ 1 h 57"/>
                <a:gd name="T22" fmla="*/ 1 w 21"/>
                <a:gd name="T23" fmla="*/ 7 h 57"/>
                <a:gd name="T24" fmla="*/ 0 w 21"/>
                <a:gd name="T25" fmla="*/ 15 h 57"/>
                <a:gd name="T26" fmla="*/ 0 w 21"/>
                <a:gd name="T27" fmla="*/ 23 h 57"/>
                <a:gd name="T28" fmla="*/ 2 w 21"/>
                <a:gd name="T29" fmla="*/ 31 h 57"/>
                <a:gd name="T30" fmla="*/ 3 w 21"/>
                <a:gd name="T31" fmla="*/ 39 h 57"/>
                <a:gd name="T32" fmla="*/ 6 w 21"/>
                <a:gd name="T33" fmla="*/ 45 h 57"/>
                <a:gd name="T34" fmla="*/ 9 w 21"/>
                <a:gd name="T35" fmla="*/ 51 h 57"/>
                <a:gd name="T36" fmla="*/ 13 w 21"/>
                <a:gd name="T37" fmla="*/ 56 h 57"/>
                <a:gd name="T38" fmla="*/ 20 w 21"/>
                <a:gd name="T39" fmla="*/ 54 h 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" h="57">
                  <a:moveTo>
                    <a:pt x="20" y="54"/>
                  </a:moveTo>
                  <a:lnTo>
                    <a:pt x="20" y="54"/>
                  </a:lnTo>
                  <a:lnTo>
                    <a:pt x="17" y="50"/>
                  </a:lnTo>
                  <a:lnTo>
                    <a:pt x="13" y="43"/>
                  </a:lnTo>
                  <a:lnTo>
                    <a:pt x="11" y="37"/>
                  </a:lnTo>
                  <a:lnTo>
                    <a:pt x="9" y="29"/>
                  </a:lnTo>
                  <a:lnTo>
                    <a:pt x="8" y="23"/>
                  </a:lnTo>
                  <a:lnTo>
                    <a:pt x="8" y="14"/>
                  </a:lnTo>
                  <a:lnTo>
                    <a:pt x="8" y="6"/>
                  </a:lnTo>
                  <a:lnTo>
                    <a:pt x="10" y="0"/>
                  </a:lnTo>
                  <a:lnTo>
                    <a:pt x="3" y="1"/>
                  </a:lnTo>
                  <a:lnTo>
                    <a:pt x="1" y="7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2" y="31"/>
                  </a:lnTo>
                  <a:lnTo>
                    <a:pt x="3" y="39"/>
                  </a:lnTo>
                  <a:lnTo>
                    <a:pt x="6" y="45"/>
                  </a:lnTo>
                  <a:lnTo>
                    <a:pt x="9" y="51"/>
                  </a:lnTo>
                  <a:lnTo>
                    <a:pt x="13" y="56"/>
                  </a:lnTo>
                  <a:lnTo>
                    <a:pt x="20" y="5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5" name="Freeform 388">
              <a:extLst>
                <a:ext uri="{FF2B5EF4-FFF2-40B4-BE49-F238E27FC236}">
                  <a16:creationId xmlns:a16="http://schemas.microsoft.com/office/drawing/2014/main" id="{0065229B-69DC-4AB9-88BA-DD3EBC5B1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109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0 w 17"/>
                <a:gd name="T5" fmla="*/ 0 h 17"/>
                <a:gd name="T6" fmla="*/ 8 w 17"/>
                <a:gd name="T7" fmla="*/ 0 h 17"/>
                <a:gd name="T8" fmla="*/ 16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6" name="Freeform 389">
              <a:extLst>
                <a:ext uri="{FF2B5EF4-FFF2-40B4-BE49-F238E27FC236}">
                  <a16:creationId xmlns:a16="http://schemas.microsoft.com/office/drawing/2014/main" id="{C5A336A2-D2BD-4E87-9C7A-58A557611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" y="1089"/>
              <a:ext cx="27" cy="17"/>
            </a:xfrm>
            <a:custGeom>
              <a:avLst/>
              <a:gdLst>
                <a:gd name="T0" fmla="*/ 26 w 27"/>
                <a:gd name="T1" fmla="*/ 8 h 17"/>
                <a:gd name="T2" fmla="*/ 25 w 27"/>
                <a:gd name="T3" fmla="*/ 8 h 17"/>
                <a:gd name="T4" fmla="*/ 22 w 27"/>
                <a:gd name="T5" fmla="*/ 8 h 17"/>
                <a:gd name="T6" fmla="*/ 21 w 27"/>
                <a:gd name="T7" fmla="*/ 16 h 17"/>
                <a:gd name="T8" fmla="*/ 18 w 27"/>
                <a:gd name="T9" fmla="*/ 16 h 17"/>
                <a:gd name="T10" fmla="*/ 14 w 27"/>
                <a:gd name="T11" fmla="*/ 16 h 17"/>
                <a:gd name="T12" fmla="*/ 11 w 27"/>
                <a:gd name="T13" fmla="*/ 16 h 17"/>
                <a:gd name="T14" fmla="*/ 6 w 27"/>
                <a:gd name="T15" fmla="*/ 8 h 17"/>
                <a:gd name="T16" fmla="*/ 3 w 27"/>
                <a:gd name="T17" fmla="*/ 8 h 17"/>
                <a:gd name="T18" fmla="*/ 0 w 27"/>
                <a:gd name="T19" fmla="*/ 0 h 17"/>
                <a:gd name="T20" fmla="*/ 6 w 27"/>
                <a:gd name="T21" fmla="*/ 0 h 17"/>
                <a:gd name="T22" fmla="*/ 8 w 27"/>
                <a:gd name="T23" fmla="*/ 0 h 17"/>
                <a:gd name="T24" fmla="*/ 10 w 27"/>
                <a:gd name="T25" fmla="*/ 8 h 17"/>
                <a:gd name="T26" fmla="*/ 9 w 27"/>
                <a:gd name="T27" fmla="*/ 0 h 17"/>
                <a:gd name="T28" fmla="*/ 10 w 27"/>
                <a:gd name="T29" fmla="*/ 0 h 17"/>
                <a:gd name="T30" fmla="*/ 12 w 27"/>
                <a:gd name="T31" fmla="*/ 0 h 17"/>
                <a:gd name="T32" fmla="*/ 13 w 27"/>
                <a:gd name="T33" fmla="*/ 0 h 17"/>
                <a:gd name="T34" fmla="*/ 16 w 27"/>
                <a:gd name="T35" fmla="*/ 0 h 17"/>
                <a:gd name="T36" fmla="*/ 19 w 27"/>
                <a:gd name="T37" fmla="*/ 0 h 17"/>
                <a:gd name="T38" fmla="*/ 26 w 27"/>
                <a:gd name="T39" fmla="*/ 8 h 17"/>
                <a:gd name="T40" fmla="*/ 25 w 27"/>
                <a:gd name="T41" fmla="*/ 8 h 17"/>
                <a:gd name="T42" fmla="*/ 26 w 27"/>
                <a:gd name="T43" fmla="*/ 8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7" h="17">
                  <a:moveTo>
                    <a:pt x="26" y="8"/>
                  </a:moveTo>
                  <a:lnTo>
                    <a:pt x="25" y="8"/>
                  </a:lnTo>
                  <a:lnTo>
                    <a:pt x="22" y="8"/>
                  </a:lnTo>
                  <a:lnTo>
                    <a:pt x="21" y="16"/>
                  </a:lnTo>
                  <a:lnTo>
                    <a:pt x="18" y="16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6" y="8"/>
                  </a:lnTo>
                  <a:lnTo>
                    <a:pt x="3" y="8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8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6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7" name="Freeform 390">
              <a:extLst>
                <a:ext uri="{FF2B5EF4-FFF2-40B4-BE49-F238E27FC236}">
                  <a16:creationId xmlns:a16="http://schemas.microsoft.com/office/drawing/2014/main" id="{3B37AE91-0B55-4338-A66D-071A6C386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092"/>
              <a:ext cx="17" cy="17"/>
            </a:xfrm>
            <a:custGeom>
              <a:avLst/>
              <a:gdLst>
                <a:gd name="T0" fmla="*/ 4 w 17"/>
                <a:gd name="T1" fmla="*/ 0 h 17"/>
                <a:gd name="T2" fmla="*/ 16 w 17"/>
                <a:gd name="T3" fmla="*/ 16 h 17"/>
                <a:gd name="T4" fmla="*/ 12 w 17"/>
                <a:gd name="T5" fmla="*/ 16 h 17"/>
                <a:gd name="T6" fmla="*/ 12 w 17"/>
                <a:gd name="T7" fmla="*/ 16 h 17"/>
                <a:gd name="T8" fmla="*/ 10 w 17"/>
                <a:gd name="T9" fmla="*/ 16 h 17"/>
                <a:gd name="T10" fmla="*/ 0 w 17"/>
                <a:gd name="T11" fmla="*/ 16 h 17"/>
                <a:gd name="T12" fmla="*/ 2 w 17"/>
                <a:gd name="T13" fmla="*/ 16 h 17"/>
                <a:gd name="T14" fmla="*/ 2 w 17"/>
                <a:gd name="T15" fmla="*/ 0 h 17"/>
                <a:gd name="T16" fmla="*/ 4 w 17"/>
                <a:gd name="T17" fmla="*/ 0 h 17"/>
                <a:gd name="T18" fmla="*/ 14 w 17"/>
                <a:gd name="T19" fmla="*/ 16 h 17"/>
                <a:gd name="T20" fmla="*/ 4 w 17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17">
                  <a:moveTo>
                    <a:pt x="4" y="0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0"/>
                  </a:lnTo>
                  <a:lnTo>
                    <a:pt x="4" y="0"/>
                  </a:lnTo>
                  <a:lnTo>
                    <a:pt x="14" y="16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8" name="Freeform 391">
              <a:extLst>
                <a:ext uri="{FF2B5EF4-FFF2-40B4-BE49-F238E27FC236}">
                  <a16:creationId xmlns:a16="http://schemas.microsoft.com/office/drawing/2014/main" id="{5BB56FBA-B6D9-4849-8C4F-2EBCA2BCC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" y="109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8 w 17"/>
                <a:gd name="T3" fmla="*/ 16 h 17"/>
                <a:gd name="T4" fmla="*/ 8 w 17"/>
                <a:gd name="T5" fmla="*/ 10 h 17"/>
                <a:gd name="T6" fmla="*/ 0 w 17"/>
                <a:gd name="T7" fmla="*/ 5 h 17"/>
                <a:gd name="T8" fmla="*/ 0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8" y="16"/>
                  </a:lnTo>
                  <a:lnTo>
                    <a:pt x="8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9" name="Freeform 392">
              <a:extLst>
                <a:ext uri="{FF2B5EF4-FFF2-40B4-BE49-F238E27FC236}">
                  <a16:creationId xmlns:a16="http://schemas.microsoft.com/office/drawing/2014/main" id="{200C770B-6A6D-4165-9ED5-ED7F06D8C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212"/>
              <a:ext cx="29" cy="39"/>
            </a:xfrm>
            <a:custGeom>
              <a:avLst/>
              <a:gdLst>
                <a:gd name="T0" fmla="*/ 16 w 29"/>
                <a:gd name="T1" fmla="*/ 0 h 39"/>
                <a:gd name="T2" fmla="*/ 16 w 29"/>
                <a:gd name="T3" fmla="*/ 2 h 39"/>
                <a:gd name="T4" fmla="*/ 16 w 29"/>
                <a:gd name="T5" fmla="*/ 4 h 39"/>
                <a:gd name="T6" fmla="*/ 16 w 29"/>
                <a:gd name="T7" fmla="*/ 6 h 39"/>
                <a:gd name="T8" fmla="*/ 16 w 29"/>
                <a:gd name="T9" fmla="*/ 8 h 39"/>
                <a:gd name="T10" fmla="*/ 16 w 29"/>
                <a:gd name="T11" fmla="*/ 10 h 39"/>
                <a:gd name="T12" fmla="*/ 17 w 29"/>
                <a:gd name="T13" fmla="*/ 12 h 39"/>
                <a:gd name="T14" fmla="*/ 17 w 29"/>
                <a:gd name="T15" fmla="*/ 14 h 39"/>
                <a:gd name="T16" fmla="*/ 17 w 29"/>
                <a:gd name="T17" fmla="*/ 16 h 39"/>
                <a:gd name="T18" fmla="*/ 16 w 29"/>
                <a:gd name="T19" fmla="*/ 10 h 39"/>
                <a:gd name="T20" fmla="*/ 16 w 29"/>
                <a:gd name="T21" fmla="*/ 13 h 39"/>
                <a:gd name="T22" fmla="*/ 16 w 29"/>
                <a:gd name="T23" fmla="*/ 17 h 39"/>
                <a:gd name="T24" fmla="*/ 16 w 29"/>
                <a:gd name="T25" fmla="*/ 19 h 39"/>
                <a:gd name="T26" fmla="*/ 16 w 29"/>
                <a:gd name="T27" fmla="*/ 20 h 39"/>
                <a:gd name="T28" fmla="*/ 17 w 29"/>
                <a:gd name="T29" fmla="*/ 22 h 39"/>
                <a:gd name="T30" fmla="*/ 18 w 29"/>
                <a:gd name="T31" fmla="*/ 22 h 39"/>
                <a:gd name="T32" fmla="*/ 18 w 29"/>
                <a:gd name="T33" fmla="*/ 24 h 39"/>
                <a:gd name="T34" fmla="*/ 21 w 29"/>
                <a:gd name="T35" fmla="*/ 28 h 39"/>
                <a:gd name="T36" fmla="*/ 23 w 29"/>
                <a:gd name="T37" fmla="*/ 30 h 39"/>
                <a:gd name="T38" fmla="*/ 24 w 29"/>
                <a:gd name="T39" fmla="*/ 32 h 39"/>
                <a:gd name="T40" fmla="*/ 25 w 29"/>
                <a:gd name="T41" fmla="*/ 33 h 39"/>
                <a:gd name="T42" fmla="*/ 26 w 29"/>
                <a:gd name="T43" fmla="*/ 34 h 39"/>
                <a:gd name="T44" fmla="*/ 27 w 29"/>
                <a:gd name="T45" fmla="*/ 35 h 39"/>
                <a:gd name="T46" fmla="*/ 28 w 29"/>
                <a:gd name="T47" fmla="*/ 35 h 39"/>
                <a:gd name="T48" fmla="*/ 26 w 29"/>
                <a:gd name="T49" fmla="*/ 35 h 39"/>
                <a:gd name="T50" fmla="*/ 25 w 29"/>
                <a:gd name="T51" fmla="*/ 35 h 39"/>
                <a:gd name="T52" fmla="*/ 23 w 29"/>
                <a:gd name="T53" fmla="*/ 35 h 39"/>
                <a:gd name="T54" fmla="*/ 22 w 29"/>
                <a:gd name="T55" fmla="*/ 36 h 39"/>
                <a:gd name="T56" fmla="*/ 19 w 29"/>
                <a:gd name="T57" fmla="*/ 37 h 39"/>
                <a:gd name="T58" fmla="*/ 17 w 29"/>
                <a:gd name="T59" fmla="*/ 38 h 39"/>
                <a:gd name="T60" fmla="*/ 15 w 29"/>
                <a:gd name="T61" fmla="*/ 38 h 39"/>
                <a:gd name="T62" fmla="*/ 14 w 29"/>
                <a:gd name="T63" fmla="*/ 38 h 39"/>
                <a:gd name="T64" fmla="*/ 13 w 29"/>
                <a:gd name="T65" fmla="*/ 38 h 39"/>
                <a:gd name="T66" fmla="*/ 12 w 29"/>
                <a:gd name="T67" fmla="*/ 38 h 39"/>
                <a:gd name="T68" fmla="*/ 10 w 29"/>
                <a:gd name="T69" fmla="*/ 38 h 39"/>
                <a:gd name="T70" fmla="*/ 9 w 29"/>
                <a:gd name="T71" fmla="*/ 38 h 39"/>
                <a:gd name="T72" fmla="*/ 6 w 29"/>
                <a:gd name="T73" fmla="*/ 37 h 39"/>
                <a:gd name="T74" fmla="*/ 5 w 29"/>
                <a:gd name="T75" fmla="*/ 38 h 39"/>
                <a:gd name="T76" fmla="*/ 0 w 29"/>
                <a:gd name="T77" fmla="*/ 36 h 39"/>
                <a:gd name="T78" fmla="*/ 1 w 29"/>
                <a:gd name="T79" fmla="*/ 35 h 39"/>
                <a:gd name="T80" fmla="*/ 0 w 29"/>
                <a:gd name="T81" fmla="*/ 35 h 39"/>
                <a:gd name="T82" fmla="*/ 2 w 29"/>
                <a:gd name="T83" fmla="*/ 29 h 39"/>
                <a:gd name="T84" fmla="*/ 2 w 29"/>
                <a:gd name="T85" fmla="*/ 28 h 39"/>
                <a:gd name="T86" fmla="*/ 3 w 29"/>
                <a:gd name="T87" fmla="*/ 24 h 39"/>
                <a:gd name="T88" fmla="*/ 4 w 29"/>
                <a:gd name="T89" fmla="*/ 22 h 39"/>
                <a:gd name="T90" fmla="*/ 5 w 29"/>
                <a:gd name="T91" fmla="*/ 19 h 39"/>
                <a:gd name="T92" fmla="*/ 6 w 29"/>
                <a:gd name="T93" fmla="*/ 14 h 39"/>
                <a:gd name="T94" fmla="*/ 7 w 29"/>
                <a:gd name="T95" fmla="*/ 13 h 39"/>
                <a:gd name="T96" fmla="*/ 8 w 29"/>
                <a:gd name="T97" fmla="*/ 11 h 39"/>
                <a:gd name="T98" fmla="*/ 8 w 29"/>
                <a:gd name="T99" fmla="*/ 10 h 39"/>
                <a:gd name="T100" fmla="*/ 9 w 29"/>
                <a:gd name="T101" fmla="*/ 8 h 39"/>
                <a:gd name="T102" fmla="*/ 9 w 29"/>
                <a:gd name="T103" fmla="*/ 7 h 39"/>
                <a:gd name="T104" fmla="*/ 10 w 29"/>
                <a:gd name="T105" fmla="*/ 7 h 39"/>
                <a:gd name="T106" fmla="*/ 11 w 29"/>
                <a:gd name="T107" fmla="*/ 6 h 39"/>
                <a:gd name="T108" fmla="*/ 13 w 29"/>
                <a:gd name="T109" fmla="*/ 4 h 39"/>
                <a:gd name="T110" fmla="*/ 14 w 29"/>
                <a:gd name="T111" fmla="*/ 3 h 39"/>
                <a:gd name="T112" fmla="*/ 14 w 29"/>
                <a:gd name="T113" fmla="*/ 1 h 39"/>
                <a:gd name="T114" fmla="*/ 15 w 29"/>
                <a:gd name="T115" fmla="*/ 1 h 39"/>
                <a:gd name="T116" fmla="*/ 16 w 29"/>
                <a:gd name="T117" fmla="*/ 0 h 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9" h="39">
                  <a:moveTo>
                    <a:pt x="16" y="0"/>
                  </a:move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0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7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21" y="28"/>
                  </a:lnTo>
                  <a:lnTo>
                    <a:pt x="23" y="30"/>
                  </a:lnTo>
                  <a:lnTo>
                    <a:pt x="24" y="32"/>
                  </a:lnTo>
                  <a:lnTo>
                    <a:pt x="25" y="33"/>
                  </a:lnTo>
                  <a:lnTo>
                    <a:pt x="26" y="34"/>
                  </a:lnTo>
                  <a:lnTo>
                    <a:pt x="27" y="35"/>
                  </a:lnTo>
                  <a:lnTo>
                    <a:pt x="28" y="35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3" y="35"/>
                  </a:lnTo>
                  <a:lnTo>
                    <a:pt x="22" y="36"/>
                  </a:lnTo>
                  <a:lnTo>
                    <a:pt x="19" y="37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4" y="38"/>
                  </a:lnTo>
                  <a:lnTo>
                    <a:pt x="13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6" y="37"/>
                  </a:lnTo>
                  <a:lnTo>
                    <a:pt x="5" y="38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0" y="35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4"/>
                  </a:lnTo>
                  <a:lnTo>
                    <a:pt x="4" y="22"/>
                  </a:lnTo>
                  <a:lnTo>
                    <a:pt x="5" y="19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0"/>
                  </a:lnTo>
                </a:path>
              </a:pathLst>
            </a:custGeom>
            <a:solidFill>
              <a:srgbClr val="FFB2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0" name="Freeform 393">
              <a:extLst>
                <a:ext uri="{FF2B5EF4-FFF2-40B4-BE49-F238E27FC236}">
                  <a16:creationId xmlns:a16="http://schemas.microsoft.com/office/drawing/2014/main" id="{6B1A5293-B052-438F-9579-BC06BEEB3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1225"/>
              <a:ext cx="17" cy="17"/>
            </a:xfrm>
            <a:custGeom>
              <a:avLst/>
              <a:gdLst>
                <a:gd name="T0" fmla="*/ 12 w 17"/>
                <a:gd name="T1" fmla="*/ 0 h 17"/>
                <a:gd name="T2" fmla="*/ 12 w 17"/>
                <a:gd name="T3" fmla="*/ 0 h 17"/>
                <a:gd name="T4" fmla="*/ 16 w 17"/>
                <a:gd name="T5" fmla="*/ 6 h 17"/>
                <a:gd name="T6" fmla="*/ 16 w 17"/>
                <a:gd name="T7" fmla="*/ 9 h 17"/>
                <a:gd name="T8" fmla="*/ 12 w 17"/>
                <a:gd name="T9" fmla="*/ 10 h 17"/>
                <a:gd name="T10" fmla="*/ 3 w 17"/>
                <a:gd name="T11" fmla="*/ 16 h 17"/>
                <a:gd name="T12" fmla="*/ 0 w 17"/>
                <a:gd name="T13" fmla="*/ 9 h 17"/>
                <a:gd name="T14" fmla="*/ 0 w 17"/>
                <a:gd name="T15" fmla="*/ 6 h 17"/>
                <a:gd name="T16" fmla="*/ 3 w 17"/>
                <a:gd name="T17" fmla="*/ 4 h 17"/>
                <a:gd name="T18" fmla="*/ 12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12" y="0"/>
                  </a:moveTo>
                  <a:lnTo>
                    <a:pt x="12" y="0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2" y="10"/>
                  </a:lnTo>
                  <a:lnTo>
                    <a:pt x="3" y="16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4"/>
                  </a:lnTo>
                  <a:lnTo>
                    <a:pt x="12" y="0"/>
                  </a:lnTo>
                </a:path>
              </a:pathLst>
            </a:custGeom>
            <a:noFill/>
            <a:ln w="12700" cap="rnd" cmpd="sng">
              <a:solidFill>
                <a:srgbClr val="F702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1" name="Freeform 394">
              <a:extLst>
                <a:ext uri="{FF2B5EF4-FFF2-40B4-BE49-F238E27FC236}">
                  <a16:creationId xmlns:a16="http://schemas.microsoft.com/office/drawing/2014/main" id="{17EBCEAE-B34F-41BA-B775-0B0674A47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1172"/>
              <a:ext cx="83" cy="95"/>
            </a:xfrm>
            <a:custGeom>
              <a:avLst/>
              <a:gdLst>
                <a:gd name="T0" fmla="*/ 49 w 83"/>
                <a:gd name="T1" fmla="*/ 94 h 95"/>
                <a:gd name="T2" fmla="*/ 37 w 83"/>
                <a:gd name="T3" fmla="*/ 91 h 95"/>
                <a:gd name="T4" fmla="*/ 28 w 83"/>
                <a:gd name="T5" fmla="*/ 89 h 95"/>
                <a:gd name="T6" fmla="*/ 21 w 83"/>
                <a:gd name="T7" fmla="*/ 86 h 95"/>
                <a:gd name="T8" fmla="*/ 15 w 83"/>
                <a:gd name="T9" fmla="*/ 85 h 95"/>
                <a:gd name="T10" fmla="*/ 10 w 83"/>
                <a:gd name="T11" fmla="*/ 82 h 95"/>
                <a:gd name="T12" fmla="*/ 8 w 83"/>
                <a:gd name="T13" fmla="*/ 78 h 95"/>
                <a:gd name="T14" fmla="*/ 6 w 83"/>
                <a:gd name="T15" fmla="*/ 73 h 95"/>
                <a:gd name="T16" fmla="*/ 5 w 83"/>
                <a:gd name="T17" fmla="*/ 66 h 95"/>
                <a:gd name="T18" fmla="*/ 4 w 83"/>
                <a:gd name="T19" fmla="*/ 20 h 95"/>
                <a:gd name="T20" fmla="*/ 0 w 83"/>
                <a:gd name="T21" fmla="*/ 1 h 95"/>
                <a:gd name="T22" fmla="*/ 4 w 83"/>
                <a:gd name="T23" fmla="*/ 0 h 95"/>
                <a:gd name="T24" fmla="*/ 9 w 83"/>
                <a:gd name="T25" fmla="*/ 0 h 95"/>
                <a:gd name="T26" fmla="*/ 17 w 83"/>
                <a:gd name="T27" fmla="*/ 2 h 95"/>
                <a:gd name="T28" fmla="*/ 25 w 83"/>
                <a:gd name="T29" fmla="*/ 3 h 95"/>
                <a:gd name="T30" fmla="*/ 34 w 83"/>
                <a:gd name="T31" fmla="*/ 5 h 95"/>
                <a:gd name="T32" fmla="*/ 43 w 83"/>
                <a:gd name="T33" fmla="*/ 7 h 95"/>
                <a:gd name="T34" fmla="*/ 51 w 83"/>
                <a:gd name="T35" fmla="*/ 8 h 95"/>
                <a:gd name="T36" fmla="*/ 58 w 83"/>
                <a:gd name="T37" fmla="*/ 10 h 95"/>
                <a:gd name="T38" fmla="*/ 61 w 83"/>
                <a:gd name="T39" fmla="*/ 11 h 95"/>
                <a:gd name="T40" fmla="*/ 64 w 83"/>
                <a:gd name="T41" fmla="*/ 11 h 95"/>
                <a:gd name="T42" fmla="*/ 69 w 83"/>
                <a:gd name="T43" fmla="*/ 12 h 95"/>
                <a:gd name="T44" fmla="*/ 73 w 83"/>
                <a:gd name="T45" fmla="*/ 14 h 95"/>
                <a:gd name="T46" fmla="*/ 77 w 83"/>
                <a:gd name="T47" fmla="*/ 15 h 95"/>
                <a:gd name="T48" fmla="*/ 80 w 83"/>
                <a:gd name="T49" fmla="*/ 16 h 95"/>
                <a:gd name="T50" fmla="*/ 82 w 83"/>
                <a:gd name="T51" fmla="*/ 17 h 95"/>
                <a:gd name="T52" fmla="*/ 82 w 83"/>
                <a:gd name="T53" fmla="*/ 19 h 95"/>
                <a:gd name="T54" fmla="*/ 78 w 83"/>
                <a:gd name="T55" fmla="*/ 24 h 95"/>
                <a:gd name="T56" fmla="*/ 74 w 83"/>
                <a:gd name="T57" fmla="*/ 29 h 95"/>
                <a:gd name="T58" fmla="*/ 71 w 83"/>
                <a:gd name="T59" fmla="*/ 34 h 95"/>
                <a:gd name="T60" fmla="*/ 67 w 83"/>
                <a:gd name="T61" fmla="*/ 38 h 95"/>
                <a:gd name="T62" fmla="*/ 64 w 83"/>
                <a:gd name="T63" fmla="*/ 42 h 95"/>
                <a:gd name="T64" fmla="*/ 61 w 83"/>
                <a:gd name="T65" fmla="*/ 47 h 95"/>
                <a:gd name="T66" fmla="*/ 58 w 83"/>
                <a:gd name="T67" fmla="*/ 53 h 95"/>
                <a:gd name="T68" fmla="*/ 55 w 83"/>
                <a:gd name="T69" fmla="*/ 60 h 95"/>
                <a:gd name="T70" fmla="*/ 55 w 83"/>
                <a:gd name="T71" fmla="*/ 62 h 95"/>
                <a:gd name="T72" fmla="*/ 54 w 83"/>
                <a:gd name="T73" fmla="*/ 66 h 95"/>
                <a:gd name="T74" fmla="*/ 53 w 83"/>
                <a:gd name="T75" fmla="*/ 71 h 95"/>
                <a:gd name="T76" fmla="*/ 52 w 83"/>
                <a:gd name="T77" fmla="*/ 77 h 95"/>
                <a:gd name="T78" fmla="*/ 51 w 83"/>
                <a:gd name="T79" fmla="*/ 83 h 95"/>
                <a:gd name="T80" fmla="*/ 50 w 83"/>
                <a:gd name="T81" fmla="*/ 88 h 95"/>
                <a:gd name="T82" fmla="*/ 49 w 83"/>
                <a:gd name="T83" fmla="*/ 92 h 95"/>
                <a:gd name="T84" fmla="*/ 49 w 83"/>
                <a:gd name="T85" fmla="*/ 94 h 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3" h="95">
                  <a:moveTo>
                    <a:pt x="49" y="94"/>
                  </a:moveTo>
                  <a:lnTo>
                    <a:pt x="37" y="91"/>
                  </a:lnTo>
                  <a:lnTo>
                    <a:pt x="28" y="89"/>
                  </a:lnTo>
                  <a:lnTo>
                    <a:pt x="21" y="86"/>
                  </a:lnTo>
                  <a:lnTo>
                    <a:pt x="15" y="85"/>
                  </a:lnTo>
                  <a:lnTo>
                    <a:pt x="10" y="82"/>
                  </a:lnTo>
                  <a:lnTo>
                    <a:pt x="8" y="78"/>
                  </a:lnTo>
                  <a:lnTo>
                    <a:pt x="6" y="73"/>
                  </a:lnTo>
                  <a:lnTo>
                    <a:pt x="5" y="66"/>
                  </a:lnTo>
                  <a:lnTo>
                    <a:pt x="4" y="20"/>
                  </a:lnTo>
                  <a:lnTo>
                    <a:pt x="0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7" y="2"/>
                  </a:lnTo>
                  <a:lnTo>
                    <a:pt x="25" y="3"/>
                  </a:lnTo>
                  <a:lnTo>
                    <a:pt x="34" y="5"/>
                  </a:lnTo>
                  <a:lnTo>
                    <a:pt x="43" y="7"/>
                  </a:lnTo>
                  <a:lnTo>
                    <a:pt x="51" y="8"/>
                  </a:lnTo>
                  <a:lnTo>
                    <a:pt x="58" y="10"/>
                  </a:lnTo>
                  <a:lnTo>
                    <a:pt x="61" y="11"/>
                  </a:lnTo>
                  <a:lnTo>
                    <a:pt x="64" y="11"/>
                  </a:lnTo>
                  <a:lnTo>
                    <a:pt x="69" y="12"/>
                  </a:lnTo>
                  <a:lnTo>
                    <a:pt x="73" y="14"/>
                  </a:lnTo>
                  <a:lnTo>
                    <a:pt x="77" y="15"/>
                  </a:lnTo>
                  <a:lnTo>
                    <a:pt x="80" y="16"/>
                  </a:lnTo>
                  <a:lnTo>
                    <a:pt x="82" y="17"/>
                  </a:lnTo>
                  <a:lnTo>
                    <a:pt x="82" y="19"/>
                  </a:lnTo>
                  <a:lnTo>
                    <a:pt x="78" y="24"/>
                  </a:lnTo>
                  <a:lnTo>
                    <a:pt x="74" y="29"/>
                  </a:lnTo>
                  <a:lnTo>
                    <a:pt x="71" y="34"/>
                  </a:lnTo>
                  <a:lnTo>
                    <a:pt x="67" y="38"/>
                  </a:lnTo>
                  <a:lnTo>
                    <a:pt x="64" y="42"/>
                  </a:lnTo>
                  <a:lnTo>
                    <a:pt x="61" y="47"/>
                  </a:lnTo>
                  <a:lnTo>
                    <a:pt x="58" y="53"/>
                  </a:lnTo>
                  <a:lnTo>
                    <a:pt x="55" y="60"/>
                  </a:lnTo>
                  <a:lnTo>
                    <a:pt x="55" y="62"/>
                  </a:lnTo>
                  <a:lnTo>
                    <a:pt x="54" y="66"/>
                  </a:lnTo>
                  <a:lnTo>
                    <a:pt x="53" y="71"/>
                  </a:lnTo>
                  <a:lnTo>
                    <a:pt x="52" y="77"/>
                  </a:lnTo>
                  <a:lnTo>
                    <a:pt x="51" y="83"/>
                  </a:lnTo>
                  <a:lnTo>
                    <a:pt x="50" y="88"/>
                  </a:lnTo>
                  <a:lnTo>
                    <a:pt x="49" y="92"/>
                  </a:lnTo>
                  <a:lnTo>
                    <a:pt x="49" y="9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2" name="Freeform 395">
              <a:extLst>
                <a:ext uri="{FF2B5EF4-FFF2-40B4-BE49-F238E27FC236}">
                  <a16:creationId xmlns:a16="http://schemas.microsoft.com/office/drawing/2014/main" id="{8A3D16BF-BCB8-4A26-9F0F-4B21FBD7F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1242"/>
              <a:ext cx="50" cy="28"/>
            </a:xfrm>
            <a:custGeom>
              <a:avLst/>
              <a:gdLst>
                <a:gd name="T0" fmla="*/ 0 w 50"/>
                <a:gd name="T1" fmla="*/ 1 h 28"/>
                <a:gd name="T2" fmla="*/ 0 w 50"/>
                <a:gd name="T3" fmla="*/ 1 h 28"/>
                <a:gd name="T4" fmla="*/ 1 w 50"/>
                <a:gd name="T5" fmla="*/ 7 h 28"/>
                <a:gd name="T6" fmla="*/ 3 w 50"/>
                <a:gd name="T7" fmla="*/ 11 h 28"/>
                <a:gd name="T8" fmla="*/ 6 w 50"/>
                <a:gd name="T9" fmla="*/ 16 h 28"/>
                <a:gd name="T10" fmla="*/ 10 w 50"/>
                <a:gd name="T11" fmla="*/ 18 h 28"/>
                <a:gd name="T12" fmla="*/ 17 w 50"/>
                <a:gd name="T13" fmla="*/ 20 h 28"/>
                <a:gd name="T14" fmla="*/ 24 w 50"/>
                <a:gd name="T15" fmla="*/ 22 h 28"/>
                <a:gd name="T16" fmla="*/ 32 w 50"/>
                <a:gd name="T17" fmla="*/ 24 h 28"/>
                <a:gd name="T18" fmla="*/ 42 w 50"/>
                <a:gd name="T19" fmla="*/ 27 h 28"/>
                <a:gd name="T20" fmla="*/ 49 w 50"/>
                <a:gd name="T21" fmla="*/ 22 h 28"/>
                <a:gd name="T22" fmla="*/ 38 w 50"/>
                <a:gd name="T23" fmla="*/ 20 h 28"/>
                <a:gd name="T24" fmla="*/ 29 w 50"/>
                <a:gd name="T25" fmla="*/ 18 h 28"/>
                <a:gd name="T26" fmla="*/ 24 w 50"/>
                <a:gd name="T27" fmla="*/ 16 h 28"/>
                <a:gd name="T28" fmla="*/ 19 w 50"/>
                <a:gd name="T29" fmla="*/ 15 h 28"/>
                <a:gd name="T30" fmla="*/ 15 w 50"/>
                <a:gd name="T31" fmla="*/ 13 h 28"/>
                <a:gd name="T32" fmla="*/ 12 w 50"/>
                <a:gd name="T33" fmla="*/ 10 h 28"/>
                <a:gd name="T34" fmla="*/ 11 w 50"/>
                <a:gd name="T35" fmla="*/ 6 h 28"/>
                <a:gd name="T36" fmla="*/ 10 w 50"/>
                <a:gd name="T37" fmla="*/ 0 h 28"/>
                <a:gd name="T38" fmla="*/ 0 w 50"/>
                <a:gd name="T39" fmla="*/ 1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0" h="28">
                  <a:moveTo>
                    <a:pt x="0" y="1"/>
                  </a:moveTo>
                  <a:lnTo>
                    <a:pt x="0" y="1"/>
                  </a:lnTo>
                  <a:lnTo>
                    <a:pt x="1" y="7"/>
                  </a:lnTo>
                  <a:lnTo>
                    <a:pt x="3" y="11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7" y="20"/>
                  </a:lnTo>
                  <a:lnTo>
                    <a:pt x="24" y="22"/>
                  </a:lnTo>
                  <a:lnTo>
                    <a:pt x="32" y="24"/>
                  </a:lnTo>
                  <a:lnTo>
                    <a:pt x="42" y="27"/>
                  </a:lnTo>
                  <a:lnTo>
                    <a:pt x="49" y="22"/>
                  </a:lnTo>
                  <a:lnTo>
                    <a:pt x="38" y="20"/>
                  </a:lnTo>
                  <a:lnTo>
                    <a:pt x="29" y="18"/>
                  </a:lnTo>
                  <a:lnTo>
                    <a:pt x="24" y="16"/>
                  </a:lnTo>
                  <a:lnTo>
                    <a:pt x="19" y="15"/>
                  </a:lnTo>
                  <a:lnTo>
                    <a:pt x="15" y="13"/>
                  </a:lnTo>
                  <a:lnTo>
                    <a:pt x="12" y="10"/>
                  </a:lnTo>
                  <a:lnTo>
                    <a:pt x="11" y="6"/>
                  </a:lnTo>
                  <a:lnTo>
                    <a:pt x="10" y="0"/>
                  </a:lnTo>
                  <a:lnTo>
                    <a:pt x="0" y="1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3" name="Freeform 396">
              <a:extLst>
                <a:ext uri="{FF2B5EF4-FFF2-40B4-BE49-F238E27FC236}">
                  <a16:creationId xmlns:a16="http://schemas.microsoft.com/office/drawing/2014/main" id="{24B8D751-15F9-475B-BBBC-9217455B8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1192"/>
              <a:ext cx="17" cy="46"/>
            </a:xfrm>
            <a:custGeom>
              <a:avLst/>
              <a:gdLst>
                <a:gd name="T0" fmla="*/ 0 w 17"/>
                <a:gd name="T1" fmla="*/ 2 h 46"/>
                <a:gd name="T2" fmla="*/ 0 w 17"/>
                <a:gd name="T3" fmla="*/ 1 h 46"/>
                <a:gd name="T4" fmla="*/ 2 w 17"/>
                <a:gd name="T5" fmla="*/ 45 h 46"/>
                <a:gd name="T6" fmla="*/ 16 w 17"/>
                <a:gd name="T7" fmla="*/ 44 h 46"/>
                <a:gd name="T8" fmla="*/ 13 w 17"/>
                <a:gd name="T9" fmla="*/ 0 h 46"/>
                <a:gd name="T10" fmla="*/ 0 w 17"/>
                <a:gd name="T11" fmla="*/ 2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46">
                  <a:moveTo>
                    <a:pt x="0" y="2"/>
                  </a:moveTo>
                  <a:lnTo>
                    <a:pt x="0" y="1"/>
                  </a:lnTo>
                  <a:lnTo>
                    <a:pt x="2" y="45"/>
                  </a:lnTo>
                  <a:lnTo>
                    <a:pt x="16" y="44"/>
                  </a:lnTo>
                  <a:lnTo>
                    <a:pt x="13" y="0"/>
                  </a:lnTo>
                  <a:lnTo>
                    <a:pt x="0" y="2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4" name="Freeform 397">
              <a:extLst>
                <a:ext uri="{FF2B5EF4-FFF2-40B4-BE49-F238E27FC236}">
                  <a16:creationId xmlns:a16="http://schemas.microsoft.com/office/drawing/2014/main" id="{C710DC71-06DF-4531-819B-914F13961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1171"/>
              <a:ext cx="17" cy="18"/>
            </a:xfrm>
            <a:custGeom>
              <a:avLst/>
              <a:gdLst>
                <a:gd name="T0" fmla="*/ 1 w 17"/>
                <a:gd name="T1" fmla="*/ 0 h 18"/>
                <a:gd name="T2" fmla="*/ 0 w 17"/>
                <a:gd name="T3" fmla="*/ 2 h 18"/>
                <a:gd name="T4" fmla="*/ 3 w 17"/>
                <a:gd name="T5" fmla="*/ 17 h 18"/>
                <a:gd name="T6" fmla="*/ 16 w 17"/>
                <a:gd name="T7" fmla="*/ 16 h 18"/>
                <a:gd name="T8" fmla="*/ 12 w 17"/>
                <a:gd name="T9" fmla="*/ 0 h 18"/>
                <a:gd name="T10" fmla="*/ 10 w 17"/>
                <a:gd name="T11" fmla="*/ 2 h 18"/>
                <a:gd name="T12" fmla="*/ 1 w 17"/>
                <a:gd name="T13" fmla="*/ 0 h 18"/>
                <a:gd name="T14" fmla="*/ 0 w 17"/>
                <a:gd name="T15" fmla="*/ 1 h 18"/>
                <a:gd name="T16" fmla="*/ 0 w 17"/>
                <a:gd name="T17" fmla="*/ 2 h 18"/>
                <a:gd name="T18" fmla="*/ 1 w 17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8">
                  <a:moveTo>
                    <a:pt x="1" y="0"/>
                  </a:moveTo>
                  <a:lnTo>
                    <a:pt x="0" y="2"/>
                  </a:lnTo>
                  <a:lnTo>
                    <a:pt x="3" y="17"/>
                  </a:lnTo>
                  <a:lnTo>
                    <a:pt x="16" y="16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" name="Freeform 398">
              <a:extLst>
                <a:ext uri="{FF2B5EF4-FFF2-40B4-BE49-F238E27FC236}">
                  <a16:creationId xmlns:a16="http://schemas.microsoft.com/office/drawing/2014/main" id="{2837FDA5-FBDD-4DBE-8B56-E912E3C8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169"/>
              <a:ext cx="65" cy="17"/>
            </a:xfrm>
            <a:custGeom>
              <a:avLst/>
              <a:gdLst>
                <a:gd name="T0" fmla="*/ 64 w 65"/>
                <a:gd name="T1" fmla="*/ 12 h 17"/>
                <a:gd name="T2" fmla="*/ 63 w 65"/>
                <a:gd name="T3" fmla="*/ 11 h 17"/>
                <a:gd name="T4" fmla="*/ 56 w 65"/>
                <a:gd name="T5" fmla="*/ 9 h 17"/>
                <a:gd name="T6" fmla="*/ 49 w 65"/>
                <a:gd name="T7" fmla="*/ 8 h 17"/>
                <a:gd name="T8" fmla="*/ 40 w 65"/>
                <a:gd name="T9" fmla="*/ 6 h 17"/>
                <a:gd name="T10" fmla="*/ 30 w 65"/>
                <a:gd name="T11" fmla="*/ 4 h 17"/>
                <a:gd name="T12" fmla="*/ 22 w 65"/>
                <a:gd name="T13" fmla="*/ 1 h 17"/>
                <a:gd name="T14" fmla="*/ 14 w 65"/>
                <a:gd name="T15" fmla="*/ 0 h 17"/>
                <a:gd name="T16" fmla="*/ 7 w 65"/>
                <a:gd name="T17" fmla="*/ 0 h 17"/>
                <a:gd name="T18" fmla="*/ 0 w 65"/>
                <a:gd name="T19" fmla="*/ 1 h 17"/>
                <a:gd name="T20" fmla="*/ 7 w 65"/>
                <a:gd name="T21" fmla="*/ 4 h 17"/>
                <a:gd name="T22" fmla="*/ 6 w 65"/>
                <a:gd name="T23" fmla="*/ 6 h 17"/>
                <a:gd name="T24" fmla="*/ 10 w 65"/>
                <a:gd name="T25" fmla="*/ 6 h 17"/>
                <a:gd name="T26" fmla="*/ 16 w 65"/>
                <a:gd name="T27" fmla="*/ 6 h 17"/>
                <a:gd name="T28" fmla="*/ 25 w 65"/>
                <a:gd name="T29" fmla="*/ 9 h 17"/>
                <a:gd name="T30" fmla="*/ 33 w 65"/>
                <a:gd name="T31" fmla="*/ 11 h 17"/>
                <a:gd name="T32" fmla="*/ 42 w 65"/>
                <a:gd name="T33" fmla="*/ 12 h 17"/>
                <a:gd name="T34" fmla="*/ 50 w 65"/>
                <a:gd name="T35" fmla="*/ 14 h 17"/>
                <a:gd name="T36" fmla="*/ 57 w 65"/>
                <a:gd name="T37" fmla="*/ 16 h 17"/>
                <a:gd name="T38" fmla="*/ 56 w 65"/>
                <a:gd name="T39" fmla="*/ 16 h 17"/>
                <a:gd name="T40" fmla="*/ 64 w 65"/>
                <a:gd name="T41" fmla="*/ 12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5" h="17">
                  <a:moveTo>
                    <a:pt x="64" y="12"/>
                  </a:moveTo>
                  <a:lnTo>
                    <a:pt x="63" y="11"/>
                  </a:lnTo>
                  <a:lnTo>
                    <a:pt x="56" y="9"/>
                  </a:lnTo>
                  <a:lnTo>
                    <a:pt x="49" y="8"/>
                  </a:lnTo>
                  <a:lnTo>
                    <a:pt x="40" y="6"/>
                  </a:lnTo>
                  <a:lnTo>
                    <a:pt x="30" y="4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1"/>
                  </a:lnTo>
                  <a:lnTo>
                    <a:pt x="7" y="4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25" y="9"/>
                  </a:lnTo>
                  <a:lnTo>
                    <a:pt x="33" y="11"/>
                  </a:lnTo>
                  <a:lnTo>
                    <a:pt x="42" y="12"/>
                  </a:lnTo>
                  <a:lnTo>
                    <a:pt x="50" y="14"/>
                  </a:lnTo>
                  <a:lnTo>
                    <a:pt x="57" y="16"/>
                  </a:lnTo>
                  <a:lnTo>
                    <a:pt x="56" y="16"/>
                  </a:lnTo>
                  <a:lnTo>
                    <a:pt x="64" y="12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6" name="Freeform 399">
              <a:extLst>
                <a:ext uri="{FF2B5EF4-FFF2-40B4-BE49-F238E27FC236}">
                  <a16:creationId xmlns:a16="http://schemas.microsoft.com/office/drawing/2014/main" id="{6A38C8A2-74DF-419D-ACF6-D16F50D55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1181"/>
              <a:ext cx="29" cy="17"/>
            </a:xfrm>
            <a:custGeom>
              <a:avLst/>
              <a:gdLst>
                <a:gd name="T0" fmla="*/ 28 w 29"/>
                <a:gd name="T1" fmla="*/ 16 h 17"/>
                <a:gd name="T2" fmla="*/ 28 w 29"/>
                <a:gd name="T3" fmla="*/ 16 h 17"/>
                <a:gd name="T4" fmla="*/ 28 w 29"/>
                <a:gd name="T5" fmla="*/ 12 h 17"/>
                <a:gd name="T6" fmla="*/ 25 w 29"/>
                <a:gd name="T7" fmla="*/ 9 h 17"/>
                <a:gd name="T8" fmla="*/ 23 w 29"/>
                <a:gd name="T9" fmla="*/ 6 h 17"/>
                <a:gd name="T10" fmla="*/ 20 w 29"/>
                <a:gd name="T11" fmla="*/ 3 h 17"/>
                <a:gd name="T12" fmla="*/ 15 w 29"/>
                <a:gd name="T13" fmla="*/ 3 h 17"/>
                <a:gd name="T14" fmla="*/ 12 w 29"/>
                <a:gd name="T15" fmla="*/ 0 h 17"/>
                <a:gd name="T16" fmla="*/ 9 w 29"/>
                <a:gd name="T17" fmla="*/ 0 h 17"/>
                <a:gd name="T18" fmla="*/ 7 w 29"/>
                <a:gd name="T19" fmla="*/ 0 h 17"/>
                <a:gd name="T20" fmla="*/ 0 w 29"/>
                <a:gd name="T21" fmla="*/ 6 h 17"/>
                <a:gd name="T22" fmla="*/ 3 w 29"/>
                <a:gd name="T23" fmla="*/ 9 h 17"/>
                <a:gd name="T24" fmla="*/ 7 w 29"/>
                <a:gd name="T25" fmla="*/ 9 h 17"/>
                <a:gd name="T26" fmla="*/ 10 w 29"/>
                <a:gd name="T27" fmla="*/ 9 h 17"/>
                <a:gd name="T28" fmla="*/ 14 w 29"/>
                <a:gd name="T29" fmla="*/ 12 h 17"/>
                <a:gd name="T30" fmla="*/ 16 w 29"/>
                <a:gd name="T31" fmla="*/ 12 h 17"/>
                <a:gd name="T32" fmla="*/ 19 w 29"/>
                <a:gd name="T33" fmla="*/ 16 h 17"/>
                <a:gd name="T34" fmla="*/ 20 w 29"/>
                <a:gd name="T35" fmla="*/ 16 h 17"/>
                <a:gd name="T36" fmla="*/ 28 w 29"/>
                <a:gd name="T37" fmla="*/ 1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9" h="17">
                  <a:moveTo>
                    <a:pt x="28" y="16"/>
                  </a:moveTo>
                  <a:lnTo>
                    <a:pt x="28" y="16"/>
                  </a:lnTo>
                  <a:lnTo>
                    <a:pt x="28" y="12"/>
                  </a:lnTo>
                  <a:lnTo>
                    <a:pt x="25" y="9"/>
                  </a:lnTo>
                  <a:lnTo>
                    <a:pt x="23" y="6"/>
                  </a:lnTo>
                  <a:lnTo>
                    <a:pt x="20" y="3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3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8" y="16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7" name="Freeform 400">
              <a:extLst>
                <a:ext uri="{FF2B5EF4-FFF2-40B4-BE49-F238E27FC236}">
                  <a16:creationId xmlns:a16="http://schemas.microsoft.com/office/drawing/2014/main" id="{F903CF37-819C-4448-AA8C-B2C9398C3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1192"/>
              <a:ext cx="33" cy="40"/>
            </a:xfrm>
            <a:custGeom>
              <a:avLst/>
              <a:gdLst>
                <a:gd name="T0" fmla="*/ 10 w 33"/>
                <a:gd name="T1" fmla="*/ 38 h 40"/>
                <a:gd name="T2" fmla="*/ 9 w 33"/>
                <a:gd name="T3" fmla="*/ 38 h 40"/>
                <a:gd name="T4" fmla="*/ 12 w 33"/>
                <a:gd name="T5" fmla="*/ 31 h 40"/>
                <a:gd name="T6" fmla="*/ 14 w 33"/>
                <a:gd name="T7" fmla="*/ 26 h 40"/>
                <a:gd name="T8" fmla="*/ 16 w 33"/>
                <a:gd name="T9" fmla="*/ 22 h 40"/>
                <a:gd name="T10" fmla="*/ 19 w 33"/>
                <a:gd name="T11" fmla="*/ 18 h 40"/>
                <a:gd name="T12" fmla="*/ 23 w 33"/>
                <a:gd name="T13" fmla="*/ 14 h 40"/>
                <a:gd name="T14" fmla="*/ 26 w 33"/>
                <a:gd name="T15" fmla="*/ 10 h 40"/>
                <a:gd name="T16" fmla="*/ 29 w 33"/>
                <a:gd name="T17" fmla="*/ 5 h 40"/>
                <a:gd name="T18" fmla="*/ 32 w 33"/>
                <a:gd name="T19" fmla="*/ 0 h 40"/>
                <a:gd name="T20" fmla="*/ 24 w 33"/>
                <a:gd name="T21" fmla="*/ 0 h 40"/>
                <a:gd name="T22" fmla="*/ 20 w 33"/>
                <a:gd name="T23" fmla="*/ 5 h 40"/>
                <a:gd name="T24" fmla="*/ 17 w 33"/>
                <a:gd name="T25" fmla="*/ 10 h 40"/>
                <a:gd name="T26" fmla="*/ 15 w 33"/>
                <a:gd name="T27" fmla="*/ 13 h 40"/>
                <a:gd name="T28" fmla="*/ 11 w 33"/>
                <a:gd name="T29" fmla="*/ 17 h 40"/>
                <a:gd name="T30" fmla="*/ 8 w 33"/>
                <a:gd name="T31" fmla="*/ 22 h 40"/>
                <a:gd name="T32" fmla="*/ 5 w 33"/>
                <a:gd name="T33" fmla="*/ 26 h 40"/>
                <a:gd name="T34" fmla="*/ 3 w 33"/>
                <a:gd name="T35" fmla="*/ 31 h 40"/>
                <a:gd name="T36" fmla="*/ 1 w 33"/>
                <a:gd name="T37" fmla="*/ 38 h 40"/>
                <a:gd name="T38" fmla="*/ 0 w 33"/>
                <a:gd name="T39" fmla="*/ 39 h 40"/>
                <a:gd name="T40" fmla="*/ 10 w 33"/>
                <a:gd name="T41" fmla="*/ 38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3" h="40">
                  <a:moveTo>
                    <a:pt x="10" y="38"/>
                  </a:moveTo>
                  <a:lnTo>
                    <a:pt x="9" y="38"/>
                  </a:lnTo>
                  <a:lnTo>
                    <a:pt x="12" y="31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9" y="18"/>
                  </a:lnTo>
                  <a:lnTo>
                    <a:pt x="23" y="14"/>
                  </a:lnTo>
                  <a:lnTo>
                    <a:pt x="26" y="10"/>
                  </a:lnTo>
                  <a:lnTo>
                    <a:pt x="29" y="5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0" y="5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1" y="17"/>
                  </a:lnTo>
                  <a:lnTo>
                    <a:pt x="8" y="22"/>
                  </a:lnTo>
                  <a:lnTo>
                    <a:pt x="5" y="26"/>
                  </a:lnTo>
                  <a:lnTo>
                    <a:pt x="3" y="31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10" y="38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8" name="Freeform 401">
              <a:extLst>
                <a:ext uri="{FF2B5EF4-FFF2-40B4-BE49-F238E27FC236}">
                  <a16:creationId xmlns:a16="http://schemas.microsoft.com/office/drawing/2014/main" id="{6EE11464-2A27-4A5C-9A4A-C859EFFEF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" y="1236"/>
              <a:ext cx="17" cy="35"/>
            </a:xfrm>
            <a:custGeom>
              <a:avLst/>
              <a:gdLst>
                <a:gd name="T0" fmla="*/ 1 w 17"/>
                <a:gd name="T1" fmla="*/ 33 h 35"/>
                <a:gd name="T2" fmla="*/ 8 w 17"/>
                <a:gd name="T3" fmla="*/ 31 h 35"/>
                <a:gd name="T4" fmla="*/ 9 w 17"/>
                <a:gd name="T5" fmla="*/ 28 h 35"/>
                <a:gd name="T6" fmla="*/ 10 w 17"/>
                <a:gd name="T7" fmla="*/ 25 h 35"/>
                <a:gd name="T8" fmla="*/ 10 w 17"/>
                <a:gd name="T9" fmla="*/ 20 h 35"/>
                <a:gd name="T10" fmla="*/ 12 w 17"/>
                <a:gd name="T11" fmla="*/ 14 h 35"/>
                <a:gd name="T12" fmla="*/ 13 w 17"/>
                <a:gd name="T13" fmla="*/ 10 h 35"/>
                <a:gd name="T14" fmla="*/ 14 w 17"/>
                <a:gd name="T15" fmla="*/ 5 h 35"/>
                <a:gd name="T16" fmla="*/ 14 w 17"/>
                <a:gd name="T17" fmla="*/ 2 h 35"/>
                <a:gd name="T18" fmla="*/ 16 w 17"/>
                <a:gd name="T19" fmla="*/ 0 h 35"/>
                <a:gd name="T20" fmla="*/ 5 w 17"/>
                <a:gd name="T21" fmla="*/ 1 h 35"/>
                <a:gd name="T22" fmla="*/ 5 w 17"/>
                <a:gd name="T23" fmla="*/ 3 h 35"/>
                <a:gd name="T24" fmla="*/ 5 w 17"/>
                <a:gd name="T25" fmla="*/ 6 h 35"/>
                <a:gd name="T26" fmla="*/ 4 w 17"/>
                <a:gd name="T27" fmla="*/ 11 h 35"/>
                <a:gd name="T28" fmla="*/ 2 w 17"/>
                <a:gd name="T29" fmla="*/ 15 h 35"/>
                <a:gd name="T30" fmla="*/ 1 w 17"/>
                <a:gd name="T31" fmla="*/ 21 h 35"/>
                <a:gd name="T32" fmla="*/ 1 w 17"/>
                <a:gd name="T33" fmla="*/ 26 h 35"/>
                <a:gd name="T34" fmla="*/ 0 w 17"/>
                <a:gd name="T35" fmla="*/ 29 h 35"/>
                <a:gd name="T36" fmla="*/ 0 w 17"/>
                <a:gd name="T37" fmla="*/ 31 h 35"/>
                <a:gd name="T38" fmla="*/ 8 w 17"/>
                <a:gd name="T39" fmla="*/ 28 h 35"/>
                <a:gd name="T40" fmla="*/ 1 w 17"/>
                <a:gd name="T41" fmla="*/ 33 h 35"/>
                <a:gd name="T42" fmla="*/ 8 w 17"/>
                <a:gd name="T43" fmla="*/ 34 h 35"/>
                <a:gd name="T44" fmla="*/ 8 w 17"/>
                <a:gd name="T45" fmla="*/ 31 h 35"/>
                <a:gd name="T46" fmla="*/ 1 w 17"/>
                <a:gd name="T47" fmla="*/ 33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" h="35">
                  <a:moveTo>
                    <a:pt x="1" y="33"/>
                  </a:moveTo>
                  <a:lnTo>
                    <a:pt x="8" y="31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2" y="14"/>
                  </a:lnTo>
                  <a:lnTo>
                    <a:pt x="13" y="10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6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21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8" y="28"/>
                  </a:lnTo>
                  <a:lnTo>
                    <a:pt x="1" y="33"/>
                  </a:lnTo>
                  <a:lnTo>
                    <a:pt x="8" y="34"/>
                  </a:lnTo>
                  <a:lnTo>
                    <a:pt x="8" y="31"/>
                  </a:lnTo>
                  <a:lnTo>
                    <a:pt x="1" y="33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9" name="Freeform 402">
              <a:extLst>
                <a:ext uri="{FF2B5EF4-FFF2-40B4-BE49-F238E27FC236}">
                  <a16:creationId xmlns:a16="http://schemas.microsoft.com/office/drawing/2014/main" id="{44384BE9-8724-4773-9C02-4ADFAFA4B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" y="1155"/>
              <a:ext cx="104" cy="118"/>
            </a:xfrm>
            <a:custGeom>
              <a:avLst/>
              <a:gdLst>
                <a:gd name="T0" fmla="*/ 61 w 104"/>
                <a:gd name="T1" fmla="*/ 117 h 118"/>
                <a:gd name="T2" fmla="*/ 47 w 104"/>
                <a:gd name="T3" fmla="*/ 114 h 118"/>
                <a:gd name="T4" fmla="*/ 35 w 104"/>
                <a:gd name="T5" fmla="*/ 110 h 118"/>
                <a:gd name="T6" fmla="*/ 25 w 104"/>
                <a:gd name="T7" fmla="*/ 108 h 118"/>
                <a:gd name="T8" fmla="*/ 18 w 104"/>
                <a:gd name="T9" fmla="*/ 106 h 118"/>
                <a:gd name="T10" fmla="*/ 13 w 104"/>
                <a:gd name="T11" fmla="*/ 102 h 118"/>
                <a:gd name="T12" fmla="*/ 10 w 104"/>
                <a:gd name="T13" fmla="*/ 97 h 118"/>
                <a:gd name="T14" fmla="*/ 7 w 104"/>
                <a:gd name="T15" fmla="*/ 91 h 118"/>
                <a:gd name="T16" fmla="*/ 6 w 104"/>
                <a:gd name="T17" fmla="*/ 83 h 118"/>
                <a:gd name="T18" fmla="*/ 4 w 104"/>
                <a:gd name="T19" fmla="*/ 25 h 118"/>
                <a:gd name="T20" fmla="*/ 0 w 104"/>
                <a:gd name="T21" fmla="*/ 1 h 118"/>
                <a:gd name="T22" fmla="*/ 4 w 104"/>
                <a:gd name="T23" fmla="*/ 0 h 118"/>
                <a:gd name="T24" fmla="*/ 12 w 104"/>
                <a:gd name="T25" fmla="*/ 0 h 118"/>
                <a:gd name="T26" fmla="*/ 20 w 104"/>
                <a:gd name="T27" fmla="*/ 2 h 118"/>
                <a:gd name="T28" fmla="*/ 31 w 104"/>
                <a:gd name="T29" fmla="*/ 4 h 118"/>
                <a:gd name="T30" fmla="*/ 42 w 104"/>
                <a:gd name="T31" fmla="*/ 6 h 118"/>
                <a:gd name="T32" fmla="*/ 53 w 104"/>
                <a:gd name="T33" fmla="*/ 9 h 118"/>
                <a:gd name="T34" fmla="*/ 64 w 104"/>
                <a:gd name="T35" fmla="*/ 10 h 118"/>
                <a:gd name="T36" fmla="*/ 72 w 104"/>
                <a:gd name="T37" fmla="*/ 13 h 118"/>
                <a:gd name="T38" fmla="*/ 76 w 104"/>
                <a:gd name="T39" fmla="*/ 14 h 118"/>
                <a:gd name="T40" fmla="*/ 81 w 104"/>
                <a:gd name="T41" fmla="*/ 15 h 118"/>
                <a:gd name="T42" fmla="*/ 86 w 104"/>
                <a:gd name="T43" fmla="*/ 16 h 118"/>
                <a:gd name="T44" fmla="*/ 91 w 104"/>
                <a:gd name="T45" fmla="*/ 18 h 118"/>
                <a:gd name="T46" fmla="*/ 96 w 104"/>
                <a:gd name="T47" fmla="*/ 19 h 118"/>
                <a:gd name="T48" fmla="*/ 100 w 104"/>
                <a:gd name="T49" fmla="*/ 20 h 118"/>
                <a:gd name="T50" fmla="*/ 102 w 104"/>
                <a:gd name="T51" fmla="*/ 22 h 118"/>
                <a:gd name="T52" fmla="*/ 103 w 104"/>
                <a:gd name="T53" fmla="*/ 24 h 118"/>
                <a:gd name="T54" fmla="*/ 98 w 104"/>
                <a:gd name="T55" fmla="*/ 31 h 118"/>
                <a:gd name="T56" fmla="*/ 93 w 104"/>
                <a:gd name="T57" fmla="*/ 37 h 118"/>
                <a:gd name="T58" fmla="*/ 89 w 104"/>
                <a:gd name="T59" fmla="*/ 42 h 118"/>
                <a:gd name="T60" fmla="*/ 84 w 104"/>
                <a:gd name="T61" fmla="*/ 48 h 118"/>
                <a:gd name="T62" fmla="*/ 80 w 104"/>
                <a:gd name="T63" fmla="*/ 52 h 118"/>
                <a:gd name="T64" fmla="*/ 76 w 104"/>
                <a:gd name="T65" fmla="*/ 59 h 118"/>
                <a:gd name="T66" fmla="*/ 72 w 104"/>
                <a:gd name="T67" fmla="*/ 67 h 118"/>
                <a:gd name="T68" fmla="*/ 69 w 104"/>
                <a:gd name="T69" fmla="*/ 75 h 118"/>
                <a:gd name="T70" fmla="*/ 68 w 104"/>
                <a:gd name="T71" fmla="*/ 78 h 118"/>
                <a:gd name="T72" fmla="*/ 67 w 104"/>
                <a:gd name="T73" fmla="*/ 83 h 118"/>
                <a:gd name="T74" fmla="*/ 66 w 104"/>
                <a:gd name="T75" fmla="*/ 89 h 118"/>
                <a:gd name="T76" fmla="*/ 65 w 104"/>
                <a:gd name="T77" fmla="*/ 96 h 118"/>
                <a:gd name="T78" fmla="*/ 64 w 104"/>
                <a:gd name="T79" fmla="*/ 104 h 118"/>
                <a:gd name="T80" fmla="*/ 62 w 104"/>
                <a:gd name="T81" fmla="*/ 109 h 118"/>
                <a:gd name="T82" fmla="*/ 61 w 104"/>
                <a:gd name="T83" fmla="*/ 115 h 118"/>
                <a:gd name="T84" fmla="*/ 61 w 104"/>
                <a:gd name="T85" fmla="*/ 117 h 1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4" h="118">
                  <a:moveTo>
                    <a:pt x="61" y="117"/>
                  </a:moveTo>
                  <a:lnTo>
                    <a:pt x="47" y="114"/>
                  </a:lnTo>
                  <a:lnTo>
                    <a:pt x="35" y="110"/>
                  </a:lnTo>
                  <a:lnTo>
                    <a:pt x="25" y="108"/>
                  </a:lnTo>
                  <a:lnTo>
                    <a:pt x="18" y="106"/>
                  </a:lnTo>
                  <a:lnTo>
                    <a:pt x="13" y="102"/>
                  </a:lnTo>
                  <a:lnTo>
                    <a:pt x="10" y="97"/>
                  </a:lnTo>
                  <a:lnTo>
                    <a:pt x="7" y="91"/>
                  </a:lnTo>
                  <a:lnTo>
                    <a:pt x="6" y="83"/>
                  </a:lnTo>
                  <a:lnTo>
                    <a:pt x="4" y="25"/>
                  </a:lnTo>
                  <a:lnTo>
                    <a:pt x="0" y="1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31" y="4"/>
                  </a:lnTo>
                  <a:lnTo>
                    <a:pt x="42" y="6"/>
                  </a:lnTo>
                  <a:lnTo>
                    <a:pt x="53" y="9"/>
                  </a:lnTo>
                  <a:lnTo>
                    <a:pt x="64" y="10"/>
                  </a:lnTo>
                  <a:lnTo>
                    <a:pt x="72" y="13"/>
                  </a:lnTo>
                  <a:lnTo>
                    <a:pt x="76" y="14"/>
                  </a:lnTo>
                  <a:lnTo>
                    <a:pt x="81" y="15"/>
                  </a:lnTo>
                  <a:lnTo>
                    <a:pt x="86" y="16"/>
                  </a:lnTo>
                  <a:lnTo>
                    <a:pt x="91" y="18"/>
                  </a:lnTo>
                  <a:lnTo>
                    <a:pt x="96" y="19"/>
                  </a:lnTo>
                  <a:lnTo>
                    <a:pt x="100" y="20"/>
                  </a:lnTo>
                  <a:lnTo>
                    <a:pt x="102" y="22"/>
                  </a:lnTo>
                  <a:lnTo>
                    <a:pt x="103" y="24"/>
                  </a:lnTo>
                  <a:lnTo>
                    <a:pt x="98" y="31"/>
                  </a:lnTo>
                  <a:lnTo>
                    <a:pt x="93" y="37"/>
                  </a:lnTo>
                  <a:lnTo>
                    <a:pt x="89" y="42"/>
                  </a:lnTo>
                  <a:lnTo>
                    <a:pt x="84" y="48"/>
                  </a:lnTo>
                  <a:lnTo>
                    <a:pt x="80" y="52"/>
                  </a:lnTo>
                  <a:lnTo>
                    <a:pt x="76" y="59"/>
                  </a:lnTo>
                  <a:lnTo>
                    <a:pt x="72" y="67"/>
                  </a:lnTo>
                  <a:lnTo>
                    <a:pt x="69" y="75"/>
                  </a:lnTo>
                  <a:lnTo>
                    <a:pt x="68" y="78"/>
                  </a:lnTo>
                  <a:lnTo>
                    <a:pt x="67" y="83"/>
                  </a:lnTo>
                  <a:lnTo>
                    <a:pt x="66" y="89"/>
                  </a:lnTo>
                  <a:lnTo>
                    <a:pt x="65" y="96"/>
                  </a:lnTo>
                  <a:lnTo>
                    <a:pt x="64" y="104"/>
                  </a:lnTo>
                  <a:lnTo>
                    <a:pt x="62" y="109"/>
                  </a:lnTo>
                  <a:lnTo>
                    <a:pt x="61" y="115"/>
                  </a:lnTo>
                  <a:lnTo>
                    <a:pt x="61" y="117"/>
                  </a:lnTo>
                </a:path>
              </a:pathLst>
            </a:custGeom>
            <a:solidFill>
              <a:srgbClr val="007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0" name="Freeform 403">
              <a:extLst>
                <a:ext uri="{FF2B5EF4-FFF2-40B4-BE49-F238E27FC236}">
                  <a16:creationId xmlns:a16="http://schemas.microsoft.com/office/drawing/2014/main" id="{A9D9A884-5668-4C50-8CD2-786518D60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" y="1241"/>
              <a:ext cx="62" cy="35"/>
            </a:xfrm>
            <a:custGeom>
              <a:avLst/>
              <a:gdLst>
                <a:gd name="T0" fmla="*/ 0 w 62"/>
                <a:gd name="T1" fmla="*/ 2 h 35"/>
                <a:gd name="T2" fmla="*/ 0 w 62"/>
                <a:gd name="T3" fmla="*/ 2 h 35"/>
                <a:gd name="T4" fmla="*/ 1 w 62"/>
                <a:gd name="T5" fmla="*/ 9 h 35"/>
                <a:gd name="T6" fmla="*/ 3 w 62"/>
                <a:gd name="T7" fmla="*/ 15 h 35"/>
                <a:gd name="T8" fmla="*/ 6 w 62"/>
                <a:gd name="T9" fmla="*/ 20 h 35"/>
                <a:gd name="T10" fmla="*/ 12 w 62"/>
                <a:gd name="T11" fmla="*/ 23 h 35"/>
                <a:gd name="T12" fmla="*/ 20 w 62"/>
                <a:gd name="T13" fmla="*/ 26 h 35"/>
                <a:gd name="T14" fmla="*/ 29 w 62"/>
                <a:gd name="T15" fmla="*/ 29 h 35"/>
                <a:gd name="T16" fmla="*/ 41 w 62"/>
                <a:gd name="T17" fmla="*/ 31 h 35"/>
                <a:gd name="T18" fmla="*/ 54 w 62"/>
                <a:gd name="T19" fmla="*/ 34 h 35"/>
                <a:gd name="T20" fmla="*/ 61 w 62"/>
                <a:gd name="T21" fmla="*/ 29 h 35"/>
                <a:gd name="T22" fmla="*/ 48 w 62"/>
                <a:gd name="T23" fmla="*/ 26 h 35"/>
                <a:gd name="T24" fmla="*/ 37 w 62"/>
                <a:gd name="T25" fmla="*/ 23 h 35"/>
                <a:gd name="T26" fmla="*/ 28 w 62"/>
                <a:gd name="T27" fmla="*/ 21 h 35"/>
                <a:gd name="T28" fmla="*/ 22 w 62"/>
                <a:gd name="T29" fmla="*/ 19 h 35"/>
                <a:gd name="T30" fmla="*/ 18 w 62"/>
                <a:gd name="T31" fmla="*/ 16 h 35"/>
                <a:gd name="T32" fmla="*/ 15 w 62"/>
                <a:gd name="T33" fmla="*/ 12 h 35"/>
                <a:gd name="T34" fmla="*/ 13 w 62"/>
                <a:gd name="T35" fmla="*/ 8 h 35"/>
                <a:gd name="T36" fmla="*/ 12 w 62"/>
                <a:gd name="T37" fmla="*/ 0 h 35"/>
                <a:gd name="T38" fmla="*/ 0 w 62"/>
                <a:gd name="T39" fmla="*/ 2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2" h="35">
                  <a:moveTo>
                    <a:pt x="0" y="2"/>
                  </a:moveTo>
                  <a:lnTo>
                    <a:pt x="0" y="2"/>
                  </a:lnTo>
                  <a:lnTo>
                    <a:pt x="1" y="9"/>
                  </a:lnTo>
                  <a:lnTo>
                    <a:pt x="3" y="15"/>
                  </a:lnTo>
                  <a:lnTo>
                    <a:pt x="6" y="20"/>
                  </a:lnTo>
                  <a:lnTo>
                    <a:pt x="12" y="23"/>
                  </a:lnTo>
                  <a:lnTo>
                    <a:pt x="20" y="26"/>
                  </a:lnTo>
                  <a:lnTo>
                    <a:pt x="29" y="29"/>
                  </a:lnTo>
                  <a:lnTo>
                    <a:pt x="41" y="31"/>
                  </a:lnTo>
                  <a:lnTo>
                    <a:pt x="54" y="34"/>
                  </a:lnTo>
                  <a:lnTo>
                    <a:pt x="61" y="29"/>
                  </a:lnTo>
                  <a:lnTo>
                    <a:pt x="48" y="26"/>
                  </a:lnTo>
                  <a:lnTo>
                    <a:pt x="37" y="23"/>
                  </a:lnTo>
                  <a:lnTo>
                    <a:pt x="28" y="21"/>
                  </a:lnTo>
                  <a:lnTo>
                    <a:pt x="22" y="19"/>
                  </a:lnTo>
                  <a:lnTo>
                    <a:pt x="18" y="16"/>
                  </a:lnTo>
                  <a:lnTo>
                    <a:pt x="15" y="12"/>
                  </a:lnTo>
                  <a:lnTo>
                    <a:pt x="13" y="8"/>
                  </a:lnTo>
                  <a:lnTo>
                    <a:pt x="12" y="0"/>
                  </a:lnTo>
                  <a:lnTo>
                    <a:pt x="0" y="2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1" name="Freeform 404">
              <a:extLst>
                <a:ext uri="{FF2B5EF4-FFF2-40B4-BE49-F238E27FC236}">
                  <a16:creationId xmlns:a16="http://schemas.microsoft.com/office/drawing/2014/main" id="{3EE30F35-563C-46D3-B577-4D9F6AB78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" y="1180"/>
              <a:ext cx="17" cy="58"/>
            </a:xfrm>
            <a:custGeom>
              <a:avLst/>
              <a:gdLst>
                <a:gd name="T0" fmla="*/ 0 w 17"/>
                <a:gd name="T1" fmla="*/ 2 h 58"/>
                <a:gd name="T2" fmla="*/ 0 w 17"/>
                <a:gd name="T3" fmla="*/ 2 h 58"/>
                <a:gd name="T4" fmla="*/ 1 w 17"/>
                <a:gd name="T5" fmla="*/ 57 h 58"/>
                <a:gd name="T6" fmla="*/ 16 w 17"/>
                <a:gd name="T7" fmla="*/ 55 h 58"/>
                <a:gd name="T8" fmla="*/ 14 w 17"/>
                <a:gd name="T9" fmla="*/ 0 h 58"/>
                <a:gd name="T10" fmla="*/ 0 w 17"/>
                <a:gd name="T11" fmla="*/ 2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58">
                  <a:moveTo>
                    <a:pt x="0" y="2"/>
                  </a:moveTo>
                  <a:lnTo>
                    <a:pt x="0" y="2"/>
                  </a:lnTo>
                  <a:lnTo>
                    <a:pt x="1" y="57"/>
                  </a:lnTo>
                  <a:lnTo>
                    <a:pt x="16" y="55"/>
                  </a:lnTo>
                  <a:lnTo>
                    <a:pt x="14" y="0"/>
                  </a:lnTo>
                  <a:lnTo>
                    <a:pt x="0" y="2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2" name="Freeform 405">
              <a:extLst>
                <a:ext uri="{FF2B5EF4-FFF2-40B4-BE49-F238E27FC236}">
                  <a16:creationId xmlns:a16="http://schemas.microsoft.com/office/drawing/2014/main" id="{02167DEF-E0C2-441D-9FEF-CAAB0EAEF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1154"/>
              <a:ext cx="17" cy="23"/>
            </a:xfrm>
            <a:custGeom>
              <a:avLst/>
              <a:gdLst>
                <a:gd name="T0" fmla="*/ 2 w 17"/>
                <a:gd name="T1" fmla="*/ 0 h 23"/>
                <a:gd name="T2" fmla="*/ 0 w 17"/>
                <a:gd name="T3" fmla="*/ 2 h 23"/>
                <a:gd name="T4" fmla="*/ 4 w 17"/>
                <a:gd name="T5" fmla="*/ 22 h 23"/>
                <a:gd name="T6" fmla="*/ 16 w 17"/>
                <a:gd name="T7" fmla="*/ 20 h 23"/>
                <a:gd name="T8" fmla="*/ 12 w 17"/>
                <a:gd name="T9" fmla="*/ 1 h 23"/>
                <a:gd name="T10" fmla="*/ 10 w 17"/>
                <a:gd name="T11" fmla="*/ 2 h 23"/>
                <a:gd name="T12" fmla="*/ 2 w 17"/>
                <a:gd name="T13" fmla="*/ 0 h 23"/>
                <a:gd name="T14" fmla="*/ 0 w 17"/>
                <a:gd name="T15" fmla="*/ 1 h 23"/>
                <a:gd name="T16" fmla="*/ 0 w 17"/>
                <a:gd name="T17" fmla="*/ 2 h 23"/>
                <a:gd name="T18" fmla="*/ 2 w 17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23">
                  <a:moveTo>
                    <a:pt x="2" y="0"/>
                  </a:moveTo>
                  <a:lnTo>
                    <a:pt x="0" y="2"/>
                  </a:lnTo>
                  <a:lnTo>
                    <a:pt x="4" y="22"/>
                  </a:lnTo>
                  <a:lnTo>
                    <a:pt x="16" y="2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3" name="Freeform 406">
              <a:extLst>
                <a:ext uri="{FF2B5EF4-FFF2-40B4-BE49-F238E27FC236}">
                  <a16:creationId xmlns:a16="http://schemas.microsoft.com/office/drawing/2014/main" id="{C75B8DA4-F0FE-49CE-BD90-82ED73EB0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1152"/>
              <a:ext cx="79" cy="17"/>
            </a:xfrm>
            <a:custGeom>
              <a:avLst/>
              <a:gdLst>
                <a:gd name="T0" fmla="*/ 78 w 79"/>
                <a:gd name="T1" fmla="*/ 11 h 17"/>
                <a:gd name="T2" fmla="*/ 78 w 79"/>
                <a:gd name="T3" fmla="*/ 11 h 17"/>
                <a:gd name="T4" fmla="*/ 69 w 79"/>
                <a:gd name="T5" fmla="*/ 9 h 17"/>
                <a:gd name="T6" fmla="*/ 60 w 79"/>
                <a:gd name="T7" fmla="*/ 6 h 17"/>
                <a:gd name="T8" fmla="*/ 48 w 79"/>
                <a:gd name="T9" fmla="*/ 4 h 17"/>
                <a:gd name="T10" fmla="*/ 37 w 79"/>
                <a:gd name="T11" fmla="*/ 3 h 17"/>
                <a:gd name="T12" fmla="*/ 27 w 79"/>
                <a:gd name="T13" fmla="*/ 1 h 17"/>
                <a:gd name="T14" fmla="*/ 17 w 79"/>
                <a:gd name="T15" fmla="*/ 0 h 17"/>
                <a:gd name="T16" fmla="*/ 9 w 79"/>
                <a:gd name="T17" fmla="*/ 0 h 17"/>
                <a:gd name="T18" fmla="*/ 0 w 79"/>
                <a:gd name="T19" fmla="*/ 1 h 17"/>
                <a:gd name="T20" fmla="*/ 8 w 79"/>
                <a:gd name="T21" fmla="*/ 4 h 17"/>
                <a:gd name="T22" fmla="*/ 7 w 79"/>
                <a:gd name="T23" fmla="*/ 5 h 17"/>
                <a:gd name="T24" fmla="*/ 12 w 79"/>
                <a:gd name="T25" fmla="*/ 5 h 17"/>
                <a:gd name="T26" fmla="*/ 21 w 79"/>
                <a:gd name="T27" fmla="*/ 6 h 17"/>
                <a:gd name="T28" fmla="*/ 31 w 79"/>
                <a:gd name="T29" fmla="*/ 8 h 17"/>
                <a:gd name="T30" fmla="*/ 41 w 79"/>
                <a:gd name="T31" fmla="*/ 9 h 17"/>
                <a:gd name="T32" fmla="*/ 51 w 79"/>
                <a:gd name="T33" fmla="*/ 12 h 17"/>
                <a:gd name="T34" fmla="*/ 62 w 79"/>
                <a:gd name="T35" fmla="*/ 13 h 17"/>
                <a:gd name="T36" fmla="*/ 70 w 79"/>
                <a:gd name="T37" fmla="*/ 16 h 17"/>
                <a:gd name="T38" fmla="*/ 78 w 79"/>
                <a:gd name="T39" fmla="*/ 11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9" h="17">
                  <a:moveTo>
                    <a:pt x="78" y="11"/>
                  </a:moveTo>
                  <a:lnTo>
                    <a:pt x="78" y="11"/>
                  </a:lnTo>
                  <a:lnTo>
                    <a:pt x="69" y="9"/>
                  </a:lnTo>
                  <a:lnTo>
                    <a:pt x="60" y="6"/>
                  </a:lnTo>
                  <a:lnTo>
                    <a:pt x="48" y="4"/>
                  </a:lnTo>
                  <a:lnTo>
                    <a:pt x="37" y="3"/>
                  </a:lnTo>
                  <a:lnTo>
                    <a:pt x="27" y="1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1"/>
                  </a:lnTo>
                  <a:lnTo>
                    <a:pt x="8" y="4"/>
                  </a:lnTo>
                  <a:lnTo>
                    <a:pt x="7" y="5"/>
                  </a:lnTo>
                  <a:lnTo>
                    <a:pt x="12" y="5"/>
                  </a:lnTo>
                  <a:lnTo>
                    <a:pt x="21" y="6"/>
                  </a:lnTo>
                  <a:lnTo>
                    <a:pt x="31" y="8"/>
                  </a:lnTo>
                  <a:lnTo>
                    <a:pt x="41" y="9"/>
                  </a:lnTo>
                  <a:lnTo>
                    <a:pt x="51" y="12"/>
                  </a:lnTo>
                  <a:lnTo>
                    <a:pt x="62" y="13"/>
                  </a:lnTo>
                  <a:lnTo>
                    <a:pt x="70" y="16"/>
                  </a:lnTo>
                  <a:lnTo>
                    <a:pt x="78" y="11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4" name="Freeform 407">
              <a:extLst>
                <a:ext uri="{FF2B5EF4-FFF2-40B4-BE49-F238E27FC236}">
                  <a16:creationId xmlns:a16="http://schemas.microsoft.com/office/drawing/2014/main" id="{84CFBC95-228F-4F9E-9517-D7586CE45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1166"/>
              <a:ext cx="37" cy="17"/>
            </a:xfrm>
            <a:custGeom>
              <a:avLst/>
              <a:gdLst>
                <a:gd name="T0" fmla="*/ 36 w 37"/>
                <a:gd name="T1" fmla="*/ 16 h 17"/>
                <a:gd name="T2" fmla="*/ 36 w 37"/>
                <a:gd name="T3" fmla="*/ 16 h 17"/>
                <a:gd name="T4" fmla="*/ 36 w 37"/>
                <a:gd name="T5" fmla="*/ 12 h 17"/>
                <a:gd name="T6" fmla="*/ 33 w 37"/>
                <a:gd name="T7" fmla="*/ 10 h 17"/>
                <a:gd name="T8" fmla="*/ 29 w 37"/>
                <a:gd name="T9" fmla="*/ 6 h 17"/>
                <a:gd name="T10" fmla="*/ 25 w 37"/>
                <a:gd name="T11" fmla="*/ 4 h 17"/>
                <a:gd name="T12" fmla="*/ 20 w 37"/>
                <a:gd name="T13" fmla="*/ 4 h 17"/>
                <a:gd name="T14" fmla="*/ 14 w 37"/>
                <a:gd name="T15" fmla="*/ 2 h 17"/>
                <a:gd name="T16" fmla="*/ 10 w 37"/>
                <a:gd name="T17" fmla="*/ 2 h 17"/>
                <a:gd name="T18" fmla="*/ 8 w 37"/>
                <a:gd name="T19" fmla="*/ 0 h 17"/>
                <a:gd name="T20" fmla="*/ 0 w 37"/>
                <a:gd name="T21" fmla="*/ 6 h 17"/>
                <a:gd name="T22" fmla="*/ 4 w 37"/>
                <a:gd name="T23" fmla="*/ 8 h 17"/>
                <a:gd name="T24" fmla="*/ 8 w 37"/>
                <a:gd name="T25" fmla="*/ 10 h 17"/>
                <a:gd name="T26" fmla="*/ 12 w 37"/>
                <a:gd name="T27" fmla="*/ 10 h 17"/>
                <a:gd name="T28" fmla="*/ 18 w 37"/>
                <a:gd name="T29" fmla="*/ 12 h 17"/>
                <a:gd name="T30" fmla="*/ 21 w 37"/>
                <a:gd name="T31" fmla="*/ 12 h 17"/>
                <a:gd name="T32" fmla="*/ 24 w 37"/>
                <a:gd name="T33" fmla="*/ 14 h 17"/>
                <a:gd name="T34" fmla="*/ 25 w 37"/>
                <a:gd name="T35" fmla="*/ 16 h 17"/>
                <a:gd name="T36" fmla="*/ 26 w 37"/>
                <a:gd name="T37" fmla="*/ 16 h 17"/>
                <a:gd name="T38" fmla="*/ 36 w 37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7" h="17">
                  <a:moveTo>
                    <a:pt x="36" y="16"/>
                  </a:moveTo>
                  <a:lnTo>
                    <a:pt x="36" y="16"/>
                  </a:lnTo>
                  <a:lnTo>
                    <a:pt x="36" y="12"/>
                  </a:lnTo>
                  <a:lnTo>
                    <a:pt x="33" y="10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20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0" y="6"/>
                  </a:lnTo>
                  <a:lnTo>
                    <a:pt x="4" y="8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8" y="12"/>
                  </a:lnTo>
                  <a:lnTo>
                    <a:pt x="21" y="12"/>
                  </a:lnTo>
                  <a:lnTo>
                    <a:pt x="24" y="14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36" y="16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5" name="Freeform 408">
              <a:extLst>
                <a:ext uri="{FF2B5EF4-FFF2-40B4-BE49-F238E27FC236}">
                  <a16:creationId xmlns:a16="http://schemas.microsoft.com/office/drawing/2014/main" id="{D516C410-27B9-43C5-AF2A-5C28EDDBB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180"/>
              <a:ext cx="42" cy="50"/>
            </a:xfrm>
            <a:custGeom>
              <a:avLst/>
              <a:gdLst>
                <a:gd name="T0" fmla="*/ 11 w 42"/>
                <a:gd name="T1" fmla="*/ 48 h 50"/>
                <a:gd name="T2" fmla="*/ 11 w 42"/>
                <a:gd name="T3" fmla="*/ 48 h 50"/>
                <a:gd name="T4" fmla="*/ 14 w 42"/>
                <a:gd name="T5" fmla="*/ 40 h 50"/>
                <a:gd name="T6" fmla="*/ 17 w 42"/>
                <a:gd name="T7" fmla="*/ 33 h 50"/>
                <a:gd name="T8" fmla="*/ 21 w 42"/>
                <a:gd name="T9" fmla="*/ 28 h 50"/>
                <a:gd name="T10" fmla="*/ 25 w 42"/>
                <a:gd name="T11" fmla="*/ 22 h 50"/>
                <a:gd name="T12" fmla="*/ 29 w 42"/>
                <a:gd name="T13" fmla="*/ 18 h 50"/>
                <a:gd name="T14" fmla="*/ 32 w 42"/>
                <a:gd name="T15" fmla="*/ 12 h 50"/>
                <a:gd name="T16" fmla="*/ 37 w 42"/>
                <a:gd name="T17" fmla="*/ 7 h 50"/>
                <a:gd name="T18" fmla="*/ 41 w 42"/>
                <a:gd name="T19" fmla="*/ 0 h 50"/>
                <a:gd name="T20" fmla="*/ 31 w 42"/>
                <a:gd name="T21" fmla="*/ 0 h 50"/>
                <a:gd name="T22" fmla="*/ 26 w 42"/>
                <a:gd name="T23" fmla="*/ 6 h 50"/>
                <a:gd name="T24" fmla="*/ 22 w 42"/>
                <a:gd name="T25" fmla="*/ 12 h 50"/>
                <a:gd name="T26" fmla="*/ 18 w 42"/>
                <a:gd name="T27" fmla="*/ 17 h 50"/>
                <a:gd name="T28" fmla="*/ 14 w 42"/>
                <a:gd name="T29" fmla="*/ 21 h 50"/>
                <a:gd name="T30" fmla="*/ 10 w 42"/>
                <a:gd name="T31" fmla="*/ 27 h 50"/>
                <a:gd name="T32" fmla="*/ 7 w 42"/>
                <a:gd name="T33" fmla="*/ 33 h 50"/>
                <a:gd name="T34" fmla="*/ 3 w 42"/>
                <a:gd name="T35" fmla="*/ 40 h 50"/>
                <a:gd name="T36" fmla="*/ 0 w 42"/>
                <a:gd name="T37" fmla="*/ 49 h 50"/>
                <a:gd name="T38" fmla="*/ 11 w 42"/>
                <a:gd name="T39" fmla="*/ 48 h 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2" h="50">
                  <a:moveTo>
                    <a:pt x="11" y="48"/>
                  </a:moveTo>
                  <a:lnTo>
                    <a:pt x="11" y="48"/>
                  </a:lnTo>
                  <a:lnTo>
                    <a:pt x="14" y="40"/>
                  </a:lnTo>
                  <a:lnTo>
                    <a:pt x="17" y="33"/>
                  </a:lnTo>
                  <a:lnTo>
                    <a:pt x="21" y="28"/>
                  </a:lnTo>
                  <a:lnTo>
                    <a:pt x="25" y="22"/>
                  </a:lnTo>
                  <a:lnTo>
                    <a:pt x="29" y="18"/>
                  </a:lnTo>
                  <a:lnTo>
                    <a:pt x="32" y="12"/>
                  </a:lnTo>
                  <a:lnTo>
                    <a:pt x="37" y="7"/>
                  </a:lnTo>
                  <a:lnTo>
                    <a:pt x="41" y="0"/>
                  </a:lnTo>
                  <a:lnTo>
                    <a:pt x="31" y="0"/>
                  </a:lnTo>
                  <a:lnTo>
                    <a:pt x="26" y="6"/>
                  </a:lnTo>
                  <a:lnTo>
                    <a:pt x="22" y="12"/>
                  </a:lnTo>
                  <a:lnTo>
                    <a:pt x="18" y="17"/>
                  </a:lnTo>
                  <a:lnTo>
                    <a:pt x="14" y="21"/>
                  </a:lnTo>
                  <a:lnTo>
                    <a:pt x="10" y="27"/>
                  </a:lnTo>
                  <a:lnTo>
                    <a:pt x="7" y="33"/>
                  </a:lnTo>
                  <a:lnTo>
                    <a:pt x="3" y="40"/>
                  </a:lnTo>
                  <a:lnTo>
                    <a:pt x="0" y="49"/>
                  </a:lnTo>
                  <a:lnTo>
                    <a:pt x="11" y="48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" name="Freeform 409">
              <a:extLst>
                <a:ext uri="{FF2B5EF4-FFF2-40B4-BE49-F238E27FC236}">
                  <a16:creationId xmlns:a16="http://schemas.microsoft.com/office/drawing/2014/main" id="{D0925DD5-02F4-4C6D-8F5E-33079F163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1234"/>
              <a:ext cx="18" cy="44"/>
            </a:xfrm>
            <a:custGeom>
              <a:avLst/>
              <a:gdLst>
                <a:gd name="T0" fmla="*/ 2 w 18"/>
                <a:gd name="T1" fmla="*/ 41 h 44"/>
                <a:gd name="T2" fmla="*/ 11 w 18"/>
                <a:gd name="T3" fmla="*/ 39 h 44"/>
                <a:gd name="T4" fmla="*/ 11 w 18"/>
                <a:gd name="T5" fmla="*/ 36 h 44"/>
                <a:gd name="T6" fmla="*/ 11 w 18"/>
                <a:gd name="T7" fmla="*/ 32 h 44"/>
                <a:gd name="T8" fmla="*/ 13 w 18"/>
                <a:gd name="T9" fmla="*/ 25 h 44"/>
                <a:gd name="T10" fmla="*/ 14 w 18"/>
                <a:gd name="T11" fmla="*/ 18 h 44"/>
                <a:gd name="T12" fmla="*/ 15 w 18"/>
                <a:gd name="T13" fmla="*/ 12 h 44"/>
                <a:gd name="T14" fmla="*/ 16 w 18"/>
                <a:gd name="T15" fmla="*/ 6 h 44"/>
                <a:gd name="T16" fmla="*/ 17 w 18"/>
                <a:gd name="T17" fmla="*/ 2 h 44"/>
                <a:gd name="T18" fmla="*/ 17 w 18"/>
                <a:gd name="T19" fmla="*/ 0 h 44"/>
                <a:gd name="T20" fmla="*/ 7 w 18"/>
                <a:gd name="T21" fmla="*/ 1 h 44"/>
                <a:gd name="T22" fmla="*/ 6 w 18"/>
                <a:gd name="T23" fmla="*/ 3 h 44"/>
                <a:gd name="T24" fmla="*/ 6 w 18"/>
                <a:gd name="T25" fmla="*/ 7 h 44"/>
                <a:gd name="T26" fmla="*/ 5 w 18"/>
                <a:gd name="T27" fmla="*/ 13 h 44"/>
                <a:gd name="T28" fmla="*/ 4 w 18"/>
                <a:gd name="T29" fmla="*/ 19 h 44"/>
                <a:gd name="T30" fmla="*/ 3 w 18"/>
                <a:gd name="T31" fmla="*/ 26 h 44"/>
                <a:gd name="T32" fmla="*/ 2 w 18"/>
                <a:gd name="T33" fmla="*/ 32 h 44"/>
                <a:gd name="T34" fmla="*/ 1 w 18"/>
                <a:gd name="T35" fmla="*/ 37 h 44"/>
                <a:gd name="T36" fmla="*/ 0 w 18"/>
                <a:gd name="T37" fmla="*/ 39 h 44"/>
                <a:gd name="T38" fmla="*/ 8 w 18"/>
                <a:gd name="T39" fmla="*/ 36 h 44"/>
                <a:gd name="T40" fmla="*/ 2 w 18"/>
                <a:gd name="T41" fmla="*/ 41 h 44"/>
                <a:gd name="T42" fmla="*/ 9 w 18"/>
                <a:gd name="T43" fmla="*/ 43 h 44"/>
                <a:gd name="T44" fmla="*/ 11 w 18"/>
                <a:gd name="T45" fmla="*/ 39 h 44"/>
                <a:gd name="T46" fmla="*/ 2 w 18"/>
                <a:gd name="T47" fmla="*/ 41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8" h="44">
                  <a:moveTo>
                    <a:pt x="2" y="41"/>
                  </a:moveTo>
                  <a:lnTo>
                    <a:pt x="11" y="39"/>
                  </a:lnTo>
                  <a:lnTo>
                    <a:pt x="11" y="36"/>
                  </a:lnTo>
                  <a:lnTo>
                    <a:pt x="11" y="32"/>
                  </a:lnTo>
                  <a:lnTo>
                    <a:pt x="13" y="25"/>
                  </a:lnTo>
                  <a:lnTo>
                    <a:pt x="14" y="18"/>
                  </a:lnTo>
                  <a:lnTo>
                    <a:pt x="15" y="12"/>
                  </a:lnTo>
                  <a:lnTo>
                    <a:pt x="16" y="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7"/>
                  </a:lnTo>
                  <a:lnTo>
                    <a:pt x="5" y="13"/>
                  </a:lnTo>
                  <a:lnTo>
                    <a:pt x="4" y="19"/>
                  </a:lnTo>
                  <a:lnTo>
                    <a:pt x="3" y="26"/>
                  </a:lnTo>
                  <a:lnTo>
                    <a:pt x="2" y="32"/>
                  </a:lnTo>
                  <a:lnTo>
                    <a:pt x="1" y="37"/>
                  </a:lnTo>
                  <a:lnTo>
                    <a:pt x="0" y="39"/>
                  </a:lnTo>
                  <a:lnTo>
                    <a:pt x="8" y="36"/>
                  </a:lnTo>
                  <a:lnTo>
                    <a:pt x="2" y="41"/>
                  </a:lnTo>
                  <a:lnTo>
                    <a:pt x="9" y="43"/>
                  </a:lnTo>
                  <a:lnTo>
                    <a:pt x="11" y="39"/>
                  </a:lnTo>
                  <a:lnTo>
                    <a:pt x="2" y="41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" name="Freeform 410">
              <a:extLst>
                <a:ext uri="{FF2B5EF4-FFF2-40B4-BE49-F238E27FC236}">
                  <a16:creationId xmlns:a16="http://schemas.microsoft.com/office/drawing/2014/main" id="{C41C58FF-8CA4-4137-8D94-1B1550765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1150"/>
              <a:ext cx="40" cy="160"/>
            </a:xfrm>
            <a:custGeom>
              <a:avLst/>
              <a:gdLst>
                <a:gd name="T0" fmla="*/ 16 w 40"/>
                <a:gd name="T1" fmla="*/ 147 h 160"/>
                <a:gd name="T2" fmla="*/ 15 w 40"/>
                <a:gd name="T3" fmla="*/ 148 h 160"/>
                <a:gd name="T4" fmla="*/ 13 w 40"/>
                <a:gd name="T5" fmla="*/ 150 h 160"/>
                <a:gd name="T6" fmla="*/ 11 w 40"/>
                <a:gd name="T7" fmla="*/ 151 h 160"/>
                <a:gd name="T8" fmla="*/ 10 w 40"/>
                <a:gd name="T9" fmla="*/ 153 h 160"/>
                <a:gd name="T10" fmla="*/ 8 w 40"/>
                <a:gd name="T11" fmla="*/ 155 h 160"/>
                <a:gd name="T12" fmla="*/ 5 w 40"/>
                <a:gd name="T13" fmla="*/ 156 h 160"/>
                <a:gd name="T14" fmla="*/ 3 w 40"/>
                <a:gd name="T15" fmla="*/ 158 h 160"/>
                <a:gd name="T16" fmla="*/ 0 w 40"/>
                <a:gd name="T17" fmla="*/ 159 h 160"/>
                <a:gd name="T18" fmla="*/ 0 w 40"/>
                <a:gd name="T19" fmla="*/ 151 h 160"/>
                <a:gd name="T20" fmla="*/ 0 w 40"/>
                <a:gd name="T21" fmla="*/ 144 h 160"/>
                <a:gd name="T22" fmla="*/ 0 w 40"/>
                <a:gd name="T23" fmla="*/ 137 h 160"/>
                <a:gd name="T24" fmla="*/ 2 w 40"/>
                <a:gd name="T25" fmla="*/ 128 h 160"/>
                <a:gd name="T26" fmla="*/ 4 w 40"/>
                <a:gd name="T27" fmla="*/ 120 h 160"/>
                <a:gd name="T28" fmla="*/ 5 w 40"/>
                <a:gd name="T29" fmla="*/ 113 h 160"/>
                <a:gd name="T30" fmla="*/ 7 w 40"/>
                <a:gd name="T31" fmla="*/ 105 h 160"/>
                <a:gd name="T32" fmla="*/ 9 w 40"/>
                <a:gd name="T33" fmla="*/ 96 h 160"/>
                <a:gd name="T34" fmla="*/ 10 w 40"/>
                <a:gd name="T35" fmla="*/ 89 h 160"/>
                <a:gd name="T36" fmla="*/ 10 w 40"/>
                <a:gd name="T37" fmla="*/ 81 h 160"/>
                <a:gd name="T38" fmla="*/ 11 w 40"/>
                <a:gd name="T39" fmla="*/ 72 h 160"/>
                <a:gd name="T40" fmla="*/ 11 w 40"/>
                <a:gd name="T41" fmla="*/ 65 h 160"/>
                <a:gd name="T42" fmla="*/ 11 w 40"/>
                <a:gd name="T43" fmla="*/ 57 h 160"/>
                <a:gd name="T44" fmla="*/ 10 w 40"/>
                <a:gd name="T45" fmla="*/ 49 h 160"/>
                <a:gd name="T46" fmla="*/ 8 w 40"/>
                <a:gd name="T47" fmla="*/ 41 h 160"/>
                <a:gd name="T48" fmla="*/ 4 w 40"/>
                <a:gd name="T49" fmla="*/ 34 h 160"/>
                <a:gd name="T50" fmla="*/ 10 w 40"/>
                <a:gd name="T51" fmla="*/ 18 h 160"/>
                <a:gd name="T52" fmla="*/ 14 w 40"/>
                <a:gd name="T53" fmla="*/ 7 h 160"/>
                <a:gd name="T54" fmla="*/ 17 w 40"/>
                <a:gd name="T55" fmla="*/ 1 h 160"/>
                <a:gd name="T56" fmla="*/ 19 w 40"/>
                <a:gd name="T57" fmla="*/ 0 h 160"/>
                <a:gd name="T58" fmla="*/ 22 w 40"/>
                <a:gd name="T59" fmla="*/ 4 h 160"/>
                <a:gd name="T60" fmla="*/ 24 w 40"/>
                <a:gd name="T61" fmla="*/ 13 h 160"/>
                <a:gd name="T62" fmla="*/ 28 w 40"/>
                <a:gd name="T63" fmla="*/ 27 h 160"/>
                <a:gd name="T64" fmla="*/ 33 w 40"/>
                <a:gd name="T65" fmla="*/ 46 h 160"/>
                <a:gd name="T66" fmla="*/ 34 w 40"/>
                <a:gd name="T67" fmla="*/ 52 h 160"/>
                <a:gd name="T68" fmla="*/ 35 w 40"/>
                <a:gd name="T69" fmla="*/ 57 h 160"/>
                <a:gd name="T70" fmla="*/ 36 w 40"/>
                <a:gd name="T71" fmla="*/ 64 h 160"/>
                <a:gd name="T72" fmla="*/ 37 w 40"/>
                <a:gd name="T73" fmla="*/ 70 h 160"/>
                <a:gd name="T74" fmla="*/ 38 w 40"/>
                <a:gd name="T75" fmla="*/ 77 h 160"/>
                <a:gd name="T76" fmla="*/ 39 w 40"/>
                <a:gd name="T77" fmla="*/ 84 h 160"/>
                <a:gd name="T78" fmla="*/ 39 w 40"/>
                <a:gd name="T79" fmla="*/ 92 h 160"/>
                <a:gd name="T80" fmla="*/ 38 w 40"/>
                <a:gd name="T81" fmla="*/ 99 h 160"/>
                <a:gd name="T82" fmla="*/ 38 w 40"/>
                <a:gd name="T83" fmla="*/ 106 h 160"/>
                <a:gd name="T84" fmla="*/ 37 w 40"/>
                <a:gd name="T85" fmla="*/ 114 h 160"/>
                <a:gd name="T86" fmla="*/ 35 w 40"/>
                <a:gd name="T87" fmla="*/ 120 h 160"/>
                <a:gd name="T88" fmla="*/ 32 w 40"/>
                <a:gd name="T89" fmla="*/ 126 h 160"/>
                <a:gd name="T90" fmla="*/ 29 w 40"/>
                <a:gd name="T91" fmla="*/ 133 h 160"/>
                <a:gd name="T92" fmla="*/ 26 w 40"/>
                <a:gd name="T93" fmla="*/ 138 h 160"/>
                <a:gd name="T94" fmla="*/ 21 w 40"/>
                <a:gd name="T95" fmla="*/ 143 h 160"/>
                <a:gd name="T96" fmla="*/ 16 w 40"/>
                <a:gd name="T97" fmla="*/ 147 h 1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" h="160">
                  <a:moveTo>
                    <a:pt x="16" y="147"/>
                  </a:moveTo>
                  <a:lnTo>
                    <a:pt x="15" y="148"/>
                  </a:lnTo>
                  <a:lnTo>
                    <a:pt x="13" y="150"/>
                  </a:lnTo>
                  <a:lnTo>
                    <a:pt x="11" y="151"/>
                  </a:lnTo>
                  <a:lnTo>
                    <a:pt x="10" y="153"/>
                  </a:lnTo>
                  <a:lnTo>
                    <a:pt x="8" y="155"/>
                  </a:lnTo>
                  <a:lnTo>
                    <a:pt x="5" y="156"/>
                  </a:lnTo>
                  <a:lnTo>
                    <a:pt x="3" y="158"/>
                  </a:lnTo>
                  <a:lnTo>
                    <a:pt x="0" y="159"/>
                  </a:lnTo>
                  <a:lnTo>
                    <a:pt x="0" y="151"/>
                  </a:lnTo>
                  <a:lnTo>
                    <a:pt x="0" y="144"/>
                  </a:lnTo>
                  <a:lnTo>
                    <a:pt x="0" y="137"/>
                  </a:lnTo>
                  <a:lnTo>
                    <a:pt x="2" y="128"/>
                  </a:lnTo>
                  <a:lnTo>
                    <a:pt x="4" y="120"/>
                  </a:lnTo>
                  <a:lnTo>
                    <a:pt x="5" y="113"/>
                  </a:lnTo>
                  <a:lnTo>
                    <a:pt x="7" y="105"/>
                  </a:lnTo>
                  <a:lnTo>
                    <a:pt x="9" y="96"/>
                  </a:lnTo>
                  <a:lnTo>
                    <a:pt x="10" y="89"/>
                  </a:lnTo>
                  <a:lnTo>
                    <a:pt x="10" y="81"/>
                  </a:lnTo>
                  <a:lnTo>
                    <a:pt x="11" y="72"/>
                  </a:lnTo>
                  <a:lnTo>
                    <a:pt x="11" y="65"/>
                  </a:lnTo>
                  <a:lnTo>
                    <a:pt x="11" y="57"/>
                  </a:lnTo>
                  <a:lnTo>
                    <a:pt x="10" y="49"/>
                  </a:lnTo>
                  <a:lnTo>
                    <a:pt x="8" y="41"/>
                  </a:lnTo>
                  <a:lnTo>
                    <a:pt x="4" y="34"/>
                  </a:lnTo>
                  <a:lnTo>
                    <a:pt x="10" y="18"/>
                  </a:lnTo>
                  <a:lnTo>
                    <a:pt x="14" y="7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2" y="4"/>
                  </a:lnTo>
                  <a:lnTo>
                    <a:pt x="24" y="13"/>
                  </a:lnTo>
                  <a:lnTo>
                    <a:pt x="28" y="27"/>
                  </a:lnTo>
                  <a:lnTo>
                    <a:pt x="33" y="46"/>
                  </a:lnTo>
                  <a:lnTo>
                    <a:pt x="34" y="52"/>
                  </a:lnTo>
                  <a:lnTo>
                    <a:pt x="35" y="57"/>
                  </a:lnTo>
                  <a:lnTo>
                    <a:pt x="36" y="64"/>
                  </a:lnTo>
                  <a:lnTo>
                    <a:pt x="37" y="70"/>
                  </a:lnTo>
                  <a:lnTo>
                    <a:pt x="38" y="77"/>
                  </a:lnTo>
                  <a:lnTo>
                    <a:pt x="39" y="84"/>
                  </a:lnTo>
                  <a:lnTo>
                    <a:pt x="39" y="92"/>
                  </a:lnTo>
                  <a:lnTo>
                    <a:pt x="38" y="99"/>
                  </a:lnTo>
                  <a:lnTo>
                    <a:pt x="38" y="106"/>
                  </a:lnTo>
                  <a:lnTo>
                    <a:pt x="37" y="114"/>
                  </a:lnTo>
                  <a:lnTo>
                    <a:pt x="35" y="120"/>
                  </a:lnTo>
                  <a:lnTo>
                    <a:pt x="32" y="126"/>
                  </a:lnTo>
                  <a:lnTo>
                    <a:pt x="29" y="133"/>
                  </a:lnTo>
                  <a:lnTo>
                    <a:pt x="26" y="138"/>
                  </a:lnTo>
                  <a:lnTo>
                    <a:pt x="21" y="143"/>
                  </a:lnTo>
                  <a:lnTo>
                    <a:pt x="16" y="147"/>
                  </a:lnTo>
                </a:path>
              </a:pathLst>
            </a:custGeom>
            <a:solidFill>
              <a:srgbClr val="007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" name="Freeform 411">
              <a:extLst>
                <a:ext uri="{FF2B5EF4-FFF2-40B4-BE49-F238E27FC236}">
                  <a16:creationId xmlns:a16="http://schemas.microsoft.com/office/drawing/2014/main" id="{B5D1CD18-9932-470A-9BF4-696EC6421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1302"/>
              <a:ext cx="27" cy="17"/>
            </a:xfrm>
            <a:custGeom>
              <a:avLst/>
              <a:gdLst>
                <a:gd name="T0" fmla="*/ 0 w 27"/>
                <a:gd name="T1" fmla="*/ 11 h 17"/>
                <a:gd name="T2" fmla="*/ 10 w 27"/>
                <a:gd name="T3" fmla="*/ 12 h 17"/>
                <a:gd name="T4" fmla="*/ 12 w 27"/>
                <a:gd name="T5" fmla="*/ 11 h 17"/>
                <a:gd name="T6" fmla="*/ 13 w 27"/>
                <a:gd name="T7" fmla="*/ 9 h 17"/>
                <a:gd name="T8" fmla="*/ 16 w 27"/>
                <a:gd name="T9" fmla="*/ 8 h 17"/>
                <a:gd name="T10" fmla="*/ 19 w 27"/>
                <a:gd name="T11" fmla="*/ 6 h 17"/>
                <a:gd name="T12" fmla="*/ 21 w 27"/>
                <a:gd name="T13" fmla="*/ 5 h 17"/>
                <a:gd name="T14" fmla="*/ 22 w 27"/>
                <a:gd name="T15" fmla="*/ 4 h 17"/>
                <a:gd name="T16" fmla="*/ 25 w 27"/>
                <a:gd name="T17" fmla="*/ 2 h 17"/>
                <a:gd name="T18" fmla="*/ 26 w 27"/>
                <a:gd name="T19" fmla="*/ 0 h 17"/>
                <a:gd name="T20" fmla="*/ 14 w 27"/>
                <a:gd name="T21" fmla="*/ 1 h 17"/>
                <a:gd name="T22" fmla="*/ 14 w 27"/>
                <a:gd name="T23" fmla="*/ 1 h 17"/>
                <a:gd name="T24" fmla="*/ 14 w 27"/>
                <a:gd name="T25" fmla="*/ 2 h 17"/>
                <a:gd name="T26" fmla="*/ 13 w 27"/>
                <a:gd name="T27" fmla="*/ 3 h 17"/>
                <a:gd name="T28" fmla="*/ 11 w 27"/>
                <a:gd name="T29" fmla="*/ 4 h 17"/>
                <a:gd name="T30" fmla="*/ 8 w 27"/>
                <a:gd name="T31" fmla="*/ 5 h 17"/>
                <a:gd name="T32" fmla="*/ 6 w 27"/>
                <a:gd name="T33" fmla="*/ 6 h 17"/>
                <a:gd name="T34" fmla="*/ 4 w 27"/>
                <a:gd name="T35" fmla="*/ 8 h 17"/>
                <a:gd name="T36" fmla="*/ 2 w 27"/>
                <a:gd name="T37" fmla="*/ 9 h 17"/>
                <a:gd name="T38" fmla="*/ 12 w 27"/>
                <a:gd name="T39" fmla="*/ 9 h 17"/>
                <a:gd name="T40" fmla="*/ 0 w 27"/>
                <a:gd name="T41" fmla="*/ 11 h 17"/>
                <a:gd name="T42" fmla="*/ 1 w 27"/>
                <a:gd name="T43" fmla="*/ 16 h 17"/>
                <a:gd name="T44" fmla="*/ 10 w 27"/>
                <a:gd name="T45" fmla="*/ 12 h 17"/>
                <a:gd name="T46" fmla="*/ 0 w 27"/>
                <a:gd name="T47" fmla="*/ 11 h 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7" h="17">
                  <a:moveTo>
                    <a:pt x="0" y="11"/>
                  </a:moveTo>
                  <a:lnTo>
                    <a:pt x="10" y="12"/>
                  </a:lnTo>
                  <a:lnTo>
                    <a:pt x="12" y="11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9" y="6"/>
                  </a:lnTo>
                  <a:lnTo>
                    <a:pt x="21" y="5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6" y="0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1" y="4"/>
                  </a:lnTo>
                  <a:lnTo>
                    <a:pt x="8" y="5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9"/>
                  </a:lnTo>
                  <a:lnTo>
                    <a:pt x="12" y="9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10" y="12"/>
                  </a:lnTo>
                  <a:lnTo>
                    <a:pt x="0" y="11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" name="Freeform 412">
              <a:extLst>
                <a:ext uri="{FF2B5EF4-FFF2-40B4-BE49-F238E27FC236}">
                  <a16:creationId xmlns:a16="http://schemas.microsoft.com/office/drawing/2014/main" id="{E43AF396-0F13-426F-97D9-1F6F72291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1183"/>
              <a:ext cx="22" cy="128"/>
            </a:xfrm>
            <a:custGeom>
              <a:avLst/>
              <a:gdLst>
                <a:gd name="T0" fmla="*/ 3 w 22"/>
                <a:gd name="T1" fmla="*/ 2 h 128"/>
                <a:gd name="T2" fmla="*/ 3 w 22"/>
                <a:gd name="T3" fmla="*/ 4 h 128"/>
                <a:gd name="T4" fmla="*/ 6 w 22"/>
                <a:gd name="T5" fmla="*/ 11 h 128"/>
                <a:gd name="T6" fmla="*/ 8 w 22"/>
                <a:gd name="T7" fmla="*/ 18 h 128"/>
                <a:gd name="T8" fmla="*/ 10 w 22"/>
                <a:gd name="T9" fmla="*/ 26 h 128"/>
                <a:gd name="T10" fmla="*/ 10 w 22"/>
                <a:gd name="T11" fmla="*/ 33 h 128"/>
                <a:gd name="T12" fmla="*/ 10 w 22"/>
                <a:gd name="T13" fmla="*/ 41 h 128"/>
                <a:gd name="T14" fmla="*/ 9 w 22"/>
                <a:gd name="T15" fmla="*/ 49 h 128"/>
                <a:gd name="T16" fmla="*/ 8 w 22"/>
                <a:gd name="T17" fmla="*/ 56 h 128"/>
                <a:gd name="T18" fmla="*/ 8 w 22"/>
                <a:gd name="T19" fmla="*/ 65 h 128"/>
                <a:gd name="T20" fmla="*/ 5 w 22"/>
                <a:gd name="T21" fmla="*/ 73 h 128"/>
                <a:gd name="T22" fmla="*/ 4 w 22"/>
                <a:gd name="T23" fmla="*/ 80 h 128"/>
                <a:gd name="T24" fmla="*/ 3 w 22"/>
                <a:gd name="T25" fmla="*/ 89 h 128"/>
                <a:gd name="T26" fmla="*/ 2 w 22"/>
                <a:gd name="T27" fmla="*/ 96 h 128"/>
                <a:gd name="T28" fmla="*/ 0 w 22"/>
                <a:gd name="T29" fmla="*/ 104 h 128"/>
                <a:gd name="T30" fmla="*/ 0 w 22"/>
                <a:gd name="T31" fmla="*/ 112 h 128"/>
                <a:gd name="T32" fmla="*/ 0 w 22"/>
                <a:gd name="T33" fmla="*/ 119 h 128"/>
                <a:gd name="T34" fmla="*/ 0 w 22"/>
                <a:gd name="T35" fmla="*/ 127 h 128"/>
                <a:gd name="T36" fmla="*/ 11 w 22"/>
                <a:gd name="T37" fmla="*/ 125 h 128"/>
                <a:gd name="T38" fmla="*/ 10 w 22"/>
                <a:gd name="T39" fmla="*/ 117 h 128"/>
                <a:gd name="T40" fmla="*/ 10 w 22"/>
                <a:gd name="T41" fmla="*/ 111 h 128"/>
                <a:gd name="T42" fmla="*/ 11 w 22"/>
                <a:gd name="T43" fmla="*/ 103 h 128"/>
                <a:gd name="T44" fmla="*/ 12 w 22"/>
                <a:gd name="T45" fmla="*/ 95 h 128"/>
                <a:gd name="T46" fmla="*/ 13 w 22"/>
                <a:gd name="T47" fmla="*/ 88 h 128"/>
                <a:gd name="T48" fmla="*/ 14 w 22"/>
                <a:gd name="T49" fmla="*/ 79 h 128"/>
                <a:gd name="T50" fmla="*/ 16 w 22"/>
                <a:gd name="T51" fmla="*/ 72 h 128"/>
                <a:gd name="T52" fmla="*/ 18 w 22"/>
                <a:gd name="T53" fmla="*/ 64 h 128"/>
                <a:gd name="T54" fmla="*/ 19 w 22"/>
                <a:gd name="T55" fmla="*/ 55 h 128"/>
                <a:gd name="T56" fmla="*/ 20 w 22"/>
                <a:gd name="T57" fmla="*/ 48 h 128"/>
                <a:gd name="T58" fmla="*/ 21 w 22"/>
                <a:gd name="T59" fmla="*/ 40 h 128"/>
                <a:gd name="T60" fmla="*/ 21 w 22"/>
                <a:gd name="T61" fmla="*/ 32 h 128"/>
                <a:gd name="T62" fmla="*/ 20 w 22"/>
                <a:gd name="T63" fmla="*/ 24 h 128"/>
                <a:gd name="T64" fmla="*/ 19 w 22"/>
                <a:gd name="T65" fmla="*/ 16 h 128"/>
                <a:gd name="T66" fmla="*/ 17 w 22"/>
                <a:gd name="T67" fmla="*/ 8 h 128"/>
                <a:gd name="T68" fmla="*/ 13 w 22"/>
                <a:gd name="T69" fmla="*/ 0 h 128"/>
                <a:gd name="T70" fmla="*/ 13 w 22"/>
                <a:gd name="T71" fmla="*/ 2 h 128"/>
                <a:gd name="T72" fmla="*/ 3 w 22"/>
                <a:gd name="T73" fmla="*/ 2 h 128"/>
                <a:gd name="T74" fmla="*/ 3 w 22"/>
                <a:gd name="T75" fmla="*/ 3 h 128"/>
                <a:gd name="T76" fmla="*/ 3 w 22"/>
                <a:gd name="T77" fmla="*/ 4 h 128"/>
                <a:gd name="T78" fmla="*/ 3 w 22"/>
                <a:gd name="T79" fmla="*/ 2 h 1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2" h="128">
                  <a:moveTo>
                    <a:pt x="3" y="2"/>
                  </a:moveTo>
                  <a:lnTo>
                    <a:pt x="3" y="4"/>
                  </a:lnTo>
                  <a:lnTo>
                    <a:pt x="6" y="11"/>
                  </a:lnTo>
                  <a:lnTo>
                    <a:pt x="8" y="18"/>
                  </a:lnTo>
                  <a:lnTo>
                    <a:pt x="10" y="26"/>
                  </a:lnTo>
                  <a:lnTo>
                    <a:pt x="10" y="33"/>
                  </a:lnTo>
                  <a:lnTo>
                    <a:pt x="10" y="41"/>
                  </a:lnTo>
                  <a:lnTo>
                    <a:pt x="9" y="49"/>
                  </a:lnTo>
                  <a:lnTo>
                    <a:pt x="8" y="56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4" y="80"/>
                  </a:lnTo>
                  <a:lnTo>
                    <a:pt x="3" y="89"/>
                  </a:lnTo>
                  <a:lnTo>
                    <a:pt x="2" y="96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0" y="119"/>
                  </a:lnTo>
                  <a:lnTo>
                    <a:pt x="0" y="127"/>
                  </a:lnTo>
                  <a:lnTo>
                    <a:pt x="11" y="125"/>
                  </a:lnTo>
                  <a:lnTo>
                    <a:pt x="10" y="117"/>
                  </a:lnTo>
                  <a:lnTo>
                    <a:pt x="10" y="111"/>
                  </a:lnTo>
                  <a:lnTo>
                    <a:pt x="11" y="103"/>
                  </a:lnTo>
                  <a:lnTo>
                    <a:pt x="12" y="95"/>
                  </a:lnTo>
                  <a:lnTo>
                    <a:pt x="13" y="88"/>
                  </a:lnTo>
                  <a:lnTo>
                    <a:pt x="14" y="79"/>
                  </a:lnTo>
                  <a:lnTo>
                    <a:pt x="16" y="72"/>
                  </a:lnTo>
                  <a:lnTo>
                    <a:pt x="18" y="64"/>
                  </a:lnTo>
                  <a:lnTo>
                    <a:pt x="19" y="55"/>
                  </a:lnTo>
                  <a:lnTo>
                    <a:pt x="20" y="48"/>
                  </a:lnTo>
                  <a:lnTo>
                    <a:pt x="21" y="40"/>
                  </a:lnTo>
                  <a:lnTo>
                    <a:pt x="21" y="32"/>
                  </a:lnTo>
                  <a:lnTo>
                    <a:pt x="20" y="24"/>
                  </a:lnTo>
                  <a:lnTo>
                    <a:pt x="19" y="16"/>
                  </a:lnTo>
                  <a:lnTo>
                    <a:pt x="17" y="8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2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" name="Freeform 413">
              <a:extLst>
                <a:ext uri="{FF2B5EF4-FFF2-40B4-BE49-F238E27FC236}">
                  <a16:creationId xmlns:a16="http://schemas.microsoft.com/office/drawing/2014/main" id="{8F04E288-5AD9-441D-B807-E2459BFFF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1148"/>
              <a:ext cx="42" cy="46"/>
            </a:xfrm>
            <a:custGeom>
              <a:avLst/>
              <a:gdLst>
                <a:gd name="T0" fmla="*/ 41 w 42"/>
                <a:gd name="T1" fmla="*/ 43 h 46"/>
                <a:gd name="T2" fmla="*/ 41 w 42"/>
                <a:gd name="T3" fmla="*/ 43 h 46"/>
                <a:gd name="T4" fmla="*/ 36 w 42"/>
                <a:gd name="T5" fmla="*/ 26 h 46"/>
                <a:gd name="T6" fmla="*/ 32 w 42"/>
                <a:gd name="T7" fmla="*/ 13 h 46"/>
                <a:gd name="T8" fmla="*/ 30 w 42"/>
                <a:gd name="T9" fmla="*/ 4 h 46"/>
                <a:gd name="T10" fmla="*/ 26 w 42"/>
                <a:gd name="T11" fmla="*/ 0 h 46"/>
                <a:gd name="T12" fmla="*/ 13 w 42"/>
                <a:gd name="T13" fmla="*/ 3 h 46"/>
                <a:gd name="T14" fmla="*/ 10 w 42"/>
                <a:gd name="T15" fmla="*/ 8 h 46"/>
                <a:gd name="T16" fmla="*/ 6 w 42"/>
                <a:gd name="T17" fmla="*/ 19 h 46"/>
                <a:gd name="T18" fmla="*/ 0 w 42"/>
                <a:gd name="T19" fmla="*/ 33 h 46"/>
                <a:gd name="T20" fmla="*/ 11 w 42"/>
                <a:gd name="T21" fmla="*/ 33 h 46"/>
                <a:gd name="T22" fmla="*/ 18 w 42"/>
                <a:gd name="T23" fmla="*/ 19 h 46"/>
                <a:gd name="T24" fmla="*/ 22 w 42"/>
                <a:gd name="T25" fmla="*/ 8 h 46"/>
                <a:gd name="T26" fmla="*/ 25 w 42"/>
                <a:gd name="T27" fmla="*/ 4 h 46"/>
                <a:gd name="T28" fmla="*/ 16 w 42"/>
                <a:gd name="T29" fmla="*/ 4 h 46"/>
                <a:gd name="T30" fmla="*/ 18 w 42"/>
                <a:gd name="T31" fmla="*/ 7 h 46"/>
                <a:gd name="T32" fmla="*/ 20 w 42"/>
                <a:gd name="T33" fmla="*/ 15 h 46"/>
                <a:gd name="T34" fmla="*/ 24 w 42"/>
                <a:gd name="T35" fmla="*/ 27 h 46"/>
                <a:gd name="T36" fmla="*/ 29 w 42"/>
                <a:gd name="T37" fmla="*/ 45 h 46"/>
                <a:gd name="T38" fmla="*/ 41 w 42"/>
                <a:gd name="T39" fmla="*/ 43 h 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2" h="46">
                  <a:moveTo>
                    <a:pt x="41" y="43"/>
                  </a:moveTo>
                  <a:lnTo>
                    <a:pt x="41" y="43"/>
                  </a:lnTo>
                  <a:lnTo>
                    <a:pt x="36" y="26"/>
                  </a:lnTo>
                  <a:lnTo>
                    <a:pt x="32" y="13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13" y="3"/>
                  </a:lnTo>
                  <a:lnTo>
                    <a:pt x="10" y="8"/>
                  </a:lnTo>
                  <a:lnTo>
                    <a:pt x="6" y="19"/>
                  </a:lnTo>
                  <a:lnTo>
                    <a:pt x="0" y="33"/>
                  </a:lnTo>
                  <a:lnTo>
                    <a:pt x="11" y="33"/>
                  </a:lnTo>
                  <a:lnTo>
                    <a:pt x="18" y="19"/>
                  </a:lnTo>
                  <a:lnTo>
                    <a:pt x="22" y="8"/>
                  </a:lnTo>
                  <a:lnTo>
                    <a:pt x="25" y="4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20" y="15"/>
                  </a:lnTo>
                  <a:lnTo>
                    <a:pt x="24" y="27"/>
                  </a:lnTo>
                  <a:lnTo>
                    <a:pt x="29" y="45"/>
                  </a:lnTo>
                  <a:lnTo>
                    <a:pt x="41" y="43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" name="Freeform 414">
              <a:extLst>
                <a:ext uri="{FF2B5EF4-FFF2-40B4-BE49-F238E27FC236}">
                  <a16:creationId xmlns:a16="http://schemas.microsoft.com/office/drawing/2014/main" id="{4E300D01-F111-4F93-93C3-1AF024D28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1197"/>
              <a:ext cx="36" cy="102"/>
            </a:xfrm>
            <a:custGeom>
              <a:avLst/>
              <a:gdLst>
                <a:gd name="T0" fmla="*/ 12 w 36"/>
                <a:gd name="T1" fmla="*/ 99 h 102"/>
                <a:gd name="T2" fmla="*/ 10 w 36"/>
                <a:gd name="T3" fmla="*/ 101 h 102"/>
                <a:gd name="T4" fmla="*/ 16 w 36"/>
                <a:gd name="T5" fmla="*/ 96 h 102"/>
                <a:gd name="T6" fmla="*/ 22 w 36"/>
                <a:gd name="T7" fmla="*/ 92 h 102"/>
                <a:gd name="T8" fmla="*/ 26 w 36"/>
                <a:gd name="T9" fmla="*/ 86 h 102"/>
                <a:gd name="T10" fmla="*/ 28 w 36"/>
                <a:gd name="T11" fmla="*/ 79 h 102"/>
                <a:gd name="T12" fmla="*/ 31 w 36"/>
                <a:gd name="T13" fmla="*/ 74 h 102"/>
                <a:gd name="T14" fmla="*/ 33 w 36"/>
                <a:gd name="T15" fmla="*/ 66 h 102"/>
                <a:gd name="T16" fmla="*/ 34 w 36"/>
                <a:gd name="T17" fmla="*/ 59 h 102"/>
                <a:gd name="T18" fmla="*/ 35 w 36"/>
                <a:gd name="T19" fmla="*/ 52 h 102"/>
                <a:gd name="T20" fmla="*/ 35 w 36"/>
                <a:gd name="T21" fmla="*/ 45 h 102"/>
                <a:gd name="T22" fmla="*/ 35 w 36"/>
                <a:gd name="T23" fmla="*/ 37 h 102"/>
                <a:gd name="T24" fmla="*/ 35 w 36"/>
                <a:gd name="T25" fmla="*/ 30 h 102"/>
                <a:gd name="T26" fmla="*/ 34 w 36"/>
                <a:gd name="T27" fmla="*/ 24 h 102"/>
                <a:gd name="T28" fmla="*/ 33 w 36"/>
                <a:gd name="T29" fmla="*/ 16 h 102"/>
                <a:gd name="T30" fmla="*/ 31 w 36"/>
                <a:gd name="T31" fmla="*/ 10 h 102"/>
                <a:gd name="T32" fmla="*/ 30 w 36"/>
                <a:gd name="T33" fmla="*/ 6 h 102"/>
                <a:gd name="T34" fmla="*/ 29 w 36"/>
                <a:gd name="T35" fmla="*/ 0 h 102"/>
                <a:gd name="T36" fmla="*/ 17 w 36"/>
                <a:gd name="T37" fmla="*/ 2 h 102"/>
                <a:gd name="T38" fmla="*/ 18 w 36"/>
                <a:gd name="T39" fmla="*/ 8 h 102"/>
                <a:gd name="T40" fmla="*/ 20 w 36"/>
                <a:gd name="T41" fmla="*/ 12 h 102"/>
                <a:gd name="T42" fmla="*/ 21 w 36"/>
                <a:gd name="T43" fmla="*/ 19 h 102"/>
                <a:gd name="T44" fmla="*/ 22 w 36"/>
                <a:gd name="T45" fmla="*/ 25 h 102"/>
                <a:gd name="T46" fmla="*/ 23 w 36"/>
                <a:gd name="T47" fmla="*/ 32 h 102"/>
                <a:gd name="T48" fmla="*/ 24 w 36"/>
                <a:gd name="T49" fmla="*/ 39 h 102"/>
                <a:gd name="T50" fmla="*/ 24 w 36"/>
                <a:gd name="T51" fmla="*/ 46 h 102"/>
                <a:gd name="T52" fmla="*/ 23 w 36"/>
                <a:gd name="T53" fmla="*/ 53 h 102"/>
                <a:gd name="T54" fmla="*/ 23 w 36"/>
                <a:gd name="T55" fmla="*/ 60 h 102"/>
                <a:gd name="T56" fmla="*/ 22 w 36"/>
                <a:gd name="T57" fmla="*/ 67 h 102"/>
                <a:gd name="T58" fmla="*/ 20 w 36"/>
                <a:gd name="T59" fmla="*/ 74 h 102"/>
                <a:gd name="T60" fmla="*/ 17 w 36"/>
                <a:gd name="T61" fmla="*/ 79 h 102"/>
                <a:gd name="T62" fmla="*/ 14 w 36"/>
                <a:gd name="T63" fmla="*/ 86 h 102"/>
                <a:gd name="T64" fmla="*/ 10 w 36"/>
                <a:gd name="T65" fmla="*/ 91 h 102"/>
                <a:gd name="T66" fmla="*/ 7 w 36"/>
                <a:gd name="T67" fmla="*/ 94 h 102"/>
                <a:gd name="T68" fmla="*/ 2 w 36"/>
                <a:gd name="T69" fmla="*/ 98 h 102"/>
                <a:gd name="T70" fmla="*/ 0 w 36"/>
                <a:gd name="T71" fmla="*/ 100 h 102"/>
                <a:gd name="T72" fmla="*/ 2 w 36"/>
                <a:gd name="T73" fmla="*/ 98 h 102"/>
                <a:gd name="T74" fmla="*/ 1 w 36"/>
                <a:gd name="T75" fmla="*/ 99 h 102"/>
                <a:gd name="T76" fmla="*/ 0 w 36"/>
                <a:gd name="T77" fmla="*/ 100 h 102"/>
                <a:gd name="T78" fmla="*/ 12 w 36"/>
                <a:gd name="T79" fmla="*/ 99 h 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6" h="102">
                  <a:moveTo>
                    <a:pt x="12" y="99"/>
                  </a:moveTo>
                  <a:lnTo>
                    <a:pt x="10" y="101"/>
                  </a:lnTo>
                  <a:lnTo>
                    <a:pt x="16" y="96"/>
                  </a:lnTo>
                  <a:lnTo>
                    <a:pt x="22" y="92"/>
                  </a:lnTo>
                  <a:lnTo>
                    <a:pt x="26" y="86"/>
                  </a:lnTo>
                  <a:lnTo>
                    <a:pt x="28" y="79"/>
                  </a:lnTo>
                  <a:lnTo>
                    <a:pt x="31" y="74"/>
                  </a:lnTo>
                  <a:lnTo>
                    <a:pt x="33" y="66"/>
                  </a:lnTo>
                  <a:lnTo>
                    <a:pt x="34" y="59"/>
                  </a:lnTo>
                  <a:lnTo>
                    <a:pt x="35" y="52"/>
                  </a:lnTo>
                  <a:lnTo>
                    <a:pt x="35" y="45"/>
                  </a:lnTo>
                  <a:lnTo>
                    <a:pt x="35" y="37"/>
                  </a:lnTo>
                  <a:lnTo>
                    <a:pt x="35" y="30"/>
                  </a:lnTo>
                  <a:lnTo>
                    <a:pt x="34" y="24"/>
                  </a:lnTo>
                  <a:lnTo>
                    <a:pt x="33" y="16"/>
                  </a:lnTo>
                  <a:lnTo>
                    <a:pt x="31" y="10"/>
                  </a:lnTo>
                  <a:lnTo>
                    <a:pt x="30" y="6"/>
                  </a:lnTo>
                  <a:lnTo>
                    <a:pt x="29" y="0"/>
                  </a:lnTo>
                  <a:lnTo>
                    <a:pt x="17" y="2"/>
                  </a:lnTo>
                  <a:lnTo>
                    <a:pt x="18" y="8"/>
                  </a:lnTo>
                  <a:lnTo>
                    <a:pt x="20" y="12"/>
                  </a:lnTo>
                  <a:lnTo>
                    <a:pt x="21" y="19"/>
                  </a:lnTo>
                  <a:lnTo>
                    <a:pt x="22" y="25"/>
                  </a:lnTo>
                  <a:lnTo>
                    <a:pt x="23" y="32"/>
                  </a:lnTo>
                  <a:lnTo>
                    <a:pt x="24" y="39"/>
                  </a:lnTo>
                  <a:lnTo>
                    <a:pt x="24" y="46"/>
                  </a:lnTo>
                  <a:lnTo>
                    <a:pt x="23" y="53"/>
                  </a:lnTo>
                  <a:lnTo>
                    <a:pt x="23" y="60"/>
                  </a:lnTo>
                  <a:lnTo>
                    <a:pt x="22" y="67"/>
                  </a:lnTo>
                  <a:lnTo>
                    <a:pt x="20" y="74"/>
                  </a:lnTo>
                  <a:lnTo>
                    <a:pt x="17" y="79"/>
                  </a:lnTo>
                  <a:lnTo>
                    <a:pt x="14" y="86"/>
                  </a:lnTo>
                  <a:lnTo>
                    <a:pt x="10" y="91"/>
                  </a:lnTo>
                  <a:lnTo>
                    <a:pt x="7" y="94"/>
                  </a:lnTo>
                  <a:lnTo>
                    <a:pt x="2" y="98"/>
                  </a:lnTo>
                  <a:lnTo>
                    <a:pt x="0" y="100"/>
                  </a:lnTo>
                  <a:lnTo>
                    <a:pt x="2" y="98"/>
                  </a:lnTo>
                  <a:lnTo>
                    <a:pt x="1" y="99"/>
                  </a:lnTo>
                  <a:lnTo>
                    <a:pt x="0" y="100"/>
                  </a:lnTo>
                  <a:lnTo>
                    <a:pt x="12" y="99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" name="Freeform 415">
              <a:extLst>
                <a:ext uri="{FF2B5EF4-FFF2-40B4-BE49-F238E27FC236}">
                  <a16:creationId xmlns:a16="http://schemas.microsoft.com/office/drawing/2014/main" id="{B02BF1A8-2451-40F7-B7DD-80C588F07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" y="959"/>
              <a:ext cx="17" cy="17"/>
            </a:xfrm>
            <a:custGeom>
              <a:avLst/>
              <a:gdLst>
                <a:gd name="T0" fmla="*/ 5 w 17"/>
                <a:gd name="T1" fmla="*/ 16 h 17"/>
                <a:gd name="T2" fmla="*/ 0 w 17"/>
                <a:gd name="T3" fmla="*/ 16 h 17"/>
                <a:gd name="T4" fmla="*/ 0 w 17"/>
                <a:gd name="T5" fmla="*/ 10 h 17"/>
                <a:gd name="T6" fmla="*/ 0 w 17"/>
                <a:gd name="T7" fmla="*/ 5 h 17"/>
                <a:gd name="T8" fmla="*/ 0 w 17"/>
                <a:gd name="T9" fmla="*/ 0 h 17"/>
                <a:gd name="T10" fmla="*/ 5 w 17"/>
                <a:gd name="T11" fmla="*/ 0 h 17"/>
                <a:gd name="T12" fmla="*/ 10 w 17"/>
                <a:gd name="T13" fmla="*/ 0 h 17"/>
                <a:gd name="T14" fmla="*/ 16 w 17"/>
                <a:gd name="T15" fmla="*/ 5 h 17"/>
                <a:gd name="T16" fmla="*/ 16 w 17"/>
                <a:gd name="T17" fmla="*/ 10 h 17"/>
                <a:gd name="T18" fmla="*/ 16 w 17"/>
                <a:gd name="T19" fmla="*/ 16 h 17"/>
                <a:gd name="T20" fmla="*/ 10 w 17"/>
                <a:gd name="T21" fmla="*/ 16 h 17"/>
                <a:gd name="T22" fmla="*/ 5 w 17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" h="17">
                  <a:moveTo>
                    <a:pt x="5" y="16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16" y="10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5" y="16"/>
                  </a:lnTo>
                </a:path>
              </a:pathLst>
            </a:custGeom>
            <a:solidFill>
              <a:srgbClr val="FFB2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" name="Freeform 416">
              <a:extLst>
                <a:ext uri="{FF2B5EF4-FFF2-40B4-BE49-F238E27FC236}">
                  <a16:creationId xmlns:a16="http://schemas.microsoft.com/office/drawing/2014/main" id="{F3B700BA-149F-479C-B135-982678DC5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958"/>
              <a:ext cx="17" cy="17"/>
            </a:xfrm>
            <a:custGeom>
              <a:avLst/>
              <a:gdLst>
                <a:gd name="T0" fmla="*/ 16 w 17"/>
                <a:gd name="T1" fmla="*/ 5 h 17"/>
                <a:gd name="T2" fmla="*/ 16 w 17"/>
                <a:gd name="T3" fmla="*/ 5 h 17"/>
                <a:gd name="T4" fmla="*/ 16 w 17"/>
                <a:gd name="T5" fmla="*/ 10 h 17"/>
                <a:gd name="T6" fmla="*/ 16 w 17"/>
                <a:gd name="T7" fmla="*/ 16 h 17"/>
                <a:gd name="T8" fmla="*/ 12 w 17"/>
                <a:gd name="T9" fmla="*/ 16 h 17"/>
                <a:gd name="T10" fmla="*/ 0 w 17"/>
                <a:gd name="T11" fmla="*/ 5 h 17"/>
                <a:gd name="T12" fmla="*/ 0 w 17"/>
                <a:gd name="T13" fmla="*/ 5 h 17"/>
                <a:gd name="T14" fmla="*/ 0 w 17"/>
                <a:gd name="T15" fmla="*/ 0 h 17"/>
                <a:gd name="T16" fmla="*/ 16 w 17"/>
                <a:gd name="T17" fmla="*/ 5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17">
                  <a:moveTo>
                    <a:pt x="16" y="5"/>
                  </a:moveTo>
                  <a:lnTo>
                    <a:pt x="16" y="5"/>
                  </a:lnTo>
                  <a:lnTo>
                    <a:pt x="16" y="10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0" y="5"/>
                  </a:lnTo>
                  <a:lnTo>
                    <a:pt x="0" y="0"/>
                  </a:lnTo>
                  <a:lnTo>
                    <a:pt x="16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" name="Freeform 417">
              <a:extLst>
                <a:ext uri="{FF2B5EF4-FFF2-40B4-BE49-F238E27FC236}">
                  <a16:creationId xmlns:a16="http://schemas.microsoft.com/office/drawing/2014/main" id="{714FAABA-70D7-4AA7-878D-48D6094D0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" y="960"/>
              <a:ext cx="17" cy="17"/>
            </a:xfrm>
            <a:custGeom>
              <a:avLst/>
              <a:gdLst>
                <a:gd name="T0" fmla="*/ 3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12 w 17"/>
                <a:gd name="T7" fmla="*/ 5 h 17"/>
                <a:gd name="T8" fmla="*/ 16 w 17"/>
                <a:gd name="T9" fmla="*/ 10 h 17"/>
                <a:gd name="T10" fmla="*/ 16 w 17"/>
                <a:gd name="T11" fmla="*/ 16 h 17"/>
                <a:gd name="T12" fmla="*/ 3 w 17"/>
                <a:gd name="T13" fmla="*/ 10 h 17"/>
                <a:gd name="T14" fmla="*/ 3 w 17"/>
                <a:gd name="T15" fmla="*/ 5 h 17"/>
                <a:gd name="T16" fmla="*/ 3 w 17"/>
                <a:gd name="T17" fmla="*/ 10 h 17"/>
                <a:gd name="T18" fmla="*/ 9 w 17"/>
                <a:gd name="T19" fmla="*/ 16 h 17"/>
                <a:gd name="T20" fmla="*/ 12 w 17"/>
                <a:gd name="T21" fmla="*/ 10 h 17"/>
                <a:gd name="T22" fmla="*/ 9 w 17"/>
                <a:gd name="T23" fmla="*/ 16 h 17"/>
                <a:gd name="T24" fmla="*/ 3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17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2" y="5"/>
                  </a:lnTo>
                  <a:lnTo>
                    <a:pt x="16" y="10"/>
                  </a:lnTo>
                  <a:lnTo>
                    <a:pt x="16" y="16"/>
                  </a:lnTo>
                  <a:lnTo>
                    <a:pt x="3" y="10"/>
                  </a:lnTo>
                  <a:lnTo>
                    <a:pt x="3" y="5"/>
                  </a:lnTo>
                  <a:lnTo>
                    <a:pt x="3" y="10"/>
                  </a:lnTo>
                  <a:lnTo>
                    <a:pt x="9" y="16"/>
                  </a:lnTo>
                  <a:lnTo>
                    <a:pt x="12" y="10"/>
                  </a:lnTo>
                  <a:lnTo>
                    <a:pt x="9" y="16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" name="Freeform 418">
              <a:extLst>
                <a:ext uri="{FF2B5EF4-FFF2-40B4-BE49-F238E27FC236}">
                  <a16:creationId xmlns:a16="http://schemas.microsoft.com/office/drawing/2014/main" id="{D274DF40-00A3-41D9-8A21-78B1BB576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960"/>
              <a:ext cx="17" cy="17"/>
            </a:xfrm>
            <a:custGeom>
              <a:avLst/>
              <a:gdLst>
                <a:gd name="T0" fmla="*/ 0 w 17"/>
                <a:gd name="T1" fmla="*/ 8 h 17"/>
                <a:gd name="T2" fmla="*/ 0 w 17"/>
                <a:gd name="T3" fmla="*/ 8 h 17"/>
                <a:gd name="T4" fmla="*/ 0 w 17"/>
                <a:gd name="T5" fmla="*/ 8 h 17"/>
                <a:gd name="T6" fmla="*/ 0 w 17"/>
                <a:gd name="T7" fmla="*/ 0 h 17"/>
                <a:gd name="T8" fmla="*/ 3 w 17"/>
                <a:gd name="T9" fmla="*/ 0 h 17"/>
                <a:gd name="T10" fmla="*/ 6 w 17"/>
                <a:gd name="T11" fmla="*/ 0 h 17"/>
                <a:gd name="T12" fmla="*/ 16 w 17"/>
                <a:gd name="T13" fmla="*/ 8 h 17"/>
                <a:gd name="T14" fmla="*/ 16 w 17"/>
                <a:gd name="T15" fmla="*/ 8 h 17"/>
                <a:gd name="T16" fmla="*/ 16 w 17"/>
                <a:gd name="T17" fmla="*/ 8 h 17"/>
                <a:gd name="T18" fmla="*/ 16 w 17"/>
                <a:gd name="T19" fmla="*/ 16 h 17"/>
                <a:gd name="T20" fmla="*/ 0 w 17"/>
                <a:gd name="T21" fmla="*/ 8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" name="Freeform 419">
              <a:extLst>
                <a:ext uri="{FF2B5EF4-FFF2-40B4-BE49-F238E27FC236}">
                  <a16:creationId xmlns:a16="http://schemas.microsoft.com/office/drawing/2014/main" id="{458E313B-3414-4D7E-9B18-262548413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957"/>
              <a:ext cx="17" cy="17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0 h 17"/>
                <a:gd name="T4" fmla="*/ 13 w 17"/>
                <a:gd name="T5" fmla="*/ 16 h 17"/>
                <a:gd name="T6" fmla="*/ 5 w 17"/>
                <a:gd name="T7" fmla="*/ 10 h 17"/>
                <a:gd name="T8" fmla="*/ 0 w 17"/>
                <a:gd name="T9" fmla="*/ 0 h 17"/>
                <a:gd name="T10" fmla="*/ 13 w 17"/>
                <a:gd name="T11" fmla="*/ 5 h 17"/>
                <a:gd name="T12" fmla="*/ 10 w 17"/>
                <a:gd name="T13" fmla="*/ 5 h 17"/>
                <a:gd name="T14" fmla="*/ 5 w 17"/>
                <a:gd name="T15" fmla="*/ 0 h 17"/>
                <a:gd name="T16" fmla="*/ 5 w 17"/>
                <a:gd name="T17" fmla="*/ 0 h 17"/>
                <a:gd name="T18" fmla="*/ 16 w 17"/>
                <a:gd name="T19" fmla="*/ 1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16" y="10"/>
                  </a:moveTo>
                  <a:lnTo>
                    <a:pt x="16" y="10"/>
                  </a:lnTo>
                  <a:lnTo>
                    <a:pt x="13" y="16"/>
                  </a:lnTo>
                  <a:lnTo>
                    <a:pt x="5" y="10"/>
                  </a:lnTo>
                  <a:lnTo>
                    <a:pt x="0" y="0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5" y="0"/>
                  </a:lnTo>
                  <a:lnTo>
                    <a:pt x="16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" name="Freeform 420">
              <a:extLst>
                <a:ext uri="{FF2B5EF4-FFF2-40B4-BE49-F238E27FC236}">
                  <a16:creationId xmlns:a16="http://schemas.microsoft.com/office/drawing/2014/main" id="{FF6E3D8A-414D-4E0D-A897-8C0DBC3C1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1128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9 w 17"/>
                <a:gd name="T3" fmla="*/ 0 h 1"/>
                <a:gd name="T4" fmla="*/ 3 w 17"/>
                <a:gd name="T5" fmla="*/ 0 h 1"/>
                <a:gd name="T6" fmla="*/ 0 w 17"/>
                <a:gd name="T7" fmla="*/ 0 h 1"/>
                <a:gd name="T8" fmla="*/ 3 w 17"/>
                <a:gd name="T9" fmla="*/ 0 h 1"/>
                <a:gd name="T10" fmla="*/ 16 w 1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">
                  <a:moveTo>
                    <a:pt x="16" y="0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6" y="0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" name="Freeform 421">
              <a:extLst>
                <a:ext uri="{FF2B5EF4-FFF2-40B4-BE49-F238E27FC236}">
                  <a16:creationId xmlns:a16="http://schemas.microsoft.com/office/drawing/2014/main" id="{926335E5-E69F-4042-9B99-D23C42871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1128"/>
              <a:ext cx="124" cy="98"/>
            </a:xfrm>
            <a:custGeom>
              <a:avLst/>
              <a:gdLst>
                <a:gd name="T0" fmla="*/ 123 w 124"/>
                <a:gd name="T1" fmla="*/ 91 h 98"/>
                <a:gd name="T2" fmla="*/ 116 w 124"/>
                <a:gd name="T3" fmla="*/ 89 h 98"/>
                <a:gd name="T4" fmla="*/ 102 w 124"/>
                <a:gd name="T5" fmla="*/ 91 h 98"/>
                <a:gd name="T6" fmla="*/ 90 w 124"/>
                <a:gd name="T7" fmla="*/ 90 h 98"/>
                <a:gd name="T8" fmla="*/ 78 w 124"/>
                <a:gd name="T9" fmla="*/ 88 h 98"/>
                <a:gd name="T10" fmla="*/ 69 w 124"/>
                <a:gd name="T11" fmla="*/ 84 h 98"/>
                <a:gd name="T12" fmla="*/ 60 w 124"/>
                <a:gd name="T13" fmla="*/ 77 h 98"/>
                <a:gd name="T14" fmla="*/ 53 w 124"/>
                <a:gd name="T15" fmla="*/ 71 h 98"/>
                <a:gd name="T16" fmla="*/ 47 w 124"/>
                <a:gd name="T17" fmla="*/ 62 h 98"/>
                <a:gd name="T18" fmla="*/ 40 w 124"/>
                <a:gd name="T19" fmla="*/ 54 h 98"/>
                <a:gd name="T20" fmla="*/ 36 w 124"/>
                <a:gd name="T21" fmla="*/ 45 h 98"/>
                <a:gd name="T22" fmla="*/ 32 w 124"/>
                <a:gd name="T23" fmla="*/ 36 h 98"/>
                <a:gd name="T24" fmla="*/ 29 w 124"/>
                <a:gd name="T25" fmla="*/ 27 h 98"/>
                <a:gd name="T26" fmla="*/ 24 w 124"/>
                <a:gd name="T27" fmla="*/ 20 h 98"/>
                <a:gd name="T28" fmla="*/ 21 w 124"/>
                <a:gd name="T29" fmla="*/ 13 h 98"/>
                <a:gd name="T30" fmla="*/ 18 w 124"/>
                <a:gd name="T31" fmla="*/ 8 h 98"/>
                <a:gd name="T32" fmla="*/ 15 w 124"/>
                <a:gd name="T33" fmla="*/ 3 h 98"/>
                <a:gd name="T34" fmla="*/ 8 w 124"/>
                <a:gd name="T35" fmla="*/ 0 h 98"/>
                <a:gd name="T36" fmla="*/ 0 w 124"/>
                <a:gd name="T37" fmla="*/ 6 h 98"/>
                <a:gd name="T38" fmla="*/ 2 w 124"/>
                <a:gd name="T39" fmla="*/ 7 h 98"/>
                <a:gd name="T40" fmla="*/ 5 w 124"/>
                <a:gd name="T41" fmla="*/ 10 h 98"/>
                <a:gd name="T42" fmla="*/ 8 w 124"/>
                <a:gd name="T43" fmla="*/ 16 h 98"/>
                <a:gd name="T44" fmla="*/ 12 w 124"/>
                <a:gd name="T45" fmla="*/ 23 h 98"/>
                <a:gd name="T46" fmla="*/ 16 w 124"/>
                <a:gd name="T47" fmla="*/ 31 h 98"/>
                <a:gd name="T48" fmla="*/ 19 w 124"/>
                <a:gd name="T49" fmla="*/ 39 h 98"/>
                <a:gd name="T50" fmla="*/ 23 w 124"/>
                <a:gd name="T51" fmla="*/ 48 h 98"/>
                <a:gd name="T52" fmla="*/ 29 w 124"/>
                <a:gd name="T53" fmla="*/ 57 h 98"/>
                <a:gd name="T54" fmla="*/ 34 w 124"/>
                <a:gd name="T55" fmla="*/ 65 h 98"/>
                <a:gd name="T56" fmla="*/ 40 w 124"/>
                <a:gd name="T57" fmla="*/ 74 h 98"/>
                <a:gd name="T58" fmla="*/ 49 w 124"/>
                <a:gd name="T59" fmla="*/ 81 h 98"/>
                <a:gd name="T60" fmla="*/ 58 w 124"/>
                <a:gd name="T61" fmla="*/ 89 h 98"/>
                <a:gd name="T62" fmla="*/ 70 w 124"/>
                <a:gd name="T63" fmla="*/ 92 h 98"/>
                <a:gd name="T64" fmla="*/ 83 w 124"/>
                <a:gd name="T65" fmla="*/ 96 h 98"/>
                <a:gd name="T66" fmla="*/ 100 w 124"/>
                <a:gd name="T67" fmla="*/ 97 h 98"/>
                <a:gd name="T68" fmla="*/ 118 w 124"/>
                <a:gd name="T69" fmla="*/ 96 h 98"/>
                <a:gd name="T70" fmla="*/ 110 w 124"/>
                <a:gd name="T71" fmla="*/ 93 h 98"/>
                <a:gd name="T72" fmla="*/ 123 w 124"/>
                <a:gd name="T73" fmla="*/ 91 h 98"/>
                <a:gd name="T74" fmla="*/ 123 w 124"/>
                <a:gd name="T75" fmla="*/ 89 h 98"/>
                <a:gd name="T76" fmla="*/ 116 w 124"/>
                <a:gd name="T77" fmla="*/ 89 h 98"/>
                <a:gd name="T78" fmla="*/ 123 w 124"/>
                <a:gd name="T79" fmla="*/ 91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4" h="98">
                  <a:moveTo>
                    <a:pt x="123" y="91"/>
                  </a:moveTo>
                  <a:lnTo>
                    <a:pt x="116" y="89"/>
                  </a:lnTo>
                  <a:lnTo>
                    <a:pt x="102" y="91"/>
                  </a:lnTo>
                  <a:lnTo>
                    <a:pt x="90" y="90"/>
                  </a:lnTo>
                  <a:lnTo>
                    <a:pt x="78" y="88"/>
                  </a:lnTo>
                  <a:lnTo>
                    <a:pt x="69" y="84"/>
                  </a:lnTo>
                  <a:lnTo>
                    <a:pt x="60" y="77"/>
                  </a:lnTo>
                  <a:lnTo>
                    <a:pt x="53" y="71"/>
                  </a:lnTo>
                  <a:lnTo>
                    <a:pt x="47" y="62"/>
                  </a:lnTo>
                  <a:lnTo>
                    <a:pt x="40" y="54"/>
                  </a:lnTo>
                  <a:lnTo>
                    <a:pt x="36" y="45"/>
                  </a:lnTo>
                  <a:lnTo>
                    <a:pt x="32" y="36"/>
                  </a:lnTo>
                  <a:lnTo>
                    <a:pt x="29" y="27"/>
                  </a:lnTo>
                  <a:lnTo>
                    <a:pt x="24" y="20"/>
                  </a:lnTo>
                  <a:lnTo>
                    <a:pt x="21" y="13"/>
                  </a:lnTo>
                  <a:lnTo>
                    <a:pt x="18" y="8"/>
                  </a:lnTo>
                  <a:lnTo>
                    <a:pt x="15" y="3"/>
                  </a:lnTo>
                  <a:lnTo>
                    <a:pt x="8" y="0"/>
                  </a:lnTo>
                  <a:lnTo>
                    <a:pt x="0" y="6"/>
                  </a:lnTo>
                  <a:lnTo>
                    <a:pt x="2" y="7"/>
                  </a:lnTo>
                  <a:lnTo>
                    <a:pt x="5" y="10"/>
                  </a:lnTo>
                  <a:lnTo>
                    <a:pt x="8" y="16"/>
                  </a:lnTo>
                  <a:lnTo>
                    <a:pt x="12" y="23"/>
                  </a:lnTo>
                  <a:lnTo>
                    <a:pt x="16" y="31"/>
                  </a:lnTo>
                  <a:lnTo>
                    <a:pt x="19" y="39"/>
                  </a:lnTo>
                  <a:lnTo>
                    <a:pt x="23" y="48"/>
                  </a:lnTo>
                  <a:lnTo>
                    <a:pt x="29" y="57"/>
                  </a:lnTo>
                  <a:lnTo>
                    <a:pt x="34" y="65"/>
                  </a:lnTo>
                  <a:lnTo>
                    <a:pt x="40" y="74"/>
                  </a:lnTo>
                  <a:lnTo>
                    <a:pt x="49" y="81"/>
                  </a:lnTo>
                  <a:lnTo>
                    <a:pt x="58" y="89"/>
                  </a:lnTo>
                  <a:lnTo>
                    <a:pt x="70" y="92"/>
                  </a:lnTo>
                  <a:lnTo>
                    <a:pt x="83" y="96"/>
                  </a:lnTo>
                  <a:lnTo>
                    <a:pt x="100" y="97"/>
                  </a:lnTo>
                  <a:lnTo>
                    <a:pt x="118" y="96"/>
                  </a:lnTo>
                  <a:lnTo>
                    <a:pt x="110" y="93"/>
                  </a:lnTo>
                  <a:lnTo>
                    <a:pt x="123" y="91"/>
                  </a:lnTo>
                  <a:lnTo>
                    <a:pt x="123" y="89"/>
                  </a:lnTo>
                  <a:lnTo>
                    <a:pt x="116" y="89"/>
                  </a:lnTo>
                  <a:lnTo>
                    <a:pt x="123" y="91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" name="Freeform 422">
              <a:extLst>
                <a:ext uri="{FF2B5EF4-FFF2-40B4-BE49-F238E27FC236}">
                  <a16:creationId xmlns:a16="http://schemas.microsoft.com/office/drawing/2014/main" id="{4B978CBD-DBF8-4F69-A350-11BA49CB1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1225"/>
              <a:ext cx="17" cy="66"/>
            </a:xfrm>
            <a:custGeom>
              <a:avLst/>
              <a:gdLst>
                <a:gd name="T0" fmla="*/ 7 w 17"/>
                <a:gd name="T1" fmla="*/ 65 h 66"/>
                <a:gd name="T2" fmla="*/ 5 w 17"/>
                <a:gd name="T3" fmla="*/ 61 h 66"/>
                <a:gd name="T4" fmla="*/ 12 w 17"/>
                <a:gd name="T5" fmla="*/ 60 h 66"/>
                <a:gd name="T6" fmla="*/ 11 w 17"/>
                <a:gd name="T7" fmla="*/ 53 h 66"/>
                <a:gd name="T8" fmla="*/ 11 w 17"/>
                <a:gd name="T9" fmla="*/ 44 h 66"/>
                <a:gd name="T10" fmla="*/ 10 w 17"/>
                <a:gd name="T11" fmla="*/ 33 h 66"/>
                <a:gd name="T12" fmla="*/ 10 w 17"/>
                <a:gd name="T13" fmla="*/ 21 h 66"/>
                <a:gd name="T14" fmla="*/ 9 w 17"/>
                <a:gd name="T15" fmla="*/ 11 h 66"/>
                <a:gd name="T16" fmla="*/ 9 w 17"/>
                <a:gd name="T17" fmla="*/ 3 h 66"/>
                <a:gd name="T18" fmla="*/ 9 w 17"/>
                <a:gd name="T19" fmla="*/ 0 h 66"/>
                <a:gd name="T20" fmla="*/ 0 w 17"/>
                <a:gd name="T21" fmla="*/ 2 h 66"/>
                <a:gd name="T22" fmla="*/ 0 w 17"/>
                <a:gd name="T23" fmla="*/ 5 h 66"/>
                <a:gd name="T24" fmla="*/ 0 w 17"/>
                <a:gd name="T25" fmla="*/ 13 h 66"/>
                <a:gd name="T26" fmla="*/ 0 w 17"/>
                <a:gd name="T27" fmla="*/ 23 h 66"/>
                <a:gd name="T28" fmla="*/ 1 w 17"/>
                <a:gd name="T29" fmla="*/ 35 h 66"/>
                <a:gd name="T30" fmla="*/ 1 w 17"/>
                <a:gd name="T31" fmla="*/ 46 h 66"/>
                <a:gd name="T32" fmla="*/ 2 w 17"/>
                <a:gd name="T33" fmla="*/ 55 h 66"/>
                <a:gd name="T34" fmla="*/ 2 w 17"/>
                <a:gd name="T35" fmla="*/ 61 h 66"/>
                <a:gd name="T36" fmla="*/ 12 w 17"/>
                <a:gd name="T37" fmla="*/ 62 h 66"/>
                <a:gd name="T38" fmla="*/ 10 w 17"/>
                <a:gd name="T39" fmla="*/ 60 h 66"/>
                <a:gd name="T40" fmla="*/ 13 w 17"/>
                <a:gd name="T41" fmla="*/ 62 h 66"/>
                <a:gd name="T42" fmla="*/ 16 w 17"/>
                <a:gd name="T43" fmla="*/ 60 h 66"/>
                <a:gd name="T44" fmla="*/ 10 w 17"/>
                <a:gd name="T45" fmla="*/ 60 h 66"/>
                <a:gd name="T46" fmla="*/ 7 w 17"/>
                <a:gd name="T47" fmla="*/ 65 h 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" h="66">
                  <a:moveTo>
                    <a:pt x="7" y="65"/>
                  </a:moveTo>
                  <a:lnTo>
                    <a:pt x="5" y="61"/>
                  </a:lnTo>
                  <a:lnTo>
                    <a:pt x="12" y="60"/>
                  </a:lnTo>
                  <a:lnTo>
                    <a:pt x="11" y="53"/>
                  </a:lnTo>
                  <a:lnTo>
                    <a:pt x="11" y="44"/>
                  </a:lnTo>
                  <a:lnTo>
                    <a:pt x="10" y="33"/>
                  </a:lnTo>
                  <a:lnTo>
                    <a:pt x="10" y="21"/>
                  </a:lnTo>
                  <a:lnTo>
                    <a:pt x="9" y="11"/>
                  </a:lnTo>
                  <a:lnTo>
                    <a:pt x="9" y="3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1" y="35"/>
                  </a:lnTo>
                  <a:lnTo>
                    <a:pt x="1" y="46"/>
                  </a:lnTo>
                  <a:lnTo>
                    <a:pt x="2" y="55"/>
                  </a:lnTo>
                  <a:lnTo>
                    <a:pt x="2" y="61"/>
                  </a:lnTo>
                  <a:lnTo>
                    <a:pt x="12" y="62"/>
                  </a:lnTo>
                  <a:lnTo>
                    <a:pt x="10" y="60"/>
                  </a:lnTo>
                  <a:lnTo>
                    <a:pt x="13" y="62"/>
                  </a:lnTo>
                  <a:lnTo>
                    <a:pt x="16" y="60"/>
                  </a:lnTo>
                  <a:lnTo>
                    <a:pt x="10" y="60"/>
                  </a:lnTo>
                  <a:lnTo>
                    <a:pt x="7" y="65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" name="Freeform 423">
              <a:extLst>
                <a:ext uri="{FF2B5EF4-FFF2-40B4-BE49-F238E27FC236}">
                  <a16:creationId xmlns:a16="http://schemas.microsoft.com/office/drawing/2014/main" id="{537B41B0-A801-4C06-8C18-D5E25FA43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" y="1244"/>
              <a:ext cx="186" cy="47"/>
            </a:xfrm>
            <a:custGeom>
              <a:avLst/>
              <a:gdLst>
                <a:gd name="T0" fmla="*/ 0 w 186"/>
                <a:gd name="T1" fmla="*/ 4 h 47"/>
                <a:gd name="T2" fmla="*/ 11 w 186"/>
                <a:gd name="T3" fmla="*/ 8 h 47"/>
                <a:gd name="T4" fmla="*/ 22 w 186"/>
                <a:gd name="T5" fmla="*/ 12 h 47"/>
                <a:gd name="T6" fmla="*/ 34 w 186"/>
                <a:gd name="T7" fmla="*/ 16 h 47"/>
                <a:gd name="T8" fmla="*/ 45 w 186"/>
                <a:gd name="T9" fmla="*/ 19 h 47"/>
                <a:gd name="T10" fmla="*/ 56 w 186"/>
                <a:gd name="T11" fmla="*/ 23 h 47"/>
                <a:gd name="T12" fmla="*/ 67 w 186"/>
                <a:gd name="T13" fmla="*/ 27 h 47"/>
                <a:gd name="T14" fmla="*/ 79 w 186"/>
                <a:gd name="T15" fmla="*/ 29 h 47"/>
                <a:gd name="T16" fmla="*/ 91 w 186"/>
                <a:gd name="T17" fmla="*/ 33 h 47"/>
                <a:gd name="T18" fmla="*/ 102 w 186"/>
                <a:gd name="T19" fmla="*/ 35 h 47"/>
                <a:gd name="T20" fmla="*/ 113 w 186"/>
                <a:gd name="T21" fmla="*/ 38 h 47"/>
                <a:gd name="T22" fmla="*/ 124 w 186"/>
                <a:gd name="T23" fmla="*/ 40 h 47"/>
                <a:gd name="T24" fmla="*/ 135 w 186"/>
                <a:gd name="T25" fmla="*/ 42 h 47"/>
                <a:gd name="T26" fmla="*/ 146 w 186"/>
                <a:gd name="T27" fmla="*/ 43 h 47"/>
                <a:gd name="T28" fmla="*/ 158 w 186"/>
                <a:gd name="T29" fmla="*/ 44 h 47"/>
                <a:gd name="T30" fmla="*/ 169 w 186"/>
                <a:gd name="T31" fmla="*/ 45 h 47"/>
                <a:gd name="T32" fmla="*/ 181 w 186"/>
                <a:gd name="T33" fmla="*/ 46 h 47"/>
                <a:gd name="T34" fmla="*/ 185 w 186"/>
                <a:gd name="T35" fmla="*/ 41 h 47"/>
                <a:gd name="T36" fmla="*/ 174 w 186"/>
                <a:gd name="T37" fmla="*/ 40 h 47"/>
                <a:gd name="T38" fmla="*/ 164 w 186"/>
                <a:gd name="T39" fmla="*/ 39 h 47"/>
                <a:gd name="T40" fmla="*/ 154 w 186"/>
                <a:gd name="T41" fmla="*/ 38 h 47"/>
                <a:gd name="T42" fmla="*/ 142 w 186"/>
                <a:gd name="T43" fmla="*/ 35 h 47"/>
                <a:gd name="T44" fmla="*/ 131 w 186"/>
                <a:gd name="T45" fmla="*/ 34 h 47"/>
                <a:gd name="T46" fmla="*/ 120 w 186"/>
                <a:gd name="T47" fmla="*/ 32 h 47"/>
                <a:gd name="T48" fmla="*/ 109 w 186"/>
                <a:gd name="T49" fmla="*/ 29 h 47"/>
                <a:gd name="T50" fmla="*/ 98 w 186"/>
                <a:gd name="T51" fmla="*/ 27 h 47"/>
                <a:gd name="T52" fmla="*/ 88 w 186"/>
                <a:gd name="T53" fmla="*/ 25 h 47"/>
                <a:gd name="T54" fmla="*/ 77 w 186"/>
                <a:gd name="T55" fmla="*/ 21 h 47"/>
                <a:gd name="T56" fmla="*/ 65 w 186"/>
                <a:gd name="T57" fmla="*/ 19 h 47"/>
                <a:gd name="T58" fmla="*/ 54 w 186"/>
                <a:gd name="T59" fmla="*/ 15 h 47"/>
                <a:gd name="T60" fmla="*/ 43 w 186"/>
                <a:gd name="T61" fmla="*/ 12 h 47"/>
                <a:gd name="T62" fmla="*/ 32 w 186"/>
                <a:gd name="T63" fmla="*/ 7 h 47"/>
                <a:gd name="T64" fmla="*/ 21 w 186"/>
                <a:gd name="T65" fmla="*/ 4 h 47"/>
                <a:gd name="T66" fmla="*/ 10 w 186"/>
                <a:gd name="T67" fmla="*/ 0 h 47"/>
                <a:gd name="T68" fmla="*/ 0 w 186"/>
                <a:gd name="T69" fmla="*/ 4 h 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86" h="47">
                  <a:moveTo>
                    <a:pt x="0" y="4"/>
                  </a:moveTo>
                  <a:lnTo>
                    <a:pt x="11" y="8"/>
                  </a:lnTo>
                  <a:lnTo>
                    <a:pt x="22" y="12"/>
                  </a:lnTo>
                  <a:lnTo>
                    <a:pt x="34" y="16"/>
                  </a:lnTo>
                  <a:lnTo>
                    <a:pt x="45" y="19"/>
                  </a:lnTo>
                  <a:lnTo>
                    <a:pt x="56" y="23"/>
                  </a:lnTo>
                  <a:lnTo>
                    <a:pt x="67" y="27"/>
                  </a:lnTo>
                  <a:lnTo>
                    <a:pt x="79" y="29"/>
                  </a:lnTo>
                  <a:lnTo>
                    <a:pt x="91" y="33"/>
                  </a:lnTo>
                  <a:lnTo>
                    <a:pt x="102" y="35"/>
                  </a:lnTo>
                  <a:lnTo>
                    <a:pt x="113" y="38"/>
                  </a:lnTo>
                  <a:lnTo>
                    <a:pt x="124" y="40"/>
                  </a:lnTo>
                  <a:lnTo>
                    <a:pt x="135" y="42"/>
                  </a:lnTo>
                  <a:lnTo>
                    <a:pt x="146" y="43"/>
                  </a:lnTo>
                  <a:lnTo>
                    <a:pt x="158" y="44"/>
                  </a:lnTo>
                  <a:lnTo>
                    <a:pt x="169" y="45"/>
                  </a:lnTo>
                  <a:lnTo>
                    <a:pt x="181" y="46"/>
                  </a:lnTo>
                  <a:lnTo>
                    <a:pt x="185" y="41"/>
                  </a:lnTo>
                  <a:lnTo>
                    <a:pt x="174" y="40"/>
                  </a:lnTo>
                  <a:lnTo>
                    <a:pt x="164" y="39"/>
                  </a:lnTo>
                  <a:lnTo>
                    <a:pt x="154" y="38"/>
                  </a:lnTo>
                  <a:lnTo>
                    <a:pt x="142" y="35"/>
                  </a:lnTo>
                  <a:lnTo>
                    <a:pt x="131" y="34"/>
                  </a:lnTo>
                  <a:lnTo>
                    <a:pt x="120" y="32"/>
                  </a:lnTo>
                  <a:lnTo>
                    <a:pt x="109" y="29"/>
                  </a:lnTo>
                  <a:lnTo>
                    <a:pt x="98" y="27"/>
                  </a:lnTo>
                  <a:lnTo>
                    <a:pt x="88" y="25"/>
                  </a:lnTo>
                  <a:lnTo>
                    <a:pt x="77" y="21"/>
                  </a:lnTo>
                  <a:lnTo>
                    <a:pt x="65" y="19"/>
                  </a:lnTo>
                  <a:lnTo>
                    <a:pt x="54" y="15"/>
                  </a:lnTo>
                  <a:lnTo>
                    <a:pt x="43" y="12"/>
                  </a:lnTo>
                  <a:lnTo>
                    <a:pt x="32" y="7"/>
                  </a:lnTo>
                  <a:lnTo>
                    <a:pt x="21" y="4"/>
                  </a:lnTo>
                  <a:lnTo>
                    <a:pt x="10" y="0"/>
                  </a:lnTo>
                  <a:lnTo>
                    <a:pt x="0" y="4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" name="Freeform 424">
              <a:extLst>
                <a:ext uri="{FF2B5EF4-FFF2-40B4-BE49-F238E27FC236}">
                  <a16:creationId xmlns:a16="http://schemas.microsoft.com/office/drawing/2014/main" id="{575C3004-6570-4FB7-8A23-209F7BCFB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" y="1243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9 w 17"/>
                <a:gd name="T3" fmla="*/ 0 h 1"/>
                <a:gd name="T4" fmla="*/ 3 w 17"/>
                <a:gd name="T5" fmla="*/ 0 h 1"/>
                <a:gd name="T6" fmla="*/ 0 w 17"/>
                <a:gd name="T7" fmla="*/ 0 h 1"/>
                <a:gd name="T8" fmla="*/ 3 w 17"/>
                <a:gd name="T9" fmla="*/ 0 h 1"/>
                <a:gd name="T10" fmla="*/ 16 w 1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">
                  <a:moveTo>
                    <a:pt x="16" y="0"/>
                  </a:moveTo>
                  <a:lnTo>
                    <a:pt x="9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6" y="0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" name="Freeform 425">
              <a:extLst>
                <a:ext uri="{FF2B5EF4-FFF2-40B4-BE49-F238E27FC236}">
                  <a16:creationId xmlns:a16="http://schemas.microsoft.com/office/drawing/2014/main" id="{B20B66C1-C93B-47BD-8D9A-06E0750F9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" y="1029"/>
              <a:ext cx="17" cy="1"/>
            </a:xfrm>
            <a:custGeom>
              <a:avLst/>
              <a:gdLst>
                <a:gd name="T0" fmla="*/ 8 w 17"/>
                <a:gd name="T1" fmla="*/ 0 h 1"/>
                <a:gd name="T2" fmla="*/ 16 w 17"/>
                <a:gd name="T3" fmla="*/ 0 h 1"/>
                <a:gd name="T4" fmla="*/ 16 w 17"/>
                <a:gd name="T5" fmla="*/ 0 h 1"/>
                <a:gd name="T6" fmla="*/ 8 w 17"/>
                <a:gd name="T7" fmla="*/ 0 h 1"/>
                <a:gd name="T8" fmla="*/ 0 w 17"/>
                <a:gd name="T9" fmla="*/ 0 h 1"/>
                <a:gd name="T10" fmla="*/ 8 w 1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">
                  <a:moveTo>
                    <a:pt x="8" y="0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" name="Freeform 426">
              <a:extLst>
                <a:ext uri="{FF2B5EF4-FFF2-40B4-BE49-F238E27FC236}">
                  <a16:creationId xmlns:a16="http://schemas.microsoft.com/office/drawing/2014/main" id="{581C7826-D82B-4CC1-9AE7-5C057DE9E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029"/>
              <a:ext cx="87" cy="64"/>
            </a:xfrm>
            <a:custGeom>
              <a:avLst/>
              <a:gdLst>
                <a:gd name="T0" fmla="*/ 86 w 87"/>
                <a:gd name="T1" fmla="*/ 60 h 64"/>
                <a:gd name="T2" fmla="*/ 85 w 87"/>
                <a:gd name="T3" fmla="*/ 59 h 64"/>
                <a:gd name="T4" fmla="*/ 81 w 87"/>
                <a:gd name="T5" fmla="*/ 57 h 64"/>
                <a:gd name="T6" fmla="*/ 76 w 87"/>
                <a:gd name="T7" fmla="*/ 55 h 64"/>
                <a:gd name="T8" fmla="*/ 68 w 87"/>
                <a:gd name="T9" fmla="*/ 51 h 64"/>
                <a:gd name="T10" fmla="*/ 61 w 87"/>
                <a:gd name="T11" fmla="*/ 47 h 64"/>
                <a:gd name="T12" fmla="*/ 53 w 87"/>
                <a:gd name="T13" fmla="*/ 44 h 64"/>
                <a:gd name="T14" fmla="*/ 45 w 87"/>
                <a:gd name="T15" fmla="*/ 40 h 64"/>
                <a:gd name="T16" fmla="*/ 37 w 87"/>
                <a:gd name="T17" fmla="*/ 36 h 64"/>
                <a:gd name="T18" fmla="*/ 29 w 87"/>
                <a:gd name="T19" fmla="*/ 32 h 64"/>
                <a:gd name="T20" fmla="*/ 23 w 87"/>
                <a:gd name="T21" fmla="*/ 28 h 64"/>
                <a:gd name="T22" fmla="*/ 18 w 87"/>
                <a:gd name="T23" fmla="*/ 24 h 64"/>
                <a:gd name="T24" fmla="*/ 13 w 87"/>
                <a:gd name="T25" fmla="*/ 19 h 64"/>
                <a:gd name="T26" fmla="*/ 13 w 87"/>
                <a:gd name="T27" fmla="*/ 16 h 64"/>
                <a:gd name="T28" fmla="*/ 13 w 87"/>
                <a:gd name="T29" fmla="*/ 13 h 64"/>
                <a:gd name="T30" fmla="*/ 17 w 87"/>
                <a:gd name="T31" fmla="*/ 10 h 64"/>
                <a:gd name="T32" fmla="*/ 22 w 87"/>
                <a:gd name="T33" fmla="*/ 8 h 64"/>
                <a:gd name="T34" fmla="*/ 32 w 87"/>
                <a:gd name="T35" fmla="*/ 5 h 64"/>
                <a:gd name="T36" fmla="*/ 28 w 87"/>
                <a:gd name="T37" fmla="*/ 0 h 64"/>
                <a:gd name="T38" fmla="*/ 17 w 87"/>
                <a:gd name="T39" fmla="*/ 4 h 64"/>
                <a:gd name="T40" fmla="*/ 7 w 87"/>
                <a:gd name="T41" fmla="*/ 7 h 64"/>
                <a:gd name="T42" fmla="*/ 2 w 87"/>
                <a:gd name="T43" fmla="*/ 13 h 64"/>
                <a:gd name="T44" fmla="*/ 0 w 87"/>
                <a:gd name="T45" fmla="*/ 18 h 64"/>
                <a:gd name="T46" fmla="*/ 2 w 87"/>
                <a:gd name="T47" fmla="*/ 22 h 64"/>
                <a:gd name="T48" fmla="*/ 6 w 87"/>
                <a:gd name="T49" fmla="*/ 27 h 64"/>
                <a:gd name="T50" fmla="*/ 11 w 87"/>
                <a:gd name="T51" fmla="*/ 32 h 64"/>
                <a:gd name="T52" fmla="*/ 19 w 87"/>
                <a:gd name="T53" fmla="*/ 37 h 64"/>
                <a:gd name="T54" fmla="*/ 26 w 87"/>
                <a:gd name="T55" fmla="*/ 41 h 64"/>
                <a:gd name="T56" fmla="*/ 35 w 87"/>
                <a:gd name="T57" fmla="*/ 45 h 64"/>
                <a:gd name="T58" fmla="*/ 44 w 87"/>
                <a:gd name="T59" fmla="*/ 48 h 64"/>
                <a:gd name="T60" fmla="*/ 52 w 87"/>
                <a:gd name="T61" fmla="*/ 52 h 64"/>
                <a:gd name="T62" fmla="*/ 59 w 87"/>
                <a:gd name="T63" fmla="*/ 56 h 64"/>
                <a:gd name="T64" fmla="*/ 66 w 87"/>
                <a:gd name="T65" fmla="*/ 59 h 64"/>
                <a:gd name="T66" fmla="*/ 71 w 87"/>
                <a:gd name="T67" fmla="*/ 61 h 64"/>
                <a:gd name="T68" fmla="*/ 75 w 87"/>
                <a:gd name="T69" fmla="*/ 63 h 64"/>
                <a:gd name="T70" fmla="*/ 74 w 87"/>
                <a:gd name="T71" fmla="*/ 61 h 64"/>
                <a:gd name="T72" fmla="*/ 86 w 87"/>
                <a:gd name="T73" fmla="*/ 60 h 64"/>
                <a:gd name="T74" fmla="*/ 86 w 87"/>
                <a:gd name="T75" fmla="*/ 59 h 64"/>
                <a:gd name="T76" fmla="*/ 85 w 87"/>
                <a:gd name="T77" fmla="*/ 59 h 64"/>
                <a:gd name="T78" fmla="*/ 86 w 87"/>
                <a:gd name="T79" fmla="*/ 60 h 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7" h="64">
                  <a:moveTo>
                    <a:pt x="86" y="60"/>
                  </a:moveTo>
                  <a:lnTo>
                    <a:pt x="85" y="59"/>
                  </a:lnTo>
                  <a:lnTo>
                    <a:pt x="81" y="57"/>
                  </a:lnTo>
                  <a:lnTo>
                    <a:pt x="76" y="55"/>
                  </a:lnTo>
                  <a:lnTo>
                    <a:pt x="68" y="51"/>
                  </a:lnTo>
                  <a:lnTo>
                    <a:pt x="61" y="47"/>
                  </a:lnTo>
                  <a:lnTo>
                    <a:pt x="53" y="44"/>
                  </a:lnTo>
                  <a:lnTo>
                    <a:pt x="45" y="40"/>
                  </a:lnTo>
                  <a:lnTo>
                    <a:pt x="37" y="36"/>
                  </a:lnTo>
                  <a:lnTo>
                    <a:pt x="29" y="32"/>
                  </a:lnTo>
                  <a:lnTo>
                    <a:pt x="23" y="28"/>
                  </a:lnTo>
                  <a:lnTo>
                    <a:pt x="18" y="24"/>
                  </a:lnTo>
                  <a:lnTo>
                    <a:pt x="13" y="19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32" y="5"/>
                  </a:lnTo>
                  <a:lnTo>
                    <a:pt x="28" y="0"/>
                  </a:lnTo>
                  <a:lnTo>
                    <a:pt x="17" y="4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7"/>
                  </a:lnTo>
                  <a:lnTo>
                    <a:pt x="11" y="32"/>
                  </a:lnTo>
                  <a:lnTo>
                    <a:pt x="19" y="37"/>
                  </a:lnTo>
                  <a:lnTo>
                    <a:pt x="26" y="41"/>
                  </a:lnTo>
                  <a:lnTo>
                    <a:pt x="35" y="45"/>
                  </a:lnTo>
                  <a:lnTo>
                    <a:pt x="44" y="48"/>
                  </a:lnTo>
                  <a:lnTo>
                    <a:pt x="52" y="52"/>
                  </a:lnTo>
                  <a:lnTo>
                    <a:pt x="59" y="56"/>
                  </a:lnTo>
                  <a:lnTo>
                    <a:pt x="66" y="59"/>
                  </a:lnTo>
                  <a:lnTo>
                    <a:pt x="71" y="61"/>
                  </a:lnTo>
                  <a:lnTo>
                    <a:pt x="75" y="63"/>
                  </a:lnTo>
                  <a:lnTo>
                    <a:pt x="74" y="61"/>
                  </a:lnTo>
                  <a:lnTo>
                    <a:pt x="86" y="60"/>
                  </a:lnTo>
                  <a:lnTo>
                    <a:pt x="86" y="59"/>
                  </a:lnTo>
                  <a:lnTo>
                    <a:pt x="85" y="59"/>
                  </a:lnTo>
                  <a:lnTo>
                    <a:pt x="86" y="60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" name="Freeform 427">
              <a:extLst>
                <a:ext uri="{FF2B5EF4-FFF2-40B4-BE49-F238E27FC236}">
                  <a16:creationId xmlns:a16="http://schemas.microsoft.com/office/drawing/2014/main" id="{762E2922-0043-45C7-B2BF-F85D4EAD4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095"/>
              <a:ext cx="48" cy="17"/>
            </a:xfrm>
            <a:custGeom>
              <a:avLst/>
              <a:gdLst>
                <a:gd name="T0" fmla="*/ 12 w 48"/>
                <a:gd name="T1" fmla="*/ 8 h 17"/>
                <a:gd name="T2" fmla="*/ 12 w 48"/>
                <a:gd name="T3" fmla="*/ 16 h 17"/>
                <a:gd name="T4" fmla="*/ 11 w 48"/>
                <a:gd name="T5" fmla="*/ 16 h 17"/>
                <a:gd name="T6" fmla="*/ 16 w 48"/>
                <a:gd name="T7" fmla="*/ 16 h 17"/>
                <a:gd name="T8" fmla="*/ 22 w 48"/>
                <a:gd name="T9" fmla="*/ 16 h 17"/>
                <a:gd name="T10" fmla="*/ 28 w 48"/>
                <a:gd name="T11" fmla="*/ 16 h 17"/>
                <a:gd name="T12" fmla="*/ 35 w 48"/>
                <a:gd name="T13" fmla="*/ 16 h 17"/>
                <a:gd name="T14" fmla="*/ 43 w 48"/>
                <a:gd name="T15" fmla="*/ 8 h 17"/>
                <a:gd name="T16" fmla="*/ 47 w 48"/>
                <a:gd name="T17" fmla="*/ 0 h 17"/>
                <a:gd name="T18" fmla="*/ 35 w 48"/>
                <a:gd name="T19" fmla="*/ 0 h 17"/>
                <a:gd name="T20" fmla="*/ 34 w 48"/>
                <a:gd name="T21" fmla="*/ 0 h 17"/>
                <a:gd name="T22" fmla="*/ 31 w 48"/>
                <a:gd name="T23" fmla="*/ 0 h 17"/>
                <a:gd name="T24" fmla="*/ 25 w 48"/>
                <a:gd name="T25" fmla="*/ 0 h 17"/>
                <a:gd name="T26" fmla="*/ 19 w 48"/>
                <a:gd name="T27" fmla="*/ 0 h 17"/>
                <a:gd name="T28" fmla="*/ 13 w 48"/>
                <a:gd name="T29" fmla="*/ 0 h 17"/>
                <a:gd name="T30" fmla="*/ 5 w 48"/>
                <a:gd name="T31" fmla="*/ 8 h 17"/>
                <a:gd name="T32" fmla="*/ 0 w 48"/>
                <a:gd name="T33" fmla="*/ 16 h 17"/>
                <a:gd name="T34" fmla="*/ 0 w 48"/>
                <a:gd name="T35" fmla="*/ 16 h 17"/>
                <a:gd name="T36" fmla="*/ 0 w 48"/>
                <a:gd name="T37" fmla="*/ 16 h 17"/>
                <a:gd name="T38" fmla="*/ 0 w 48"/>
                <a:gd name="T39" fmla="*/ 16 h 17"/>
                <a:gd name="T40" fmla="*/ 12 w 48"/>
                <a:gd name="T41" fmla="*/ 8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17">
                  <a:moveTo>
                    <a:pt x="12" y="8"/>
                  </a:moveTo>
                  <a:lnTo>
                    <a:pt x="12" y="16"/>
                  </a:lnTo>
                  <a:lnTo>
                    <a:pt x="11" y="16"/>
                  </a:lnTo>
                  <a:lnTo>
                    <a:pt x="16" y="16"/>
                  </a:lnTo>
                  <a:lnTo>
                    <a:pt x="22" y="16"/>
                  </a:lnTo>
                  <a:lnTo>
                    <a:pt x="28" y="16"/>
                  </a:lnTo>
                  <a:lnTo>
                    <a:pt x="35" y="16"/>
                  </a:lnTo>
                  <a:lnTo>
                    <a:pt x="43" y="8"/>
                  </a:lnTo>
                  <a:lnTo>
                    <a:pt x="47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5" y="8"/>
                  </a:lnTo>
                  <a:lnTo>
                    <a:pt x="0" y="16"/>
                  </a:lnTo>
                  <a:lnTo>
                    <a:pt x="12" y="8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" name="Freeform 428">
              <a:extLst>
                <a:ext uri="{FF2B5EF4-FFF2-40B4-BE49-F238E27FC236}">
                  <a16:creationId xmlns:a16="http://schemas.microsoft.com/office/drawing/2014/main" id="{D1EF457F-0464-440B-8181-8C6CAB685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100"/>
              <a:ext cx="142" cy="100"/>
            </a:xfrm>
            <a:custGeom>
              <a:avLst/>
              <a:gdLst>
                <a:gd name="T0" fmla="*/ 141 w 142"/>
                <a:gd name="T1" fmla="*/ 96 h 100"/>
                <a:gd name="T2" fmla="*/ 141 w 142"/>
                <a:gd name="T3" fmla="*/ 96 h 100"/>
                <a:gd name="T4" fmla="*/ 138 w 142"/>
                <a:gd name="T5" fmla="*/ 91 h 100"/>
                <a:gd name="T6" fmla="*/ 132 w 142"/>
                <a:gd name="T7" fmla="*/ 86 h 100"/>
                <a:gd name="T8" fmla="*/ 125 w 142"/>
                <a:gd name="T9" fmla="*/ 79 h 100"/>
                <a:gd name="T10" fmla="*/ 117 w 142"/>
                <a:gd name="T11" fmla="*/ 73 h 100"/>
                <a:gd name="T12" fmla="*/ 107 w 142"/>
                <a:gd name="T13" fmla="*/ 65 h 100"/>
                <a:gd name="T14" fmla="*/ 96 w 142"/>
                <a:gd name="T15" fmla="*/ 58 h 100"/>
                <a:gd name="T16" fmla="*/ 85 w 142"/>
                <a:gd name="T17" fmla="*/ 50 h 100"/>
                <a:gd name="T18" fmla="*/ 74 w 142"/>
                <a:gd name="T19" fmla="*/ 42 h 100"/>
                <a:gd name="T20" fmla="*/ 62 w 142"/>
                <a:gd name="T21" fmla="*/ 35 h 100"/>
                <a:gd name="T22" fmla="*/ 52 w 142"/>
                <a:gd name="T23" fmla="*/ 27 h 100"/>
                <a:gd name="T24" fmla="*/ 42 w 142"/>
                <a:gd name="T25" fmla="*/ 22 h 100"/>
                <a:gd name="T26" fmla="*/ 32 w 142"/>
                <a:gd name="T27" fmla="*/ 15 h 100"/>
                <a:gd name="T28" fmla="*/ 25 w 142"/>
                <a:gd name="T29" fmla="*/ 9 h 100"/>
                <a:gd name="T30" fmla="*/ 18 w 142"/>
                <a:gd name="T31" fmla="*/ 6 h 100"/>
                <a:gd name="T32" fmla="*/ 15 w 142"/>
                <a:gd name="T33" fmla="*/ 2 h 100"/>
                <a:gd name="T34" fmla="*/ 13 w 142"/>
                <a:gd name="T35" fmla="*/ 0 h 100"/>
                <a:gd name="T36" fmla="*/ 0 w 142"/>
                <a:gd name="T37" fmla="*/ 3 h 100"/>
                <a:gd name="T38" fmla="*/ 2 w 142"/>
                <a:gd name="T39" fmla="*/ 6 h 100"/>
                <a:gd name="T40" fmla="*/ 8 w 142"/>
                <a:gd name="T41" fmla="*/ 9 h 100"/>
                <a:gd name="T42" fmla="*/ 14 w 142"/>
                <a:gd name="T43" fmla="*/ 13 h 100"/>
                <a:gd name="T44" fmla="*/ 22 w 142"/>
                <a:gd name="T45" fmla="*/ 19 h 100"/>
                <a:gd name="T46" fmla="*/ 31 w 142"/>
                <a:gd name="T47" fmla="*/ 25 h 100"/>
                <a:gd name="T48" fmla="*/ 41 w 142"/>
                <a:gd name="T49" fmla="*/ 32 h 100"/>
                <a:gd name="T50" fmla="*/ 52 w 142"/>
                <a:gd name="T51" fmla="*/ 39 h 100"/>
                <a:gd name="T52" fmla="*/ 62 w 142"/>
                <a:gd name="T53" fmla="*/ 46 h 100"/>
                <a:gd name="T54" fmla="*/ 74 w 142"/>
                <a:gd name="T55" fmla="*/ 54 h 100"/>
                <a:gd name="T56" fmla="*/ 85 w 142"/>
                <a:gd name="T57" fmla="*/ 61 h 100"/>
                <a:gd name="T58" fmla="*/ 96 w 142"/>
                <a:gd name="T59" fmla="*/ 69 h 100"/>
                <a:gd name="T60" fmla="*/ 104 w 142"/>
                <a:gd name="T61" fmla="*/ 76 h 100"/>
                <a:gd name="T62" fmla="*/ 113 w 142"/>
                <a:gd name="T63" fmla="*/ 83 h 100"/>
                <a:gd name="T64" fmla="*/ 121 w 142"/>
                <a:gd name="T65" fmla="*/ 90 h 100"/>
                <a:gd name="T66" fmla="*/ 125 w 142"/>
                <a:gd name="T67" fmla="*/ 94 h 100"/>
                <a:gd name="T68" fmla="*/ 128 w 142"/>
                <a:gd name="T69" fmla="*/ 99 h 100"/>
                <a:gd name="T70" fmla="*/ 141 w 142"/>
                <a:gd name="T71" fmla="*/ 96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42" h="100">
                  <a:moveTo>
                    <a:pt x="141" y="96"/>
                  </a:moveTo>
                  <a:lnTo>
                    <a:pt x="141" y="96"/>
                  </a:lnTo>
                  <a:lnTo>
                    <a:pt x="138" y="91"/>
                  </a:lnTo>
                  <a:lnTo>
                    <a:pt x="132" y="86"/>
                  </a:lnTo>
                  <a:lnTo>
                    <a:pt x="125" y="79"/>
                  </a:lnTo>
                  <a:lnTo>
                    <a:pt x="117" y="73"/>
                  </a:lnTo>
                  <a:lnTo>
                    <a:pt x="107" y="65"/>
                  </a:lnTo>
                  <a:lnTo>
                    <a:pt x="96" y="58"/>
                  </a:lnTo>
                  <a:lnTo>
                    <a:pt x="85" y="50"/>
                  </a:lnTo>
                  <a:lnTo>
                    <a:pt x="74" y="42"/>
                  </a:lnTo>
                  <a:lnTo>
                    <a:pt x="62" y="35"/>
                  </a:lnTo>
                  <a:lnTo>
                    <a:pt x="52" y="27"/>
                  </a:lnTo>
                  <a:lnTo>
                    <a:pt x="42" y="22"/>
                  </a:lnTo>
                  <a:lnTo>
                    <a:pt x="32" y="15"/>
                  </a:lnTo>
                  <a:lnTo>
                    <a:pt x="25" y="9"/>
                  </a:lnTo>
                  <a:lnTo>
                    <a:pt x="18" y="6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8" y="9"/>
                  </a:lnTo>
                  <a:lnTo>
                    <a:pt x="14" y="13"/>
                  </a:lnTo>
                  <a:lnTo>
                    <a:pt x="22" y="19"/>
                  </a:lnTo>
                  <a:lnTo>
                    <a:pt x="31" y="25"/>
                  </a:lnTo>
                  <a:lnTo>
                    <a:pt x="41" y="32"/>
                  </a:lnTo>
                  <a:lnTo>
                    <a:pt x="52" y="39"/>
                  </a:lnTo>
                  <a:lnTo>
                    <a:pt x="62" y="46"/>
                  </a:lnTo>
                  <a:lnTo>
                    <a:pt x="74" y="54"/>
                  </a:lnTo>
                  <a:lnTo>
                    <a:pt x="85" y="61"/>
                  </a:lnTo>
                  <a:lnTo>
                    <a:pt x="96" y="69"/>
                  </a:lnTo>
                  <a:lnTo>
                    <a:pt x="104" y="76"/>
                  </a:lnTo>
                  <a:lnTo>
                    <a:pt x="113" y="83"/>
                  </a:lnTo>
                  <a:lnTo>
                    <a:pt x="121" y="90"/>
                  </a:lnTo>
                  <a:lnTo>
                    <a:pt x="125" y="94"/>
                  </a:lnTo>
                  <a:lnTo>
                    <a:pt x="128" y="99"/>
                  </a:lnTo>
                  <a:lnTo>
                    <a:pt x="141" y="96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" name="Freeform 429">
              <a:extLst>
                <a:ext uri="{FF2B5EF4-FFF2-40B4-BE49-F238E27FC236}">
                  <a16:creationId xmlns:a16="http://schemas.microsoft.com/office/drawing/2014/main" id="{A08BA9A2-74F6-46AD-92FF-D95E76E6F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202"/>
              <a:ext cx="25" cy="43"/>
            </a:xfrm>
            <a:custGeom>
              <a:avLst/>
              <a:gdLst>
                <a:gd name="T0" fmla="*/ 24 w 25"/>
                <a:gd name="T1" fmla="*/ 41 h 43"/>
                <a:gd name="T2" fmla="*/ 24 w 25"/>
                <a:gd name="T3" fmla="*/ 38 h 43"/>
                <a:gd name="T4" fmla="*/ 23 w 25"/>
                <a:gd name="T5" fmla="*/ 33 h 43"/>
                <a:gd name="T6" fmla="*/ 21 w 25"/>
                <a:gd name="T7" fmla="*/ 28 h 43"/>
                <a:gd name="T8" fmla="*/ 20 w 25"/>
                <a:gd name="T9" fmla="*/ 21 h 43"/>
                <a:gd name="T10" fmla="*/ 17 w 25"/>
                <a:gd name="T11" fmla="*/ 15 h 43"/>
                <a:gd name="T12" fmla="*/ 14 w 25"/>
                <a:gd name="T13" fmla="*/ 10 h 43"/>
                <a:gd name="T14" fmla="*/ 12 w 25"/>
                <a:gd name="T15" fmla="*/ 4 h 43"/>
                <a:gd name="T16" fmla="*/ 11 w 25"/>
                <a:gd name="T17" fmla="*/ 0 h 43"/>
                <a:gd name="T18" fmla="*/ 0 w 25"/>
                <a:gd name="T19" fmla="*/ 3 h 43"/>
                <a:gd name="T20" fmla="*/ 2 w 25"/>
                <a:gd name="T21" fmla="*/ 6 h 43"/>
                <a:gd name="T22" fmla="*/ 4 w 25"/>
                <a:gd name="T23" fmla="*/ 11 h 43"/>
                <a:gd name="T24" fmla="*/ 6 w 25"/>
                <a:gd name="T25" fmla="*/ 18 h 43"/>
                <a:gd name="T26" fmla="*/ 9 w 25"/>
                <a:gd name="T27" fmla="*/ 25 h 43"/>
                <a:gd name="T28" fmla="*/ 11 w 25"/>
                <a:gd name="T29" fmla="*/ 30 h 43"/>
                <a:gd name="T30" fmla="*/ 12 w 25"/>
                <a:gd name="T31" fmla="*/ 35 h 43"/>
                <a:gd name="T32" fmla="*/ 13 w 25"/>
                <a:gd name="T33" fmla="*/ 39 h 43"/>
                <a:gd name="T34" fmla="*/ 13 w 25"/>
                <a:gd name="T35" fmla="*/ 42 h 43"/>
                <a:gd name="T36" fmla="*/ 24 w 25"/>
                <a:gd name="T37" fmla="*/ 41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" h="43">
                  <a:moveTo>
                    <a:pt x="24" y="41"/>
                  </a:moveTo>
                  <a:lnTo>
                    <a:pt x="24" y="38"/>
                  </a:lnTo>
                  <a:lnTo>
                    <a:pt x="23" y="33"/>
                  </a:lnTo>
                  <a:lnTo>
                    <a:pt x="21" y="28"/>
                  </a:lnTo>
                  <a:lnTo>
                    <a:pt x="20" y="21"/>
                  </a:lnTo>
                  <a:lnTo>
                    <a:pt x="17" y="15"/>
                  </a:lnTo>
                  <a:lnTo>
                    <a:pt x="14" y="10"/>
                  </a:lnTo>
                  <a:lnTo>
                    <a:pt x="12" y="4"/>
                  </a:lnTo>
                  <a:lnTo>
                    <a:pt x="11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4" y="11"/>
                  </a:lnTo>
                  <a:lnTo>
                    <a:pt x="6" y="18"/>
                  </a:lnTo>
                  <a:lnTo>
                    <a:pt x="9" y="25"/>
                  </a:lnTo>
                  <a:lnTo>
                    <a:pt x="11" y="30"/>
                  </a:lnTo>
                  <a:lnTo>
                    <a:pt x="12" y="35"/>
                  </a:lnTo>
                  <a:lnTo>
                    <a:pt x="13" y="39"/>
                  </a:lnTo>
                  <a:lnTo>
                    <a:pt x="13" y="42"/>
                  </a:lnTo>
                  <a:lnTo>
                    <a:pt x="24" y="41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" name="Freeform 430">
              <a:extLst>
                <a:ext uri="{FF2B5EF4-FFF2-40B4-BE49-F238E27FC236}">
                  <a16:creationId xmlns:a16="http://schemas.microsoft.com/office/drawing/2014/main" id="{DCDD6757-B9D8-4C52-BABC-E72039662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1247"/>
              <a:ext cx="17" cy="17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0 h 17"/>
                <a:gd name="T4" fmla="*/ 9 w 17"/>
                <a:gd name="T5" fmla="*/ 0 h 17"/>
                <a:gd name="T6" fmla="*/ 13 w 17"/>
                <a:gd name="T7" fmla="*/ 0 h 17"/>
                <a:gd name="T8" fmla="*/ 16 w 17"/>
                <a:gd name="T9" fmla="*/ 16 h 17"/>
                <a:gd name="T10" fmla="*/ 0 w 17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16"/>
                  </a:lnTo>
                  <a:lnTo>
                    <a:pt x="0" y="8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" name="Freeform 431">
              <a:extLst>
                <a:ext uri="{FF2B5EF4-FFF2-40B4-BE49-F238E27FC236}">
                  <a16:creationId xmlns:a16="http://schemas.microsoft.com/office/drawing/2014/main" id="{EFA3A2C3-B9DB-4C4F-BCCB-735B568AD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92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8 h 17"/>
                <a:gd name="T4" fmla="*/ 8 w 17"/>
                <a:gd name="T5" fmla="*/ 0 h 17"/>
                <a:gd name="T6" fmla="*/ 16 w 17"/>
                <a:gd name="T7" fmla="*/ 8 h 17"/>
                <a:gd name="T8" fmla="*/ 16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" name="Freeform 432">
              <a:extLst>
                <a:ext uri="{FF2B5EF4-FFF2-40B4-BE49-F238E27FC236}">
                  <a16:creationId xmlns:a16="http://schemas.microsoft.com/office/drawing/2014/main" id="{B7CAF203-7234-4CC2-B271-01B14BE2A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927"/>
              <a:ext cx="29" cy="1"/>
            </a:xfrm>
            <a:custGeom>
              <a:avLst/>
              <a:gdLst>
                <a:gd name="T0" fmla="*/ 28 w 29"/>
                <a:gd name="T1" fmla="*/ 0 h 1"/>
                <a:gd name="T2" fmla="*/ 23 w 29"/>
                <a:gd name="T3" fmla="*/ 0 h 1"/>
                <a:gd name="T4" fmla="*/ 21 w 29"/>
                <a:gd name="T5" fmla="*/ 0 h 1"/>
                <a:gd name="T6" fmla="*/ 17 w 29"/>
                <a:gd name="T7" fmla="*/ 0 h 1"/>
                <a:gd name="T8" fmla="*/ 14 w 29"/>
                <a:gd name="T9" fmla="*/ 0 h 1"/>
                <a:gd name="T10" fmla="*/ 12 w 29"/>
                <a:gd name="T11" fmla="*/ 0 h 1"/>
                <a:gd name="T12" fmla="*/ 7 w 29"/>
                <a:gd name="T13" fmla="*/ 0 h 1"/>
                <a:gd name="T14" fmla="*/ 3 w 29"/>
                <a:gd name="T15" fmla="*/ 0 h 1"/>
                <a:gd name="T16" fmla="*/ 0 w 29"/>
                <a:gd name="T17" fmla="*/ 0 h 1"/>
                <a:gd name="T18" fmla="*/ 7 w 29"/>
                <a:gd name="T19" fmla="*/ 0 h 1"/>
                <a:gd name="T20" fmla="*/ 9 w 29"/>
                <a:gd name="T21" fmla="*/ 0 h 1"/>
                <a:gd name="T22" fmla="*/ 10 w 29"/>
                <a:gd name="T23" fmla="*/ 0 h 1"/>
                <a:gd name="T24" fmla="*/ 13 w 29"/>
                <a:gd name="T25" fmla="*/ 0 h 1"/>
                <a:gd name="T26" fmla="*/ 15 w 29"/>
                <a:gd name="T27" fmla="*/ 0 h 1"/>
                <a:gd name="T28" fmla="*/ 17 w 29"/>
                <a:gd name="T29" fmla="*/ 0 h 1"/>
                <a:gd name="T30" fmla="*/ 21 w 29"/>
                <a:gd name="T31" fmla="*/ 0 h 1"/>
                <a:gd name="T32" fmla="*/ 24 w 29"/>
                <a:gd name="T33" fmla="*/ 0 h 1"/>
                <a:gd name="T34" fmla="*/ 20 w 29"/>
                <a:gd name="T35" fmla="*/ 0 h 1"/>
                <a:gd name="T36" fmla="*/ 28 w 29"/>
                <a:gd name="T37" fmla="*/ 0 h 1"/>
                <a:gd name="T38" fmla="*/ 25 w 29"/>
                <a:gd name="T39" fmla="*/ 0 h 1"/>
                <a:gd name="T40" fmla="*/ 23 w 29"/>
                <a:gd name="T41" fmla="*/ 0 h 1"/>
                <a:gd name="T42" fmla="*/ 28 w 29"/>
                <a:gd name="T43" fmla="*/ 0 h 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9" h="1">
                  <a:moveTo>
                    <a:pt x="28" y="0"/>
                  </a:move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" name="Freeform 433">
              <a:extLst>
                <a:ext uri="{FF2B5EF4-FFF2-40B4-BE49-F238E27FC236}">
                  <a16:creationId xmlns:a16="http://schemas.microsoft.com/office/drawing/2014/main" id="{AB563ACE-3900-4A2C-ACC1-84FAB553A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928"/>
              <a:ext cx="20" cy="17"/>
            </a:xfrm>
            <a:custGeom>
              <a:avLst/>
              <a:gdLst>
                <a:gd name="T0" fmla="*/ 18 w 20"/>
                <a:gd name="T1" fmla="*/ 16 h 17"/>
                <a:gd name="T2" fmla="*/ 19 w 20"/>
                <a:gd name="T3" fmla="*/ 16 h 17"/>
                <a:gd name="T4" fmla="*/ 16 w 20"/>
                <a:gd name="T5" fmla="*/ 0 h 17"/>
                <a:gd name="T6" fmla="*/ 13 w 20"/>
                <a:gd name="T7" fmla="*/ 0 h 17"/>
                <a:gd name="T8" fmla="*/ 10 w 20"/>
                <a:gd name="T9" fmla="*/ 0 h 17"/>
                <a:gd name="T10" fmla="*/ 7 w 20"/>
                <a:gd name="T11" fmla="*/ 0 h 17"/>
                <a:gd name="T12" fmla="*/ 0 w 20"/>
                <a:gd name="T13" fmla="*/ 0 h 17"/>
                <a:gd name="T14" fmla="*/ 3 w 20"/>
                <a:gd name="T15" fmla="*/ 0 h 17"/>
                <a:gd name="T16" fmla="*/ 6 w 20"/>
                <a:gd name="T17" fmla="*/ 16 h 17"/>
                <a:gd name="T18" fmla="*/ 9 w 20"/>
                <a:gd name="T19" fmla="*/ 16 h 17"/>
                <a:gd name="T20" fmla="*/ 12 w 20"/>
                <a:gd name="T21" fmla="*/ 16 h 17"/>
                <a:gd name="T22" fmla="*/ 18 w 20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" h="17">
                  <a:moveTo>
                    <a:pt x="18" y="16"/>
                  </a:moveTo>
                  <a:lnTo>
                    <a:pt x="19" y="16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8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Freeform 434">
              <a:extLst>
                <a:ext uri="{FF2B5EF4-FFF2-40B4-BE49-F238E27FC236}">
                  <a16:creationId xmlns:a16="http://schemas.microsoft.com/office/drawing/2014/main" id="{041D6597-4DED-4390-A76E-1A0F80188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" y="930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3 w 17"/>
                <a:gd name="T3" fmla="*/ 8 h 17"/>
                <a:gd name="T4" fmla="*/ 10 w 17"/>
                <a:gd name="T5" fmla="*/ 16 h 17"/>
                <a:gd name="T6" fmla="*/ 0 w 17"/>
                <a:gd name="T7" fmla="*/ 0 h 17"/>
                <a:gd name="T8" fmla="*/ 5 w 17"/>
                <a:gd name="T9" fmla="*/ 0 h 17"/>
                <a:gd name="T10" fmla="*/ 2 w 17"/>
                <a:gd name="T11" fmla="*/ 0 h 17"/>
                <a:gd name="T12" fmla="*/ 16 w 17"/>
                <a:gd name="T13" fmla="*/ 8 h 17"/>
                <a:gd name="T14" fmla="*/ 13 w 17"/>
                <a:gd name="T15" fmla="*/ 8 h 17"/>
                <a:gd name="T16" fmla="*/ 16 w 17"/>
                <a:gd name="T17" fmla="*/ 8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17">
                  <a:moveTo>
                    <a:pt x="16" y="8"/>
                  </a:moveTo>
                  <a:lnTo>
                    <a:pt x="13" y="8"/>
                  </a:lnTo>
                  <a:lnTo>
                    <a:pt x="10" y="16"/>
                  </a:lnTo>
                  <a:lnTo>
                    <a:pt x="0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Freeform 435">
              <a:extLst>
                <a:ext uri="{FF2B5EF4-FFF2-40B4-BE49-F238E27FC236}">
                  <a16:creationId xmlns:a16="http://schemas.microsoft.com/office/drawing/2014/main" id="{2E5A5B1A-A2AF-4EB5-9B59-27E332E4E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933"/>
              <a:ext cx="17" cy="1"/>
            </a:xfrm>
            <a:custGeom>
              <a:avLst/>
              <a:gdLst>
                <a:gd name="T0" fmla="*/ 4 w 17"/>
                <a:gd name="T1" fmla="*/ 0 h 1"/>
                <a:gd name="T2" fmla="*/ 13 w 17"/>
                <a:gd name="T3" fmla="*/ 0 h 1"/>
                <a:gd name="T4" fmla="*/ 13 w 17"/>
                <a:gd name="T5" fmla="*/ 0 h 1"/>
                <a:gd name="T6" fmla="*/ 13 w 17"/>
                <a:gd name="T7" fmla="*/ 0 h 1"/>
                <a:gd name="T8" fmla="*/ 13 w 17"/>
                <a:gd name="T9" fmla="*/ 0 h 1"/>
                <a:gd name="T10" fmla="*/ 11 w 17"/>
                <a:gd name="T11" fmla="*/ 0 h 1"/>
                <a:gd name="T12" fmla="*/ 0 w 17"/>
                <a:gd name="T13" fmla="*/ 0 h 1"/>
                <a:gd name="T14" fmla="*/ 0 w 17"/>
                <a:gd name="T15" fmla="*/ 0 h 1"/>
                <a:gd name="T16" fmla="*/ 2 w 17"/>
                <a:gd name="T17" fmla="*/ 0 h 1"/>
                <a:gd name="T18" fmla="*/ 2 w 17"/>
                <a:gd name="T19" fmla="*/ 0 h 1"/>
                <a:gd name="T20" fmla="*/ 6 w 17"/>
                <a:gd name="T21" fmla="*/ 0 h 1"/>
                <a:gd name="T22" fmla="*/ 16 w 17"/>
                <a:gd name="T23" fmla="*/ 0 h 1"/>
                <a:gd name="T24" fmla="*/ 6 w 17"/>
                <a:gd name="T25" fmla="*/ 0 h 1"/>
                <a:gd name="T26" fmla="*/ 13 w 17"/>
                <a:gd name="T27" fmla="*/ 0 h 1"/>
                <a:gd name="T28" fmla="*/ 16 w 17"/>
                <a:gd name="T29" fmla="*/ 0 h 1"/>
                <a:gd name="T30" fmla="*/ 4 w 17"/>
                <a:gd name="T31" fmla="*/ 0 h 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">
                  <a:moveTo>
                    <a:pt x="4" y="0"/>
                  </a:moveTo>
                  <a:lnTo>
                    <a:pt x="13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Freeform 436">
              <a:extLst>
                <a:ext uri="{FF2B5EF4-FFF2-40B4-BE49-F238E27FC236}">
                  <a16:creationId xmlns:a16="http://schemas.microsoft.com/office/drawing/2014/main" id="{1A1295FD-C083-4676-9674-7A57ABFCD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930"/>
              <a:ext cx="22" cy="17"/>
            </a:xfrm>
            <a:custGeom>
              <a:avLst/>
              <a:gdLst>
                <a:gd name="T0" fmla="*/ 19 w 22"/>
                <a:gd name="T1" fmla="*/ 0 h 17"/>
                <a:gd name="T2" fmla="*/ 21 w 22"/>
                <a:gd name="T3" fmla="*/ 0 h 17"/>
                <a:gd name="T4" fmla="*/ 18 w 22"/>
                <a:gd name="T5" fmla="*/ 0 h 17"/>
                <a:gd name="T6" fmla="*/ 14 w 22"/>
                <a:gd name="T7" fmla="*/ 0 h 17"/>
                <a:gd name="T8" fmla="*/ 11 w 22"/>
                <a:gd name="T9" fmla="*/ 0 h 17"/>
                <a:gd name="T10" fmla="*/ 7 w 22"/>
                <a:gd name="T11" fmla="*/ 0 h 17"/>
                <a:gd name="T12" fmla="*/ 6 w 22"/>
                <a:gd name="T13" fmla="*/ 16 h 17"/>
                <a:gd name="T14" fmla="*/ 4 w 22"/>
                <a:gd name="T15" fmla="*/ 16 h 17"/>
                <a:gd name="T16" fmla="*/ 1 w 22"/>
                <a:gd name="T17" fmla="*/ 16 h 17"/>
                <a:gd name="T18" fmla="*/ 0 w 22"/>
                <a:gd name="T19" fmla="*/ 16 h 17"/>
                <a:gd name="T20" fmla="*/ 8 w 22"/>
                <a:gd name="T21" fmla="*/ 16 h 17"/>
                <a:gd name="T22" fmla="*/ 8 w 22"/>
                <a:gd name="T23" fmla="*/ 16 h 17"/>
                <a:gd name="T24" fmla="*/ 9 w 22"/>
                <a:gd name="T25" fmla="*/ 16 h 17"/>
                <a:gd name="T26" fmla="*/ 11 w 22"/>
                <a:gd name="T27" fmla="*/ 16 h 17"/>
                <a:gd name="T28" fmla="*/ 13 w 22"/>
                <a:gd name="T29" fmla="*/ 16 h 17"/>
                <a:gd name="T30" fmla="*/ 13 w 22"/>
                <a:gd name="T31" fmla="*/ 16 h 17"/>
                <a:gd name="T32" fmla="*/ 15 w 22"/>
                <a:gd name="T33" fmla="*/ 16 h 17"/>
                <a:gd name="T34" fmla="*/ 13 w 22"/>
                <a:gd name="T35" fmla="*/ 16 h 17"/>
                <a:gd name="T36" fmla="*/ 14 w 22"/>
                <a:gd name="T37" fmla="*/ 16 h 17"/>
                <a:gd name="T38" fmla="*/ 16 w 22"/>
                <a:gd name="T39" fmla="*/ 16 h 17"/>
                <a:gd name="T40" fmla="*/ 19 w 22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" h="17">
                  <a:moveTo>
                    <a:pt x="19" y="0"/>
                  </a:moveTo>
                  <a:lnTo>
                    <a:pt x="21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Freeform 437">
              <a:extLst>
                <a:ext uri="{FF2B5EF4-FFF2-40B4-BE49-F238E27FC236}">
                  <a16:creationId xmlns:a16="http://schemas.microsoft.com/office/drawing/2014/main" id="{71A13272-B319-4301-9176-5B8F3C885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928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4 w 17"/>
                <a:gd name="T3" fmla="*/ 16 h 17"/>
                <a:gd name="T4" fmla="*/ 9 w 17"/>
                <a:gd name="T5" fmla="*/ 16 h 17"/>
                <a:gd name="T6" fmla="*/ 4 w 17"/>
                <a:gd name="T7" fmla="*/ 8 h 17"/>
                <a:gd name="T8" fmla="*/ 4 w 17"/>
                <a:gd name="T9" fmla="*/ 8 h 17"/>
                <a:gd name="T10" fmla="*/ 4 w 17"/>
                <a:gd name="T11" fmla="*/ 8 h 17"/>
                <a:gd name="T12" fmla="*/ 0 w 17"/>
                <a:gd name="T13" fmla="*/ 0 h 17"/>
                <a:gd name="T14" fmla="*/ 4 w 17"/>
                <a:gd name="T15" fmla="*/ 0 h 17"/>
                <a:gd name="T16" fmla="*/ 8 w 17"/>
                <a:gd name="T17" fmla="*/ 0 h 17"/>
                <a:gd name="T18" fmla="*/ 8 w 17"/>
                <a:gd name="T19" fmla="*/ 0 h 17"/>
                <a:gd name="T20" fmla="*/ 6 w 17"/>
                <a:gd name="T21" fmla="*/ 0 h 17"/>
                <a:gd name="T22" fmla="*/ 16 w 17"/>
                <a:gd name="T23" fmla="*/ 16 h 17"/>
                <a:gd name="T24" fmla="*/ 14 w 17"/>
                <a:gd name="T25" fmla="*/ 16 h 17"/>
                <a:gd name="T26" fmla="*/ 16 w 17"/>
                <a:gd name="T27" fmla="*/ 16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4" y="16"/>
                  </a:lnTo>
                  <a:lnTo>
                    <a:pt x="9" y="16"/>
                  </a:lnTo>
                  <a:lnTo>
                    <a:pt x="4" y="8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" name="Freeform 438">
              <a:extLst>
                <a:ext uri="{FF2B5EF4-FFF2-40B4-BE49-F238E27FC236}">
                  <a16:creationId xmlns:a16="http://schemas.microsoft.com/office/drawing/2014/main" id="{3CF02B8E-7F97-44C8-BFFF-41249D4D7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927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6 w 17"/>
                <a:gd name="T3" fmla="*/ 8 h 17"/>
                <a:gd name="T4" fmla="*/ 12 w 17"/>
                <a:gd name="T5" fmla="*/ 16 h 17"/>
                <a:gd name="T6" fmla="*/ 8 w 17"/>
                <a:gd name="T7" fmla="*/ 8 h 17"/>
                <a:gd name="T8" fmla="*/ 6 w 17"/>
                <a:gd name="T9" fmla="*/ 8 h 17"/>
                <a:gd name="T10" fmla="*/ 12 w 17"/>
                <a:gd name="T11" fmla="*/ 8 h 17"/>
                <a:gd name="T12" fmla="*/ 0 w 17"/>
                <a:gd name="T13" fmla="*/ 0 h 17"/>
                <a:gd name="T14" fmla="*/ 8 w 17"/>
                <a:gd name="T15" fmla="*/ 0 h 17"/>
                <a:gd name="T16" fmla="*/ 10 w 17"/>
                <a:gd name="T17" fmla="*/ 0 h 17"/>
                <a:gd name="T18" fmla="*/ 8 w 17"/>
                <a:gd name="T19" fmla="*/ 0 h 17"/>
                <a:gd name="T20" fmla="*/ 6 w 17"/>
                <a:gd name="T21" fmla="*/ 0 h 17"/>
                <a:gd name="T22" fmla="*/ 16 w 17"/>
                <a:gd name="T23" fmla="*/ 8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" h="17">
                  <a:moveTo>
                    <a:pt x="16" y="8"/>
                  </a:moveTo>
                  <a:lnTo>
                    <a:pt x="16" y="8"/>
                  </a:lnTo>
                  <a:lnTo>
                    <a:pt x="12" y="16"/>
                  </a:lnTo>
                  <a:lnTo>
                    <a:pt x="8" y="8"/>
                  </a:lnTo>
                  <a:lnTo>
                    <a:pt x="6" y="8"/>
                  </a:lnTo>
                  <a:lnTo>
                    <a:pt x="12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" name="Freeform 439">
              <a:extLst>
                <a:ext uri="{FF2B5EF4-FFF2-40B4-BE49-F238E27FC236}">
                  <a16:creationId xmlns:a16="http://schemas.microsoft.com/office/drawing/2014/main" id="{280AE466-399F-48B3-9AE5-B12E43963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930"/>
              <a:ext cx="30" cy="17"/>
            </a:xfrm>
            <a:custGeom>
              <a:avLst/>
              <a:gdLst>
                <a:gd name="T0" fmla="*/ 29 w 30"/>
                <a:gd name="T1" fmla="*/ 16 h 17"/>
                <a:gd name="T2" fmla="*/ 29 w 30"/>
                <a:gd name="T3" fmla="*/ 16 h 17"/>
                <a:gd name="T4" fmla="*/ 26 w 30"/>
                <a:gd name="T5" fmla="*/ 16 h 17"/>
                <a:gd name="T6" fmla="*/ 23 w 30"/>
                <a:gd name="T7" fmla="*/ 16 h 17"/>
                <a:gd name="T8" fmla="*/ 21 w 30"/>
                <a:gd name="T9" fmla="*/ 0 h 17"/>
                <a:gd name="T10" fmla="*/ 18 w 30"/>
                <a:gd name="T11" fmla="*/ 0 h 17"/>
                <a:gd name="T12" fmla="*/ 14 w 30"/>
                <a:gd name="T13" fmla="*/ 0 h 17"/>
                <a:gd name="T14" fmla="*/ 12 w 30"/>
                <a:gd name="T15" fmla="*/ 0 h 17"/>
                <a:gd name="T16" fmla="*/ 9 w 30"/>
                <a:gd name="T17" fmla="*/ 0 h 17"/>
                <a:gd name="T18" fmla="*/ 7 w 30"/>
                <a:gd name="T19" fmla="*/ 0 h 17"/>
                <a:gd name="T20" fmla="*/ 0 w 30"/>
                <a:gd name="T21" fmla="*/ 0 h 17"/>
                <a:gd name="T22" fmla="*/ 3 w 30"/>
                <a:gd name="T23" fmla="*/ 0 h 17"/>
                <a:gd name="T24" fmla="*/ 6 w 30"/>
                <a:gd name="T25" fmla="*/ 16 h 17"/>
                <a:gd name="T26" fmla="*/ 7 w 30"/>
                <a:gd name="T27" fmla="*/ 16 h 17"/>
                <a:gd name="T28" fmla="*/ 10 w 30"/>
                <a:gd name="T29" fmla="*/ 16 h 17"/>
                <a:gd name="T30" fmla="*/ 13 w 30"/>
                <a:gd name="T31" fmla="*/ 16 h 17"/>
                <a:gd name="T32" fmla="*/ 16 w 30"/>
                <a:gd name="T33" fmla="*/ 16 h 17"/>
                <a:gd name="T34" fmla="*/ 19 w 30"/>
                <a:gd name="T35" fmla="*/ 16 h 17"/>
                <a:gd name="T36" fmla="*/ 21 w 30"/>
                <a:gd name="T37" fmla="*/ 16 h 17"/>
                <a:gd name="T38" fmla="*/ 29 w 30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0" h="17">
                  <a:moveTo>
                    <a:pt x="29" y="16"/>
                  </a:moveTo>
                  <a:lnTo>
                    <a:pt x="29" y="16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9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" name="Freeform 440">
              <a:extLst>
                <a:ext uri="{FF2B5EF4-FFF2-40B4-BE49-F238E27FC236}">
                  <a16:creationId xmlns:a16="http://schemas.microsoft.com/office/drawing/2014/main" id="{59713628-958E-493F-B7B1-CB6C0CA32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935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4 w 17"/>
                <a:gd name="T3" fmla="*/ 8 h 17"/>
                <a:gd name="T4" fmla="*/ 13 w 17"/>
                <a:gd name="T5" fmla="*/ 8 h 17"/>
                <a:gd name="T6" fmla="*/ 10 w 17"/>
                <a:gd name="T7" fmla="*/ 8 h 17"/>
                <a:gd name="T8" fmla="*/ 9 w 17"/>
                <a:gd name="T9" fmla="*/ 0 h 17"/>
                <a:gd name="T10" fmla="*/ 7 w 17"/>
                <a:gd name="T11" fmla="*/ 0 h 17"/>
                <a:gd name="T12" fmla="*/ 0 w 17"/>
                <a:gd name="T13" fmla="*/ 8 h 17"/>
                <a:gd name="T14" fmla="*/ 2 w 17"/>
                <a:gd name="T15" fmla="*/ 8 h 17"/>
                <a:gd name="T16" fmla="*/ 4 w 17"/>
                <a:gd name="T17" fmla="*/ 8 h 17"/>
                <a:gd name="T18" fmla="*/ 6 w 17"/>
                <a:gd name="T19" fmla="*/ 16 h 17"/>
                <a:gd name="T20" fmla="*/ 9 w 17"/>
                <a:gd name="T21" fmla="*/ 16 h 17"/>
                <a:gd name="T22" fmla="*/ 8 w 17"/>
                <a:gd name="T23" fmla="*/ 16 h 17"/>
                <a:gd name="T24" fmla="*/ 16 w 17"/>
                <a:gd name="T25" fmla="*/ 8 h 17"/>
                <a:gd name="T26" fmla="*/ 14 w 17"/>
                <a:gd name="T27" fmla="*/ 8 h 17"/>
                <a:gd name="T28" fmla="*/ 16 w 17"/>
                <a:gd name="T29" fmla="*/ 8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17">
                  <a:moveTo>
                    <a:pt x="16" y="8"/>
                  </a:moveTo>
                  <a:lnTo>
                    <a:pt x="14" y="8"/>
                  </a:lnTo>
                  <a:lnTo>
                    <a:pt x="13" y="8"/>
                  </a:lnTo>
                  <a:lnTo>
                    <a:pt x="10" y="8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" name="Freeform 441">
              <a:extLst>
                <a:ext uri="{FF2B5EF4-FFF2-40B4-BE49-F238E27FC236}">
                  <a16:creationId xmlns:a16="http://schemas.microsoft.com/office/drawing/2014/main" id="{F7F7D493-1C1C-4145-8474-76BFD95F5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938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4 w 17"/>
                <a:gd name="T3" fmla="*/ 8 h 17"/>
                <a:gd name="T4" fmla="*/ 12 w 17"/>
                <a:gd name="T5" fmla="*/ 8 h 17"/>
                <a:gd name="T6" fmla="*/ 12 w 17"/>
                <a:gd name="T7" fmla="*/ 8 h 17"/>
                <a:gd name="T8" fmla="*/ 12 w 17"/>
                <a:gd name="T9" fmla="*/ 16 h 17"/>
                <a:gd name="T10" fmla="*/ 0 w 17"/>
                <a:gd name="T11" fmla="*/ 8 h 17"/>
                <a:gd name="T12" fmla="*/ 2 w 17"/>
                <a:gd name="T13" fmla="*/ 0 h 17"/>
                <a:gd name="T14" fmla="*/ 2 w 17"/>
                <a:gd name="T15" fmla="*/ 0 h 17"/>
                <a:gd name="T16" fmla="*/ 4 w 17"/>
                <a:gd name="T17" fmla="*/ 0 h 17"/>
                <a:gd name="T18" fmla="*/ 4 w 17"/>
                <a:gd name="T19" fmla="*/ 0 h 17"/>
                <a:gd name="T20" fmla="*/ 4 w 17"/>
                <a:gd name="T21" fmla="*/ 0 h 17"/>
                <a:gd name="T22" fmla="*/ 16 w 17"/>
                <a:gd name="T23" fmla="*/ 8 h 17"/>
                <a:gd name="T24" fmla="*/ 14 w 17"/>
                <a:gd name="T25" fmla="*/ 8 h 17"/>
                <a:gd name="T26" fmla="*/ 16 w 17"/>
                <a:gd name="T27" fmla="*/ 8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" h="17">
                  <a:moveTo>
                    <a:pt x="16" y="8"/>
                  </a:moveTo>
                  <a:lnTo>
                    <a:pt x="14" y="8"/>
                  </a:lnTo>
                  <a:lnTo>
                    <a:pt x="12" y="8"/>
                  </a:lnTo>
                  <a:lnTo>
                    <a:pt x="12" y="16"/>
                  </a:lnTo>
                  <a:lnTo>
                    <a:pt x="0" y="8"/>
                  </a:lnTo>
                  <a:lnTo>
                    <a:pt x="2" y="0"/>
                  </a:lnTo>
                  <a:lnTo>
                    <a:pt x="4" y="0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" name="Freeform 442">
              <a:extLst>
                <a:ext uri="{FF2B5EF4-FFF2-40B4-BE49-F238E27FC236}">
                  <a16:creationId xmlns:a16="http://schemas.microsoft.com/office/drawing/2014/main" id="{3FD97999-858F-4CA2-8E2A-B48426500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4" y="942"/>
              <a:ext cx="17" cy="17"/>
            </a:xfrm>
            <a:custGeom>
              <a:avLst/>
              <a:gdLst>
                <a:gd name="T0" fmla="*/ 13 w 17"/>
                <a:gd name="T1" fmla="*/ 10 h 17"/>
                <a:gd name="T2" fmla="*/ 16 w 17"/>
                <a:gd name="T3" fmla="*/ 10 h 17"/>
                <a:gd name="T4" fmla="*/ 16 w 17"/>
                <a:gd name="T5" fmla="*/ 10 h 17"/>
                <a:gd name="T6" fmla="*/ 13 w 17"/>
                <a:gd name="T7" fmla="*/ 5 h 17"/>
                <a:gd name="T8" fmla="*/ 13 w 17"/>
                <a:gd name="T9" fmla="*/ 5 h 17"/>
                <a:gd name="T10" fmla="*/ 13 w 17"/>
                <a:gd name="T11" fmla="*/ 0 h 17"/>
                <a:gd name="T12" fmla="*/ 0 w 17"/>
                <a:gd name="T13" fmla="*/ 5 h 17"/>
                <a:gd name="T14" fmla="*/ 2 w 17"/>
                <a:gd name="T15" fmla="*/ 5 h 17"/>
                <a:gd name="T16" fmla="*/ 2 w 17"/>
                <a:gd name="T17" fmla="*/ 10 h 17"/>
                <a:gd name="T18" fmla="*/ 2 w 17"/>
                <a:gd name="T19" fmla="*/ 10 h 17"/>
                <a:gd name="T20" fmla="*/ 2 w 17"/>
                <a:gd name="T21" fmla="*/ 16 h 17"/>
                <a:gd name="T22" fmla="*/ 4 w 17"/>
                <a:gd name="T23" fmla="*/ 16 h 17"/>
                <a:gd name="T24" fmla="*/ 2 w 17"/>
                <a:gd name="T25" fmla="*/ 16 h 17"/>
                <a:gd name="T26" fmla="*/ 2 w 17"/>
                <a:gd name="T27" fmla="*/ 16 h 17"/>
                <a:gd name="T28" fmla="*/ 4 w 17"/>
                <a:gd name="T29" fmla="*/ 16 h 17"/>
                <a:gd name="T30" fmla="*/ 13 w 17"/>
                <a:gd name="T31" fmla="*/ 1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7">
                  <a:moveTo>
                    <a:pt x="13" y="10"/>
                  </a:moveTo>
                  <a:lnTo>
                    <a:pt x="16" y="10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10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13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" name="Freeform 443">
              <a:extLst>
                <a:ext uri="{FF2B5EF4-FFF2-40B4-BE49-F238E27FC236}">
                  <a16:creationId xmlns:a16="http://schemas.microsoft.com/office/drawing/2014/main" id="{8B1F8CAB-568D-41A1-834D-C7B24C89D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945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6 w 17"/>
                <a:gd name="T3" fmla="*/ 16 h 17"/>
                <a:gd name="T4" fmla="*/ 12 w 17"/>
                <a:gd name="T5" fmla="*/ 16 h 17"/>
                <a:gd name="T6" fmla="*/ 0 w 17"/>
                <a:gd name="T7" fmla="*/ 0 h 17"/>
                <a:gd name="T8" fmla="*/ 3 w 17"/>
                <a:gd name="T9" fmla="*/ 0 h 17"/>
                <a:gd name="T10" fmla="*/ 0 w 17"/>
                <a:gd name="T11" fmla="*/ 0 h 17"/>
                <a:gd name="T12" fmla="*/ 16 w 17"/>
                <a:gd name="T13" fmla="*/ 16 h 17"/>
                <a:gd name="T14" fmla="*/ 16 w 17"/>
                <a:gd name="T15" fmla="*/ 16 h 17"/>
                <a:gd name="T16" fmla="*/ 16 w 17"/>
                <a:gd name="T17" fmla="*/ 8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17">
                  <a:moveTo>
                    <a:pt x="16" y="8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16" y="16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" name="Freeform 444">
              <a:extLst>
                <a:ext uri="{FF2B5EF4-FFF2-40B4-BE49-F238E27FC236}">
                  <a16:creationId xmlns:a16="http://schemas.microsoft.com/office/drawing/2014/main" id="{71CE12B6-5ADC-46BA-9231-2C463E078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947"/>
              <a:ext cx="17" cy="17"/>
            </a:xfrm>
            <a:custGeom>
              <a:avLst/>
              <a:gdLst>
                <a:gd name="T0" fmla="*/ 13 w 17"/>
                <a:gd name="T1" fmla="*/ 5 h 17"/>
                <a:gd name="T2" fmla="*/ 13 w 17"/>
                <a:gd name="T3" fmla="*/ 5 h 17"/>
                <a:gd name="T4" fmla="*/ 13 w 17"/>
                <a:gd name="T5" fmla="*/ 10 h 17"/>
                <a:gd name="T6" fmla="*/ 13 w 17"/>
                <a:gd name="T7" fmla="*/ 10 h 17"/>
                <a:gd name="T8" fmla="*/ 16 w 17"/>
                <a:gd name="T9" fmla="*/ 16 h 17"/>
                <a:gd name="T10" fmla="*/ 2 w 17"/>
                <a:gd name="T11" fmla="*/ 10 h 17"/>
                <a:gd name="T12" fmla="*/ 0 w 17"/>
                <a:gd name="T13" fmla="*/ 5 h 17"/>
                <a:gd name="T14" fmla="*/ 0 w 17"/>
                <a:gd name="T15" fmla="*/ 0 h 17"/>
                <a:gd name="T16" fmla="*/ 13 w 17"/>
                <a:gd name="T17" fmla="*/ 5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17">
                  <a:moveTo>
                    <a:pt x="13" y="5"/>
                  </a:moveTo>
                  <a:lnTo>
                    <a:pt x="13" y="5"/>
                  </a:lnTo>
                  <a:lnTo>
                    <a:pt x="13" y="10"/>
                  </a:lnTo>
                  <a:lnTo>
                    <a:pt x="16" y="16"/>
                  </a:lnTo>
                  <a:lnTo>
                    <a:pt x="2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" name="Freeform 445">
              <a:extLst>
                <a:ext uri="{FF2B5EF4-FFF2-40B4-BE49-F238E27FC236}">
                  <a16:creationId xmlns:a16="http://schemas.microsoft.com/office/drawing/2014/main" id="{4F0647A7-E52D-4E13-854F-017976794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952"/>
              <a:ext cx="17" cy="24"/>
            </a:xfrm>
            <a:custGeom>
              <a:avLst/>
              <a:gdLst>
                <a:gd name="T0" fmla="*/ 2 w 17"/>
                <a:gd name="T1" fmla="*/ 13 h 24"/>
                <a:gd name="T2" fmla="*/ 9 w 17"/>
                <a:gd name="T3" fmla="*/ 12 h 24"/>
                <a:gd name="T4" fmla="*/ 11 w 17"/>
                <a:gd name="T5" fmla="*/ 9 h 24"/>
                <a:gd name="T6" fmla="*/ 13 w 17"/>
                <a:gd name="T7" fmla="*/ 6 h 24"/>
                <a:gd name="T8" fmla="*/ 15 w 17"/>
                <a:gd name="T9" fmla="*/ 2 h 24"/>
                <a:gd name="T10" fmla="*/ 16 w 17"/>
                <a:gd name="T11" fmla="*/ 0 h 24"/>
                <a:gd name="T12" fmla="*/ 9 w 17"/>
                <a:gd name="T13" fmla="*/ 1 h 24"/>
                <a:gd name="T14" fmla="*/ 8 w 17"/>
                <a:gd name="T15" fmla="*/ 3 h 24"/>
                <a:gd name="T16" fmla="*/ 6 w 17"/>
                <a:gd name="T17" fmla="*/ 7 h 24"/>
                <a:gd name="T18" fmla="*/ 4 w 17"/>
                <a:gd name="T19" fmla="*/ 10 h 24"/>
                <a:gd name="T20" fmla="*/ 2 w 17"/>
                <a:gd name="T21" fmla="*/ 13 h 24"/>
                <a:gd name="T22" fmla="*/ 9 w 17"/>
                <a:gd name="T23" fmla="*/ 12 h 24"/>
                <a:gd name="T24" fmla="*/ 2 w 17"/>
                <a:gd name="T25" fmla="*/ 13 h 24"/>
                <a:gd name="T26" fmla="*/ 0 w 17"/>
                <a:gd name="T27" fmla="*/ 23 h 24"/>
                <a:gd name="T28" fmla="*/ 9 w 17"/>
                <a:gd name="T29" fmla="*/ 12 h 24"/>
                <a:gd name="T30" fmla="*/ 2 w 17"/>
                <a:gd name="T31" fmla="*/ 13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24">
                  <a:moveTo>
                    <a:pt x="2" y="13"/>
                  </a:moveTo>
                  <a:lnTo>
                    <a:pt x="9" y="12"/>
                  </a:lnTo>
                  <a:lnTo>
                    <a:pt x="11" y="9"/>
                  </a:lnTo>
                  <a:lnTo>
                    <a:pt x="13" y="6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7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9" y="12"/>
                  </a:lnTo>
                  <a:lnTo>
                    <a:pt x="2" y="13"/>
                  </a:lnTo>
                  <a:lnTo>
                    <a:pt x="0" y="23"/>
                  </a:lnTo>
                  <a:lnTo>
                    <a:pt x="9" y="12"/>
                  </a:lnTo>
                  <a:lnTo>
                    <a:pt x="2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" name="Freeform 446">
              <a:extLst>
                <a:ext uri="{FF2B5EF4-FFF2-40B4-BE49-F238E27FC236}">
                  <a16:creationId xmlns:a16="http://schemas.microsoft.com/office/drawing/2014/main" id="{5905CFD2-F048-4FBB-B5F1-06514A8E0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962"/>
              <a:ext cx="17" cy="17"/>
            </a:xfrm>
            <a:custGeom>
              <a:avLst/>
              <a:gdLst>
                <a:gd name="T0" fmla="*/ 8 w 17"/>
                <a:gd name="T1" fmla="*/ 16 h 17"/>
                <a:gd name="T2" fmla="*/ 10 w 17"/>
                <a:gd name="T3" fmla="*/ 16 h 17"/>
                <a:gd name="T4" fmla="*/ 14 w 17"/>
                <a:gd name="T5" fmla="*/ 4 h 17"/>
                <a:gd name="T6" fmla="*/ 16 w 17"/>
                <a:gd name="T7" fmla="*/ 0 h 17"/>
                <a:gd name="T8" fmla="*/ 5 w 17"/>
                <a:gd name="T9" fmla="*/ 0 h 17"/>
                <a:gd name="T10" fmla="*/ 1 w 17"/>
                <a:gd name="T11" fmla="*/ 8 h 17"/>
                <a:gd name="T12" fmla="*/ 10 w 17"/>
                <a:gd name="T13" fmla="*/ 8 h 17"/>
                <a:gd name="T14" fmla="*/ 14 w 17"/>
                <a:gd name="T15" fmla="*/ 0 h 17"/>
                <a:gd name="T16" fmla="*/ 5 w 17"/>
                <a:gd name="T17" fmla="*/ 0 h 17"/>
                <a:gd name="T18" fmla="*/ 1 w 17"/>
                <a:gd name="T19" fmla="*/ 8 h 17"/>
                <a:gd name="T20" fmla="*/ 0 w 17"/>
                <a:gd name="T21" fmla="*/ 16 h 17"/>
                <a:gd name="T22" fmla="*/ 1 w 17"/>
                <a:gd name="T23" fmla="*/ 16 h 17"/>
                <a:gd name="T24" fmla="*/ 8 w 17"/>
                <a:gd name="T25" fmla="*/ 16 h 17"/>
                <a:gd name="T26" fmla="*/ 10 w 17"/>
                <a:gd name="T27" fmla="*/ 16 h 17"/>
                <a:gd name="T28" fmla="*/ 8 w 17"/>
                <a:gd name="T29" fmla="*/ 16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17">
                  <a:moveTo>
                    <a:pt x="8" y="16"/>
                  </a:moveTo>
                  <a:lnTo>
                    <a:pt x="10" y="16"/>
                  </a:lnTo>
                  <a:lnTo>
                    <a:pt x="14" y="4"/>
                  </a:lnTo>
                  <a:lnTo>
                    <a:pt x="16" y="0"/>
                  </a:lnTo>
                  <a:lnTo>
                    <a:pt x="5" y="0"/>
                  </a:lnTo>
                  <a:lnTo>
                    <a:pt x="1" y="8"/>
                  </a:lnTo>
                  <a:lnTo>
                    <a:pt x="10" y="8"/>
                  </a:lnTo>
                  <a:lnTo>
                    <a:pt x="14" y="0"/>
                  </a:lnTo>
                  <a:lnTo>
                    <a:pt x="5" y="0"/>
                  </a:lnTo>
                  <a:lnTo>
                    <a:pt x="1" y="8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8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" name="Freeform 447">
              <a:extLst>
                <a:ext uri="{FF2B5EF4-FFF2-40B4-BE49-F238E27FC236}">
                  <a16:creationId xmlns:a16="http://schemas.microsoft.com/office/drawing/2014/main" id="{DAFCB7EF-8ECA-487E-88A2-40E4BD493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971"/>
              <a:ext cx="17" cy="17"/>
            </a:xfrm>
            <a:custGeom>
              <a:avLst/>
              <a:gdLst>
                <a:gd name="T0" fmla="*/ 10 w 17"/>
                <a:gd name="T1" fmla="*/ 16 h 17"/>
                <a:gd name="T2" fmla="*/ 10 w 17"/>
                <a:gd name="T3" fmla="*/ 16 h 17"/>
                <a:gd name="T4" fmla="*/ 12 w 17"/>
                <a:gd name="T5" fmla="*/ 12 h 17"/>
                <a:gd name="T6" fmla="*/ 14 w 17"/>
                <a:gd name="T7" fmla="*/ 8 h 17"/>
                <a:gd name="T8" fmla="*/ 16 w 17"/>
                <a:gd name="T9" fmla="*/ 0 h 17"/>
                <a:gd name="T10" fmla="*/ 8 w 17"/>
                <a:gd name="T11" fmla="*/ 0 h 17"/>
                <a:gd name="T12" fmla="*/ 5 w 17"/>
                <a:gd name="T13" fmla="*/ 4 h 17"/>
                <a:gd name="T14" fmla="*/ 3 w 17"/>
                <a:gd name="T15" fmla="*/ 8 h 17"/>
                <a:gd name="T16" fmla="*/ 1 w 17"/>
                <a:gd name="T17" fmla="*/ 12 h 17"/>
                <a:gd name="T18" fmla="*/ 0 w 17"/>
                <a:gd name="T19" fmla="*/ 16 h 17"/>
                <a:gd name="T20" fmla="*/ 1 w 17"/>
                <a:gd name="T21" fmla="*/ 16 h 17"/>
                <a:gd name="T22" fmla="*/ 10 w 17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" h="17">
                  <a:moveTo>
                    <a:pt x="10" y="16"/>
                  </a:moveTo>
                  <a:lnTo>
                    <a:pt x="10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5" y="4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" name="Freeform 448">
              <a:extLst>
                <a:ext uri="{FF2B5EF4-FFF2-40B4-BE49-F238E27FC236}">
                  <a16:creationId xmlns:a16="http://schemas.microsoft.com/office/drawing/2014/main" id="{CEDB6C3E-5C39-4FD9-AA74-B78EEF617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978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13 w 17"/>
                <a:gd name="T3" fmla="*/ 0 h 17"/>
                <a:gd name="T4" fmla="*/ 13 w 17"/>
                <a:gd name="T5" fmla="*/ 8 h 17"/>
                <a:gd name="T6" fmla="*/ 13 w 17"/>
                <a:gd name="T7" fmla="*/ 8 h 17"/>
                <a:gd name="T8" fmla="*/ 16 w 17"/>
                <a:gd name="T9" fmla="*/ 16 h 17"/>
                <a:gd name="T10" fmla="*/ 16 w 17"/>
                <a:gd name="T11" fmla="*/ 16 h 17"/>
                <a:gd name="T12" fmla="*/ 5 w 17"/>
                <a:gd name="T13" fmla="*/ 8 h 17"/>
                <a:gd name="T14" fmla="*/ 5 w 17"/>
                <a:gd name="T15" fmla="*/ 8 h 17"/>
                <a:gd name="T16" fmla="*/ 2 w 17"/>
                <a:gd name="T17" fmla="*/ 8 h 17"/>
                <a:gd name="T18" fmla="*/ 2 w 17"/>
                <a:gd name="T19" fmla="*/ 0 h 17"/>
                <a:gd name="T20" fmla="*/ 0 w 17"/>
                <a:gd name="T21" fmla="*/ 0 h 17"/>
                <a:gd name="T22" fmla="*/ 13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" h="17">
                  <a:moveTo>
                    <a:pt x="13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16" y="16"/>
                  </a:lnTo>
                  <a:lnTo>
                    <a:pt x="5" y="8"/>
                  </a:lnTo>
                  <a:lnTo>
                    <a:pt x="2" y="8"/>
                  </a:lnTo>
                  <a:lnTo>
                    <a:pt x="2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6" name="Freeform 449">
              <a:extLst>
                <a:ext uri="{FF2B5EF4-FFF2-40B4-BE49-F238E27FC236}">
                  <a16:creationId xmlns:a16="http://schemas.microsoft.com/office/drawing/2014/main" id="{8A0EC63E-7CC9-43AA-8A06-2EB7F2F1E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980"/>
              <a:ext cx="17" cy="17"/>
            </a:xfrm>
            <a:custGeom>
              <a:avLst/>
              <a:gdLst>
                <a:gd name="T0" fmla="*/ 16 w 17"/>
                <a:gd name="T1" fmla="*/ 5 h 17"/>
                <a:gd name="T2" fmla="*/ 16 w 17"/>
                <a:gd name="T3" fmla="*/ 5 h 17"/>
                <a:gd name="T4" fmla="*/ 16 w 17"/>
                <a:gd name="T5" fmla="*/ 16 h 17"/>
                <a:gd name="T6" fmla="*/ 0 w 17"/>
                <a:gd name="T7" fmla="*/ 10 h 17"/>
                <a:gd name="T8" fmla="*/ 0 w 17"/>
                <a:gd name="T9" fmla="*/ 0 h 17"/>
                <a:gd name="T10" fmla="*/ 16 w 17"/>
                <a:gd name="T11" fmla="*/ 5 h 17"/>
                <a:gd name="T12" fmla="*/ 16 w 17"/>
                <a:gd name="T13" fmla="*/ 5 h 17"/>
                <a:gd name="T14" fmla="*/ 16 w 17"/>
                <a:gd name="T15" fmla="*/ 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17">
                  <a:moveTo>
                    <a:pt x="16" y="5"/>
                  </a:moveTo>
                  <a:lnTo>
                    <a:pt x="16" y="5"/>
                  </a:lnTo>
                  <a:lnTo>
                    <a:pt x="16" y="16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6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7" name="Freeform 450">
              <a:extLst>
                <a:ext uri="{FF2B5EF4-FFF2-40B4-BE49-F238E27FC236}">
                  <a16:creationId xmlns:a16="http://schemas.microsoft.com/office/drawing/2014/main" id="{09F9E91B-6DA0-4E1D-B5D1-2FA0B6E5C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982"/>
              <a:ext cx="17" cy="17"/>
            </a:xfrm>
            <a:custGeom>
              <a:avLst/>
              <a:gdLst>
                <a:gd name="T0" fmla="*/ 13 w 17"/>
                <a:gd name="T1" fmla="*/ 5 h 17"/>
                <a:gd name="T2" fmla="*/ 13 w 17"/>
                <a:gd name="T3" fmla="*/ 5 h 17"/>
                <a:gd name="T4" fmla="*/ 13 w 17"/>
                <a:gd name="T5" fmla="*/ 10 h 17"/>
                <a:gd name="T6" fmla="*/ 13 w 17"/>
                <a:gd name="T7" fmla="*/ 10 h 17"/>
                <a:gd name="T8" fmla="*/ 16 w 17"/>
                <a:gd name="T9" fmla="*/ 10 h 17"/>
                <a:gd name="T10" fmla="*/ 16 w 17"/>
                <a:gd name="T11" fmla="*/ 16 h 17"/>
                <a:gd name="T12" fmla="*/ 5 w 17"/>
                <a:gd name="T13" fmla="*/ 10 h 17"/>
                <a:gd name="T14" fmla="*/ 2 w 17"/>
                <a:gd name="T15" fmla="*/ 10 h 17"/>
                <a:gd name="T16" fmla="*/ 2 w 17"/>
                <a:gd name="T17" fmla="*/ 5 h 17"/>
                <a:gd name="T18" fmla="*/ 0 w 17"/>
                <a:gd name="T19" fmla="*/ 0 h 17"/>
                <a:gd name="T20" fmla="*/ 13 w 17"/>
                <a:gd name="T21" fmla="*/ 5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17">
                  <a:moveTo>
                    <a:pt x="13" y="5"/>
                  </a:moveTo>
                  <a:lnTo>
                    <a:pt x="13" y="5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6" y="16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2" y="5"/>
                  </a:lnTo>
                  <a:lnTo>
                    <a:pt x="0" y="0"/>
                  </a:lnTo>
                  <a:lnTo>
                    <a:pt x="13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8" name="Freeform 451">
              <a:extLst>
                <a:ext uri="{FF2B5EF4-FFF2-40B4-BE49-F238E27FC236}">
                  <a16:creationId xmlns:a16="http://schemas.microsoft.com/office/drawing/2014/main" id="{B4FE7019-DB91-44E2-8D45-60B4008D5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987"/>
              <a:ext cx="17" cy="17"/>
            </a:xfrm>
            <a:custGeom>
              <a:avLst/>
              <a:gdLst>
                <a:gd name="T0" fmla="*/ 10 w 17"/>
                <a:gd name="T1" fmla="*/ 16 h 17"/>
                <a:gd name="T2" fmla="*/ 10 w 17"/>
                <a:gd name="T3" fmla="*/ 16 h 17"/>
                <a:gd name="T4" fmla="*/ 10 w 17"/>
                <a:gd name="T5" fmla="*/ 16 h 17"/>
                <a:gd name="T6" fmla="*/ 14 w 17"/>
                <a:gd name="T7" fmla="*/ 8 h 17"/>
                <a:gd name="T8" fmla="*/ 14 w 17"/>
                <a:gd name="T9" fmla="*/ 8 h 17"/>
                <a:gd name="T10" fmla="*/ 16 w 17"/>
                <a:gd name="T11" fmla="*/ 0 h 17"/>
                <a:gd name="T12" fmla="*/ 5 w 17"/>
                <a:gd name="T13" fmla="*/ 0 h 17"/>
                <a:gd name="T14" fmla="*/ 5 w 17"/>
                <a:gd name="T15" fmla="*/ 8 h 17"/>
                <a:gd name="T16" fmla="*/ 1 w 17"/>
                <a:gd name="T17" fmla="*/ 8 h 17"/>
                <a:gd name="T18" fmla="*/ 1 w 17"/>
                <a:gd name="T19" fmla="*/ 16 h 17"/>
                <a:gd name="T20" fmla="*/ 0 w 17"/>
                <a:gd name="T21" fmla="*/ 16 h 17"/>
                <a:gd name="T22" fmla="*/ 10 w 17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" h="17">
                  <a:moveTo>
                    <a:pt x="10" y="16"/>
                  </a:moveTo>
                  <a:lnTo>
                    <a:pt x="10" y="16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5" y="0"/>
                  </a:lnTo>
                  <a:lnTo>
                    <a:pt x="5" y="8"/>
                  </a:lnTo>
                  <a:lnTo>
                    <a:pt x="1" y="8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1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9" name="Freeform 452">
              <a:extLst>
                <a:ext uri="{FF2B5EF4-FFF2-40B4-BE49-F238E27FC236}">
                  <a16:creationId xmlns:a16="http://schemas.microsoft.com/office/drawing/2014/main" id="{67F8B1B0-715B-4634-857E-1D8D1A834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994"/>
              <a:ext cx="27" cy="1"/>
            </a:xfrm>
            <a:custGeom>
              <a:avLst/>
              <a:gdLst>
                <a:gd name="T0" fmla="*/ 1 w 27"/>
                <a:gd name="T1" fmla="*/ 0 h 1"/>
                <a:gd name="T2" fmla="*/ 0 w 27"/>
                <a:gd name="T3" fmla="*/ 0 h 1"/>
                <a:gd name="T4" fmla="*/ 3 w 27"/>
                <a:gd name="T5" fmla="*/ 0 h 1"/>
                <a:gd name="T6" fmla="*/ 5 w 27"/>
                <a:gd name="T7" fmla="*/ 0 h 1"/>
                <a:gd name="T8" fmla="*/ 8 w 27"/>
                <a:gd name="T9" fmla="*/ 0 h 1"/>
                <a:gd name="T10" fmla="*/ 12 w 27"/>
                <a:gd name="T11" fmla="*/ 0 h 1"/>
                <a:gd name="T12" fmla="*/ 16 w 27"/>
                <a:gd name="T13" fmla="*/ 0 h 1"/>
                <a:gd name="T14" fmla="*/ 22 w 27"/>
                <a:gd name="T15" fmla="*/ 0 h 1"/>
                <a:gd name="T16" fmla="*/ 24 w 27"/>
                <a:gd name="T17" fmla="*/ 0 h 1"/>
                <a:gd name="T18" fmla="*/ 26 w 27"/>
                <a:gd name="T19" fmla="*/ 0 h 1"/>
                <a:gd name="T20" fmla="*/ 18 w 27"/>
                <a:gd name="T21" fmla="*/ 0 h 1"/>
                <a:gd name="T22" fmla="*/ 16 w 27"/>
                <a:gd name="T23" fmla="*/ 0 h 1"/>
                <a:gd name="T24" fmla="*/ 15 w 27"/>
                <a:gd name="T25" fmla="*/ 0 h 1"/>
                <a:gd name="T26" fmla="*/ 16 w 27"/>
                <a:gd name="T27" fmla="*/ 0 h 1"/>
                <a:gd name="T28" fmla="*/ 14 w 27"/>
                <a:gd name="T29" fmla="*/ 0 h 1"/>
                <a:gd name="T30" fmla="*/ 13 w 27"/>
                <a:gd name="T31" fmla="*/ 0 h 1"/>
                <a:gd name="T32" fmla="*/ 10 w 27"/>
                <a:gd name="T33" fmla="*/ 0 h 1"/>
                <a:gd name="T34" fmla="*/ 7 w 27"/>
                <a:gd name="T35" fmla="*/ 0 h 1"/>
                <a:gd name="T36" fmla="*/ 1 w 27"/>
                <a:gd name="T37" fmla="*/ 0 h 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" h="1">
                  <a:moveTo>
                    <a:pt x="1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0" name="Freeform 453">
              <a:extLst>
                <a:ext uri="{FF2B5EF4-FFF2-40B4-BE49-F238E27FC236}">
                  <a16:creationId xmlns:a16="http://schemas.microsoft.com/office/drawing/2014/main" id="{C6BD45F4-953C-4211-9BB4-D50C8F126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" y="991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0 w 17"/>
                <a:gd name="T3" fmla="*/ 0 h 1"/>
                <a:gd name="T4" fmla="*/ 2 w 17"/>
                <a:gd name="T5" fmla="*/ 0 h 1"/>
                <a:gd name="T6" fmla="*/ 2 w 17"/>
                <a:gd name="T7" fmla="*/ 0 h 1"/>
                <a:gd name="T8" fmla="*/ 4 w 17"/>
                <a:gd name="T9" fmla="*/ 0 h 1"/>
                <a:gd name="T10" fmla="*/ 6 w 17"/>
                <a:gd name="T11" fmla="*/ 0 h 1"/>
                <a:gd name="T12" fmla="*/ 16 w 17"/>
                <a:gd name="T13" fmla="*/ 0 h 1"/>
                <a:gd name="T14" fmla="*/ 13 w 17"/>
                <a:gd name="T15" fmla="*/ 0 h 1"/>
                <a:gd name="T16" fmla="*/ 13 w 17"/>
                <a:gd name="T17" fmla="*/ 0 h 1"/>
                <a:gd name="T18" fmla="*/ 11 w 17"/>
                <a:gd name="T19" fmla="*/ 0 h 1"/>
                <a:gd name="T20" fmla="*/ 9 w 17"/>
                <a:gd name="T21" fmla="*/ 0 h 1"/>
                <a:gd name="T22" fmla="*/ 0 w 17"/>
                <a:gd name="T23" fmla="*/ 0 h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1" name="Freeform 454">
              <a:extLst>
                <a:ext uri="{FF2B5EF4-FFF2-40B4-BE49-F238E27FC236}">
                  <a16:creationId xmlns:a16="http://schemas.microsoft.com/office/drawing/2014/main" id="{BB18F34C-5F85-49B9-BA1E-9C7043B03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986"/>
              <a:ext cx="17" cy="17"/>
            </a:xfrm>
            <a:custGeom>
              <a:avLst/>
              <a:gdLst>
                <a:gd name="T0" fmla="*/ 1 w 17"/>
                <a:gd name="T1" fmla="*/ 0 h 17"/>
                <a:gd name="T2" fmla="*/ 0 w 17"/>
                <a:gd name="T3" fmla="*/ 0 h 17"/>
                <a:gd name="T4" fmla="*/ 1 w 17"/>
                <a:gd name="T5" fmla="*/ 16 h 17"/>
                <a:gd name="T6" fmla="*/ 3 w 17"/>
                <a:gd name="T7" fmla="*/ 16 h 17"/>
                <a:gd name="T8" fmla="*/ 5 w 17"/>
                <a:gd name="T9" fmla="*/ 16 h 17"/>
                <a:gd name="T10" fmla="*/ 7 w 17"/>
                <a:gd name="T11" fmla="*/ 16 h 17"/>
                <a:gd name="T12" fmla="*/ 16 w 17"/>
                <a:gd name="T13" fmla="*/ 16 h 17"/>
                <a:gd name="T14" fmla="*/ 14 w 17"/>
                <a:gd name="T15" fmla="*/ 16 h 17"/>
                <a:gd name="T16" fmla="*/ 14 w 17"/>
                <a:gd name="T17" fmla="*/ 0 h 17"/>
                <a:gd name="T18" fmla="*/ 12 w 17"/>
                <a:gd name="T19" fmla="*/ 0 h 17"/>
                <a:gd name="T20" fmla="*/ 10 w 17"/>
                <a:gd name="T21" fmla="*/ 0 h 17"/>
                <a:gd name="T22" fmla="*/ 8 w 17"/>
                <a:gd name="T23" fmla="*/ 0 h 17"/>
                <a:gd name="T24" fmla="*/ 1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17">
                  <a:moveTo>
                    <a:pt x="1" y="0"/>
                  </a:moveTo>
                  <a:lnTo>
                    <a:pt x="0" y="0"/>
                  </a:lnTo>
                  <a:lnTo>
                    <a:pt x="1" y="16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2" name="Freeform 455">
              <a:extLst>
                <a:ext uri="{FF2B5EF4-FFF2-40B4-BE49-F238E27FC236}">
                  <a16:creationId xmlns:a16="http://schemas.microsoft.com/office/drawing/2014/main" id="{797F30F6-9DFB-42FD-A374-067529C89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980"/>
              <a:ext cx="17" cy="17"/>
            </a:xfrm>
            <a:custGeom>
              <a:avLst/>
              <a:gdLst>
                <a:gd name="T0" fmla="*/ 2 w 17"/>
                <a:gd name="T1" fmla="*/ 5 h 17"/>
                <a:gd name="T2" fmla="*/ 0 w 17"/>
                <a:gd name="T3" fmla="*/ 0 h 17"/>
                <a:gd name="T4" fmla="*/ 2 w 17"/>
                <a:gd name="T5" fmla="*/ 5 h 17"/>
                <a:gd name="T6" fmla="*/ 2 w 17"/>
                <a:gd name="T7" fmla="*/ 10 h 17"/>
                <a:gd name="T8" fmla="*/ 4 w 17"/>
                <a:gd name="T9" fmla="*/ 10 h 17"/>
                <a:gd name="T10" fmla="*/ 8 w 17"/>
                <a:gd name="T11" fmla="*/ 16 h 17"/>
                <a:gd name="T12" fmla="*/ 16 w 17"/>
                <a:gd name="T13" fmla="*/ 10 h 17"/>
                <a:gd name="T14" fmla="*/ 16 w 17"/>
                <a:gd name="T15" fmla="*/ 10 h 17"/>
                <a:gd name="T16" fmla="*/ 14 w 17"/>
                <a:gd name="T17" fmla="*/ 5 h 17"/>
                <a:gd name="T18" fmla="*/ 12 w 17"/>
                <a:gd name="T19" fmla="*/ 5 h 17"/>
                <a:gd name="T20" fmla="*/ 12 w 17"/>
                <a:gd name="T21" fmla="*/ 0 h 17"/>
                <a:gd name="T22" fmla="*/ 10 w 17"/>
                <a:gd name="T23" fmla="*/ 0 h 17"/>
                <a:gd name="T24" fmla="*/ 12 w 17"/>
                <a:gd name="T25" fmla="*/ 0 h 17"/>
                <a:gd name="T26" fmla="*/ 10 w 17"/>
                <a:gd name="T27" fmla="*/ 0 h 17"/>
                <a:gd name="T28" fmla="*/ 2 w 17"/>
                <a:gd name="T29" fmla="*/ 5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17">
                  <a:moveTo>
                    <a:pt x="2" y="5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6"/>
                  </a:lnTo>
                  <a:lnTo>
                    <a:pt x="16" y="10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2" y="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3" name="Freeform 456">
              <a:extLst>
                <a:ext uri="{FF2B5EF4-FFF2-40B4-BE49-F238E27FC236}">
                  <a16:creationId xmlns:a16="http://schemas.microsoft.com/office/drawing/2014/main" id="{543F8F4B-35E5-4450-9485-04FD17DC2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97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3 h 17"/>
                <a:gd name="T4" fmla="*/ 2 w 17"/>
                <a:gd name="T5" fmla="*/ 6 h 17"/>
                <a:gd name="T6" fmla="*/ 2 w 17"/>
                <a:gd name="T7" fmla="*/ 9 h 17"/>
                <a:gd name="T8" fmla="*/ 4 w 17"/>
                <a:gd name="T9" fmla="*/ 12 h 17"/>
                <a:gd name="T10" fmla="*/ 6 w 17"/>
                <a:gd name="T11" fmla="*/ 16 h 17"/>
                <a:gd name="T12" fmla="*/ 16 w 17"/>
                <a:gd name="T13" fmla="*/ 12 h 17"/>
                <a:gd name="T14" fmla="*/ 13 w 17"/>
                <a:gd name="T15" fmla="*/ 9 h 17"/>
                <a:gd name="T16" fmla="*/ 13 w 17"/>
                <a:gd name="T17" fmla="*/ 6 h 17"/>
                <a:gd name="T18" fmla="*/ 13 w 17"/>
                <a:gd name="T19" fmla="*/ 0 h 17"/>
                <a:gd name="T20" fmla="*/ 11 w 17"/>
                <a:gd name="T21" fmla="*/ 0 h 17"/>
                <a:gd name="T22" fmla="*/ 11 w 17"/>
                <a:gd name="T23" fmla="*/ 0 h 17"/>
                <a:gd name="T24" fmla="*/ 0 w 17"/>
                <a:gd name="T25" fmla="*/ 0 h 17"/>
                <a:gd name="T26" fmla="*/ 0 w 17"/>
                <a:gd name="T27" fmla="*/ 3 h 17"/>
                <a:gd name="T28" fmla="*/ 2 w 17"/>
                <a:gd name="T29" fmla="*/ 3 h 17"/>
                <a:gd name="T30" fmla="*/ 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2" y="3"/>
                  </a:lnTo>
                  <a:lnTo>
                    <a:pt x="2" y="6"/>
                  </a:lnTo>
                  <a:lnTo>
                    <a:pt x="2" y="9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16" y="12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4" name="Freeform 457">
              <a:extLst>
                <a:ext uri="{FF2B5EF4-FFF2-40B4-BE49-F238E27FC236}">
                  <a16:creationId xmlns:a16="http://schemas.microsoft.com/office/drawing/2014/main" id="{7A22F62A-B3D7-45E8-B983-FE5EA5EEA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96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0 h 17"/>
                <a:gd name="T6" fmla="*/ 2 w 17"/>
                <a:gd name="T7" fmla="*/ 16 h 17"/>
                <a:gd name="T8" fmla="*/ 2 w 17"/>
                <a:gd name="T9" fmla="*/ 16 h 17"/>
                <a:gd name="T10" fmla="*/ 16 w 17"/>
                <a:gd name="T11" fmla="*/ 16 h 17"/>
                <a:gd name="T12" fmla="*/ 16 w 17"/>
                <a:gd name="T13" fmla="*/ 16 h 17"/>
                <a:gd name="T14" fmla="*/ 13 w 17"/>
                <a:gd name="T15" fmla="*/ 0 h 17"/>
                <a:gd name="T16" fmla="*/ 13 w 17"/>
                <a:gd name="T17" fmla="*/ 0 h 17"/>
                <a:gd name="T18" fmla="*/ 13 w 17"/>
                <a:gd name="T19" fmla="*/ 0 h 17"/>
                <a:gd name="T20" fmla="*/ 13 w 17"/>
                <a:gd name="T21" fmla="*/ 0 h 17"/>
                <a:gd name="T22" fmla="*/ 0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16"/>
                  </a:lnTo>
                  <a:lnTo>
                    <a:pt x="16" y="16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5" name="Freeform 458">
              <a:extLst>
                <a:ext uri="{FF2B5EF4-FFF2-40B4-BE49-F238E27FC236}">
                  <a16:creationId xmlns:a16="http://schemas.microsoft.com/office/drawing/2014/main" id="{E925DB10-857C-48E2-90AE-C059DD6A4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953"/>
              <a:ext cx="17" cy="17"/>
            </a:xfrm>
            <a:custGeom>
              <a:avLst/>
              <a:gdLst>
                <a:gd name="T0" fmla="*/ 2 w 17"/>
                <a:gd name="T1" fmla="*/ 2 h 17"/>
                <a:gd name="T2" fmla="*/ 2 w 17"/>
                <a:gd name="T3" fmla="*/ 2 h 17"/>
                <a:gd name="T4" fmla="*/ 2 w 17"/>
                <a:gd name="T5" fmla="*/ 4 h 17"/>
                <a:gd name="T6" fmla="*/ 2 w 17"/>
                <a:gd name="T7" fmla="*/ 10 h 17"/>
                <a:gd name="T8" fmla="*/ 0 w 17"/>
                <a:gd name="T9" fmla="*/ 12 h 17"/>
                <a:gd name="T10" fmla="*/ 0 w 17"/>
                <a:gd name="T11" fmla="*/ 16 h 17"/>
                <a:gd name="T12" fmla="*/ 11 w 17"/>
                <a:gd name="T13" fmla="*/ 14 h 17"/>
                <a:gd name="T14" fmla="*/ 13 w 17"/>
                <a:gd name="T15" fmla="*/ 12 h 17"/>
                <a:gd name="T16" fmla="*/ 13 w 17"/>
                <a:gd name="T17" fmla="*/ 8 h 17"/>
                <a:gd name="T18" fmla="*/ 13 w 17"/>
                <a:gd name="T19" fmla="*/ 4 h 17"/>
                <a:gd name="T20" fmla="*/ 16 w 17"/>
                <a:gd name="T21" fmla="*/ 0 h 17"/>
                <a:gd name="T22" fmla="*/ 2 w 17"/>
                <a:gd name="T23" fmla="*/ 2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" h="17">
                  <a:moveTo>
                    <a:pt x="2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3" y="8"/>
                  </a:lnTo>
                  <a:lnTo>
                    <a:pt x="13" y="4"/>
                  </a:lnTo>
                  <a:lnTo>
                    <a:pt x="16" y="0"/>
                  </a:lnTo>
                  <a:lnTo>
                    <a:pt x="2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6" name="Freeform 459">
              <a:extLst>
                <a:ext uri="{FF2B5EF4-FFF2-40B4-BE49-F238E27FC236}">
                  <a16:creationId xmlns:a16="http://schemas.microsoft.com/office/drawing/2014/main" id="{43BAE807-0734-40BF-B868-884E61D60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946"/>
              <a:ext cx="17" cy="17"/>
            </a:xfrm>
            <a:custGeom>
              <a:avLst/>
              <a:gdLst>
                <a:gd name="T0" fmla="*/ 8 w 17"/>
                <a:gd name="T1" fmla="*/ 8 h 17"/>
                <a:gd name="T2" fmla="*/ 4 w 17"/>
                <a:gd name="T3" fmla="*/ 8 h 17"/>
                <a:gd name="T4" fmla="*/ 2 w 17"/>
                <a:gd name="T5" fmla="*/ 8 h 17"/>
                <a:gd name="T6" fmla="*/ 2 w 17"/>
                <a:gd name="T7" fmla="*/ 8 h 17"/>
                <a:gd name="T8" fmla="*/ 2 w 17"/>
                <a:gd name="T9" fmla="*/ 16 h 17"/>
                <a:gd name="T10" fmla="*/ 0 w 17"/>
                <a:gd name="T11" fmla="*/ 16 h 17"/>
                <a:gd name="T12" fmla="*/ 12 w 17"/>
                <a:gd name="T13" fmla="*/ 16 h 17"/>
                <a:gd name="T14" fmla="*/ 12 w 17"/>
                <a:gd name="T15" fmla="*/ 8 h 17"/>
                <a:gd name="T16" fmla="*/ 14 w 17"/>
                <a:gd name="T17" fmla="*/ 8 h 17"/>
                <a:gd name="T18" fmla="*/ 14 w 17"/>
                <a:gd name="T19" fmla="*/ 8 h 17"/>
                <a:gd name="T20" fmla="*/ 16 w 17"/>
                <a:gd name="T21" fmla="*/ 0 h 17"/>
                <a:gd name="T22" fmla="*/ 14 w 17"/>
                <a:gd name="T23" fmla="*/ 0 h 17"/>
                <a:gd name="T24" fmla="*/ 16 w 17"/>
                <a:gd name="T25" fmla="*/ 0 h 17"/>
                <a:gd name="T26" fmla="*/ 16 w 17"/>
                <a:gd name="T27" fmla="*/ 0 h 17"/>
                <a:gd name="T28" fmla="*/ 14 w 17"/>
                <a:gd name="T29" fmla="*/ 0 h 17"/>
                <a:gd name="T30" fmla="*/ 8 w 17"/>
                <a:gd name="T31" fmla="*/ 8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7">
                  <a:moveTo>
                    <a:pt x="8" y="8"/>
                  </a:moveTo>
                  <a:lnTo>
                    <a:pt x="4" y="8"/>
                  </a:lnTo>
                  <a:lnTo>
                    <a:pt x="2" y="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8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" name="Freeform 460">
              <a:extLst>
                <a:ext uri="{FF2B5EF4-FFF2-40B4-BE49-F238E27FC236}">
                  <a16:creationId xmlns:a16="http://schemas.microsoft.com/office/drawing/2014/main" id="{070D5EB6-8EF4-4D93-BD1B-B074C6A57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93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4 h 17"/>
                <a:gd name="T6" fmla="*/ 0 w 17"/>
                <a:gd name="T7" fmla="*/ 8 h 17"/>
                <a:gd name="T8" fmla="*/ 0 w 17"/>
                <a:gd name="T9" fmla="*/ 12 h 17"/>
                <a:gd name="T10" fmla="*/ 6 w 17"/>
                <a:gd name="T11" fmla="*/ 16 h 17"/>
                <a:gd name="T12" fmla="*/ 16 w 17"/>
                <a:gd name="T13" fmla="*/ 12 h 17"/>
                <a:gd name="T14" fmla="*/ 16 w 17"/>
                <a:gd name="T15" fmla="*/ 8 h 17"/>
                <a:gd name="T16" fmla="*/ 16 w 17"/>
                <a:gd name="T17" fmla="*/ 4 h 17"/>
                <a:gd name="T18" fmla="*/ 16 w 17"/>
                <a:gd name="T19" fmla="*/ 0 h 17"/>
                <a:gd name="T20" fmla="*/ 12 w 17"/>
                <a:gd name="T21" fmla="*/ 0 h 17"/>
                <a:gd name="T22" fmla="*/ 16 w 17"/>
                <a:gd name="T23" fmla="*/ 0 h 17"/>
                <a:gd name="T24" fmla="*/ 0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6" y="16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" name="Freeform 461">
              <a:extLst>
                <a:ext uri="{FF2B5EF4-FFF2-40B4-BE49-F238E27FC236}">
                  <a16:creationId xmlns:a16="http://schemas.microsoft.com/office/drawing/2014/main" id="{7A2A6AD6-D5BA-49ED-AA00-DD8A2F493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93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0 w 17"/>
                <a:gd name="T5" fmla="*/ 0 h 17"/>
                <a:gd name="T6" fmla="*/ 0 w 17"/>
                <a:gd name="T7" fmla="*/ 0 h 17"/>
                <a:gd name="T8" fmla="*/ 16 w 17"/>
                <a:gd name="T9" fmla="*/ 0 h 17"/>
                <a:gd name="T10" fmla="*/ 16 w 17"/>
                <a:gd name="T11" fmla="*/ 0 h 17"/>
                <a:gd name="T12" fmla="*/ 16 w 17"/>
                <a:gd name="T13" fmla="*/ 16 h 17"/>
                <a:gd name="T14" fmla="*/ 16 w 17"/>
                <a:gd name="T15" fmla="*/ 16 h 17"/>
                <a:gd name="T16" fmla="*/ 12 w 17"/>
                <a:gd name="T17" fmla="*/ 16 h 17"/>
                <a:gd name="T18" fmla="*/ 0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9" name="Freeform 462">
              <a:extLst>
                <a:ext uri="{FF2B5EF4-FFF2-40B4-BE49-F238E27FC236}">
                  <a16:creationId xmlns:a16="http://schemas.microsoft.com/office/drawing/2014/main" id="{3221CC81-4B58-4C3A-900E-1A69A9F08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93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8 w 17"/>
                <a:gd name="T5" fmla="*/ 16 h 17"/>
                <a:gd name="T6" fmla="*/ 0 w 17"/>
                <a:gd name="T7" fmla="*/ 8 h 17"/>
                <a:gd name="T8" fmla="*/ 0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0" name="Freeform 463">
              <a:extLst>
                <a:ext uri="{FF2B5EF4-FFF2-40B4-BE49-F238E27FC236}">
                  <a16:creationId xmlns:a16="http://schemas.microsoft.com/office/drawing/2014/main" id="{64C547F0-EF28-4C43-9B99-835948988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1166"/>
              <a:ext cx="126" cy="88"/>
            </a:xfrm>
            <a:custGeom>
              <a:avLst/>
              <a:gdLst>
                <a:gd name="T0" fmla="*/ 89 w 126"/>
                <a:gd name="T1" fmla="*/ 11 h 88"/>
                <a:gd name="T2" fmla="*/ 101 w 126"/>
                <a:gd name="T3" fmla="*/ 14 h 88"/>
                <a:gd name="T4" fmla="*/ 112 w 126"/>
                <a:gd name="T5" fmla="*/ 18 h 88"/>
                <a:gd name="T6" fmla="*/ 119 w 126"/>
                <a:gd name="T7" fmla="*/ 23 h 88"/>
                <a:gd name="T8" fmla="*/ 124 w 126"/>
                <a:gd name="T9" fmla="*/ 28 h 88"/>
                <a:gd name="T10" fmla="*/ 125 w 126"/>
                <a:gd name="T11" fmla="*/ 34 h 88"/>
                <a:gd name="T12" fmla="*/ 122 w 126"/>
                <a:gd name="T13" fmla="*/ 37 h 88"/>
                <a:gd name="T14" fmla="*/ 115 w 126"/>
                <a:gd name="T15" fmla="*/ 40 h 88"/>
                <a:gd name="T16" fmla="*/ 106 w 126"/>
                <a:gd name="T17" fmla="*/ 41 h 88"/>
                <a:gd name="T18" fmla="*/ 106 w 126"/>
                <a:gd name="T19" fmla="*/ 43 h 88"/>
                <a:gd name="T20" fmla="*/ 108 w 126"/>
                <a:gd name="T21" fmla="*/ 45 h 88"/>
                <a:gd name="T22" fmla="*/ 110 w 126"/>
                <a:gd name="T23" fmla="*/ 48 h 88"/>
                <a:gd name="T24" fmla="*/ 112 w 126"/>
                <a:gd name="T25" fmla="*/ 50 h 88"/>
                <a:gd name="T26" fmla="*/ 112 w 126"/>
                <a:gd name="T27" fmla="*/ 52 h 88"/>
                <a:gd name="T28" fmla="*/ 111 w 126"/>
                <a:gd name="T29" fmla="*/ 55 h 88"/>
                <a:gd name="T30" fmla="*/ 107 w 126"/>
                <a:gd name="T31" fmla="*/ 58 h 88"/>
                <a:gd name="T32" fmla="*/ 99 w 126"/>
                <a:gd name="T33" fmla="*/ 62 h 88"/>
                <a:gd name="T34" fmla="*/ 92 w 126"/>
                <a:gd name="T35" fmla="*/ 62 h 88"/>
                <a:gd name="T36" fmla="*/ 88 w 126"/>
                <a:gd name="T37" fmla="*/ 63 h 88"/>
                <a:gd name="T38" fmla="*/ 84 w 126"/>
                <a:gd name="T39" fmla="*/ 63 h 88"/>
                <a:gd name="T40" fmla="*/ 82 w 126"/>
                <a:gd name="T41" fmla="*/ 63 h 88"/>
                <a:gd name="T42" fmla="*/ 81 w 126"/>
                <a:gd name="T43" fmla="*/ 63 h 88"/>
                <a:gd name="T44" fmla="*/ 82 w 126"/>
                <a:gd name="T45" fmla="*/ 63 h 88"/>
                <a:gd name="T46" fmla="*/ 83 w 126"/>
                <a:gd name="T47" fmla="*/ 64 h 88"/>
                <a:gd name="T48" fmla="*/ 84 w 126"/>
                <a:gd name="T49" fmla="*/ 65 h 88"/>
                <a:gd name="T50" fmla="*/ 83 w 126"/>
                <a:gd name="T51" fmla="*/ 67 h 88"/>
                <a:gd name="T52" fmla="*/ 83 w 126"/>
                <a:gd name="T53" fmla="*/ 70 h 88"/>
                <a:gd name="T54" fmla="*/ 82 w 126"/>
                <a:gd name="T55" fmla="*/ 73 h 88"/>
                <a:gd name="T56" fmla="*/ 80 w 126"/>
                <a:gd name="T57" fmla="*/ 76 h 88"/>
                <a:gd name="T58" fmla="*/ 79 w 126"/>
                <a:gd name="T59" fmla="*/ 79 h 88"/>
                <a:gd name="T60" fmla="*/ 76 w 126"/>
                <a:gd name="T61" fmla="*/ 80 h 88"/>
                <a:gd name="T62" fmla="*/ 73 w 126"/>
                <a:gd name="T63" fmla="*/ 82 h 88"/>
                <a:gd name="T64" fmla="*/ 69 w 126"/>
                <a:gd name="T65" fmla="*/ 83 h 88"/>
                <a:gd name="T66" fmla="*/ 54 w 126"/>
                <a:gd name="T67" fmla="*/ 86 h 88"/>
                <a:gd name="T68" fmla="*/ 40 w 126"/>
                <a:gd name="T69" fmla="*/ 87 h 88"/>
                <a:gd name="T70" fmla="*/ 26 w 126"/>
                <a:gd name="T71" fmla="*/ 86 h 88"/>
                <a:gd name="T72" fmla="*/ 15 w 126"/>
                <a:gd name="T73" fmla="*/ 81 h 88"/>
                <a:gd name="T74" fmla="*/ 6 w 126"/>
                <a:gd name="T75" fmla="*/ 76 h 88"/>
                <a:gd name="T76" fmla="*/ 1 w 126"/>
                <a:gd name="T77" fmla="*/ 65 h 88"/>
                <a:gd name="T78" fmla="*/ 0 w 126"/>
                <a:gd name="T79" fmla="*/ 51 h 88"/>
                <a:gd name="T80" fmla="*/ 5 w 126"/>
                <a:gd name="T81" fmla="*/ 33 h 88"/>
                <a:gd name="T82" fmla="*/ 9 w 126"/>
                <a:gd name="T83" fmla="*/ 27 h 88"/>
                <a:gd name="T84" fmla="*/ 12 w 126"/>
                <a:gd name="T85" fmla="*/ 23 h 88"/>
                <a:gd name="T86" fmla="*/ 15 w 126"/>
                <a:gd name="T87" fmla="*/ 21 h 88"/>
                <a:gd name="T88" fmla="*/ 17 w 126"/>
                <a:gd name="T89" fmla="*/ 19 h 88"/>
                <a:gd name="T90" fmla="*/ 16 w 126"/>
                <a:gd name="T91" fmla="*/ 20 h 88"/>
                <a:gd name="T92" fmla="*/ 20 w 126"/>
                <a:gd name="T93" fmla="*/ 17 h 88"/>
                <a:gd name="T94" fmla="*/ 30 w 126"/>
                <a:gd name="T95" fmla="*/ 12 h 88"/>
                <a:gd name="T96" fmla="*/ 43 w 126"/>
                <a:gd name="T97" fmla="*/ 7 h 88"/>
                <a:gd name="T98" fmla="*/ 58 w 126"/>
                <a:gd name="T99" fmla="*/ 3 h 88"/>
                <a:gd name="T100" fmla="*/ 71 w 126"/>
                <a:gd name="T101" fmla="*/ 0 h 88"/>
                <a:gd name="T102" fmla="*/ 82 w 126"/>
                <a:gd name="T103" fmla="*/ 0 h 88"/>
                <a:gd name="T104" fmla="*/ 89 w 126"/>
                <a:gd name="T105" fmla="*/ 3 h 88"/>
                <a:gd name="T106" fmla="*/ 89 w 126"/>
                <a:gd name="T107" fmla="*/ 11 h 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6" h="88">
                  <a:moveTo>
                    <a:pt x="89" y="11"/>
                  </a:moveTo>
                  <a:lnTo>
                    <a:pt x="101" y="14"/>
                  </a:lnTo>
                  <a:lnTo>
                    <a:pt x="112" y="18"/>
                  </a:lnTo>
                  <a:lnTo>
                    <a:pt x="119" y="23"/>
                  </a:lnTo>
                  <a:lnTo>
                    <a:pt x="124" y="28"/>
                  </a:lnTo>
                  <a:lnTo>
                    <a:pt x="125" y="34"/>
                  </a:lnTo>
                  <a:lnTo>
                    <a:pt x="122" y="37"/>
                  </a:lnTo>
                  <a:lnTo>
                    <a:pt x="115" y="40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8" y="45"/>
                  </a:lnTo>
                  <a:lnTo>
                    <a:pt x="110" y="48"/>
                  </a:lnTo>
                  <a:lnTo>
                    <a:pt x="112" y="50"/>
                  </a:lnTo>
                  <a:lnTo>
                    <a:pt x="112" y="52"/>
                  </a:lnTo>
                  <a:lnTo>
                    <a:pt x="111" y="55"/>
                  </a:lnTo>
                  <a:lnTo>
                    <a:pt x="107" y="58"/>
                  </a:lnTo>
                  <a:lnTo>
                    <a:pt x="99" y="62"/>
                  </a:lnTo>
                  <a:lnTo>
                    <a:pt x="92" y="62"/>
                  </a:lnTo>
                  <a:lnTo>
                    <a:pt x="88" y="63"/>
                  </a:lnTo>
                  <a:lnTo>
                    <a:pt x="84" y="63"/>
                  </a:lnTo>
                  <a:lnTo>
                    <a:pt x="82" y="63"/>
                  </a:lnTo>
                  <a:lnTo>
                    <a:pt x="81" y="63"/>
                  </a:lnTo>
                  <a:lnTo>
                    <a:pt x="82" y="63"/>
                  </a:lnTo>
                  <a:lnTo>
                    <a:pt x="83" y="64"/>
                  </a:lnTo>
                  <a:lnTo>
                    <a:pt x="84" y="65"/>
                  </a:lnTo>
                  <a:lnTo>
                    <a:pt x="83" y="67"/>
                  </a:lnTo>
                  <a:lnTo>
                    <a:pt x="83" y="70"/>
                  </a:lnTo>
                  <a:lnTo>
                    <a:pt x="82" y="73"/>
                  </a:lnTo>
                  <a:lnTo>
                    <a:pt x="80" y="76"/>
                  </a:lnTo>
                  <a:lnTo>
                    <a:pt x="79" y="79"/>
                  </a:lnTo>
                  <a:lnTo>
                    <a:pt x="76" y="80"/>
                  </a:lnTo>
                  <a:lnTo>
                    <a:pt x="73" y="82"/>
                  </a:lnTo>
                  <a:lnTo>
                    <a:pt x="69" y="83"/>
                  </a:lnTo>
                  <a:lnTo>
                    <a:pt x="54" y="86"/>
                  </a:lnTo>
                  <a:lnTo>
                    <a:pt x="40" y="87"/>
                  </a:lnTo>
                  <a:lnTo>
                    <a:pt x="26" y="86"/>
                  </a:lnTo>
                  <a:lnTo>
                    <a:pt x="15" y="81"/>
                  </a:lnTo>
                  <a:lnTo>
                    <a:pt x="6" y="76"/>
                  </a:lnTo>
                  <a:lnTo>
                    <a:pt x="1" y="65"/>
                  </a:lnTo>
                  <a:lnTo>
                    <a:pt x="0" y="51"/>
                  </a:lnTo>
                  <a:lnTo>
                    <a:pt x="5" y="33"/>
                  </a:lnTo>
                  <a:lnTo>
                    <a:pt x="9" y="27"/>
                  </a:lnTo>
                  <a:lnTo>
                    <a:pt x="12" y="23"/>
                  </a:lnTo>
                  <a:lnTo>
                    <a:pt x="15" y="21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20" y="17"/>
                  </a:lnTo>
                  <a:lnTo>
                    <a:pt x="30" y="12"/>
                  </a:lnTo>
                  <a:lnTo>
                    <a:pt x="43" y="7"/>
                  </a:lnTo>
                  <a:lnTo>
                    <a:pt x="58" y="3"/>
                  </a:lnTo>
                  <a:lnTo>
                    <a:pt x="71" y="0"/>
                  </a:lnTo>
                  <a:lnTo>
                    <a:pt x="82" y="0"/>
                  </a:lnTo>
                  <a:lnTo>
                    <a:pt x="89" y="3"/>
                  </a:lnTo>
                  <a:lnTo>
                    <a:pt x="89" y="11"/>
                  </a:lnTo>
                </a:path>
              </a:pathLst>
            </a:custGeom>
            <a:solidFill>
              <a:srgbClr val="FFB2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1" name="Freeform 464">
              <a:extLst>
                <a:ext uri="{FF2B5EF4-FFF2-40B4-BE49-F238E27FC236}">
                  <a16:creationId xmlns:a16="http://schemas.microsoft.com/office/drawing/2014/main" id="{FDA2FBBB-1FEA-4361-BE05-853683EA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1176"/>
              <a:ext cx="41" cy="30"/>
            </a:xfrm>
            <a:custGeom>
              <a:avLst/>
              <a:gdLst>
                <a:gd name="T0" fmla="*/ 23 w 41"/>
                <a:gd name="T1" fmla="*/ 27 h 30"/>
                <a:gd name="T2" fmla="*/ 16 w 41"/>
                <a:gd name="T3" fmla="*/ 29 h 30"/>
                <a:gd name="T4" fmla="*/ 29 w 41"/>
                <a:gd name="T5" fmla="*/ 28 h 30"/>
                <a:gd name="T6" fmla="*/ 37 w 41"/>
                <a:gd name="T7" fmla="*/ 24 h 30"/>
                <a:gd name="T8" fmla="*/ 40 w 41"/>
                <a:gd name="T9" fmla="*/ 21 h 30"/>
                <a:gd name="T10" fmla="*/ 39 w 41"/>
                <a:gd name="T11" fmla="*/ 16 h 30"/>
                <a:gd name="T12" fmla="*/ 35 w 41"/>
                <a:gd name="T13" fmla="*/ 12 h 30"/>
                <a:gd name="T14" fmla="*/ 28 w 41"/>
                <a:gd name="T15" fmla="*/ 7 h 30"/>
                <a:gd name="T16" fmla="*/ 19 w 41"/>
                <a:gd name="T17" fmla="*/ 3 h 30"/>
                <a:gd name="T18" fmla="*/ 7 w 41"/>
                <a:gd name="T19" fmla="*/ 0 h 30"/>
                <a:gd name="T20" fmla="*/ 0 w 41"/>
                <a:gd name="T21" fmla="*/ 2 h 30"/>
                <a:gd name="T22" fmla="*/ 11 w 41"/>
                <a:gd name="T23" fmla="*/ 5 h 30"/>
                <a:gd name="T24" fmla="*/ 20 w 41"/>
                <a:gd name="T25" fmla="*/ 9 h 30"/>
                <a:gd name="T26" fmla="*/ 26 w 41"/>
                <a:gd name="T27" fmla="*/ 13 h 30"/>
                <a:gd name="T28" fmla="*/ 30 w 41"/>
                <a:gd name="T29" fmla="*/ 17 h 30"/>
                <a:gd name="T30" fmla="*/ 31 w 41"/>
                <a:gd name="T31" fmla="*/ 22 h 30"/>
                <a:gd name="T32" fmla="*/ 29 w 41"/>
                <a:gd name="T33" fmla="*/ 25 h 30"/>
                <a:gd name="T34" fmla="*/ 25 w 41"/>
                <a:gd name="T35" fmla="*/ 27 h 30"/>
                <a:gd name="T36" fmla="*/ 21 w 41"/>
                <a:gd name="T37" fmla="*/ 27 h 30"/>
                <a:gd name="T38" fmla="*/ 14 w 41"/>
                <a:gd name="T39" fmla="*/ 28 h 30"/>
                <a:gd name="T40" fmla="*/ 21 w 41"/>
                <a:gd name="T41" fmla="*/ 27 h 30"/>
                <a:gd name="T42" fmla="*/ 15 w 41"/>
                <a:gd name="T43" fmla="*/ 27 h 30"/>
                <a:gd name="T44" fmla="*/ 14 w 41"/>
                <a:gd name="T45" fmla="*/ 28 h 30"/>
                <a:gd name="T46" fmla="*/ 23 w 41"/>
                <a:gd name="T47" fmla="*/ 27 h 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1" h="30">
                  <a:moveTo>
                    <a:pt x="23" y="27"/>
                  </a:moveTo>
                  <a:lnTo>
                    <a:pt x="16" y="29"/>
                  </a:lnTo>
                  <a:lnTo>
                    <a:pt x="29" y="28"/>
                  </a:lnTo>
                  <a:lnTo>
                    <a:pt x="37" y="24"/>
                  </a:lnTo>
                  <a:lnTo>
                    <a:pt x="40" y="21"/>
                  </a:lnTo>
                  <a:lnTo>
                    <a:pt x="39" y="16"/>
                  </a:lnTo>
                  <a:lnTo>
                    <a:pt x="35" y="12"/>
                  </a:lnTo>
                  <a:lnTo>
                    <a:pt x="28" y="7"/>
                  </a:lnTo>
                  <a:lnTo>
                    <a:pt x="19" y="3"/>
                  </a:lnTo>
                  <a:lnTo>
                    <a:pt x="7" y="0"/>
                  </a:lnTo>
                  <a:lnTo>
                    <a:pt x="0" y="2"/>
                  </a:lnTo>
                  <a:lnTo>
                    <a:pt x="11" y="5"/>
                  </a:lnTo>
                  <a:lnTo>
                    <a:pt x="20" y="9"/>
                  </a:lnTo>
                  <a:lnTo>
                    <a:pt x="26" y="13"/>
                  </a:lnTo>
                  <a:lnTo>
                    <a:pt x="30" y="17"/>
                  </a:lnTo>
                  <a:lnTo>
                    <a:pt x="31" y="22"/>
                  </a:lnTo>
                  <a:lnTo>
                    <a:pt x="29" y="25"/>
                  </a:lnTo>
                  <a:lnTo>
                    <a:pt x="25" y="27"/>
                  </a:lnTo>
                  <a:lnTo>
                    <a:pt x="21" y="27"/>
                  </a:lnTo>
                  <a:lnTo>
                    <a:pt x="14" y="28"/>
                  </a:lnTo>
                  <a:lnTo>
                    <a:pt x="21" y="27"/>
                  </a:lnTo>
                  <a:lnTo>
                    <a:pt x="15" y="27"/>
                  </a:lnTo>
                  <a:lnTo>
                    <a:pt x="14" y="28"/>
                  </a:lnTo>
                  <a:lnTo>
                    <a:pt x="23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2" name="Freeform 465">
              <a:extLst>
                <a:ext uri="{FF2B5EF4-FFF2-40B4-BE49-F238E27FC236}">
                  <a16:creationId xmlns:a16="http://schemas.microsoft.com/office/drawing/2014/main" id="{88D1F1C1-62AA-4280-8B05-BAB13F454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1209"/>
              <a:ext cx="17" cy="19"/>
            </a:xfrm>
            <a:custGeom>
              <a:avLst/>
              <a:gdLst>
                <a:gd name="T0" fmla="*/ 2 w 17"/>
                <a:gd name="T1" fmla="*/ 18 h 19"/>
                <a:gd name="T2" fmla="*/ 4 w 17"/>
                <a:gd name="T3" fmla="*/ 17 h 19"/>
                <a:gd name="T4" fmla="*/ 11 w 17"/>
                <a:gd name="T5" fmla="*/ 14 h 19"/>
                <a:gd name="T6" fmla="*/ 14 w 17"/>
                <a:gd name="T7" fmla="*/ 12 h 19"/>
                <a:gd name="T8" fmla="*/ 16 w 17"/>
                <a:gd name="T9" fmla="*/ 10 h 19"/>
                <a:gd name="T10" fmla="*/ 14 w 17"/>
                <a:gd name="T11" fmla="*/ 7 h 19"/>
                <a:gd name="T12" fmla="*/ 14 w 17"/>
                <a:gd name="T13" fmla="*/ 5 h 19"/>
                <a:gd name="T14" fmla="*/ 12 w 17"/>
                <a:gd name="T15" fmla="*/ 3 h 19"/>
                <a:gd name="T16" fmla="*/ 11 w 17"/>
                <a:gd name="T17" fmla="*/ 2 h 19"/>
                <a:gd name="T18" fmla="*/ 11 w 17"/>
                <a:gd name="T19" fmla="*/ 0 h 19"/>
                <a:gd name="T20" fmla="*/ 3 w 17"/>
                <a:gd name="T21" fmla="*/ 1 h 19"/>
                <a:gd name="T22" fmla="*/ 4 w 17"/>
                <a:gd name="T23" fmla="*/ 3 h 19"/>
                <a:gd name="T24" fmla="*/ 5 w 17"/>
                <a:gd name="T25" fmla="*/ 5 h 19"/>
                <a:gd name="T26" fmla="*/ 6 w 17"/>
                <a:gd name="T27" fmla="*/ 7 h 19"/>
                <a:gd name="T28" fmla="*/ 8 w 17"/>
                <a:gd name="T29" fmla="*/ 8 h 19"/>
                <a:gd name="T30" fmla="*/ 8 w 17"/>
                <a:gd name="T31" fmla="*/ 11 h 19"/>
                <a:gd name="T32" fmla="*/ 7 w 17"/>
                <a:gd name="T33" fmla="*/ 13 h 19"/>
                <a:gd name="T34" fmla="*/ 5 w 17"/>
                <a:gd name="T35" fmla="*/ 14 h 19"/>
                <a:gd name="T36" fmla="*/ 0 w 17"/>
                <a:gd name="T37" fmla="*/ 17 h 19"/>
                <a:gd name="T38" fmla="*/ 2 w 17"/>
                <a:gd name="T39" fmla="*/ 16 h 19"/>
                <a:gd name="T40" fmla="*/ 2 w 17"/>
                <a:gd name="T41" fmla="*/ 18 h 19"/>
                <a:gd name="T42" fmla="*/ 3 w 17"/>
                <a:gd name="T43" fmla="*/ 18 h 19"/>
                <a:gd name="T44" fmla="*/ 4 w 17"/>
                <a:gd name="T45" fmla="*/ 17 h 19"/>
                <a:gd name="T46" fmla="*/ 2 w 17"/>
                <a:gd name="T47" fmla="*/ 18 h 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" h="19">
                  <a:moveTo>
                    <a:pt x="2" y="18"/>
                  </a:moveTo>
                  <a:lnTo>
                    <a:pt x="4" y="17"/>
                  </a:lnTo>
                  <a:lnTo>
                    <a:pt x="11" y="14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5" y="5"/>
                  </a:lnTo>
                  <a:lnTo>
                    <a:pt x="6" y="7"/>
                  </a:lnTo>
                  <a:lnTo>
                    <a:pt x="8" y="8"/>
                  </a:lnTo>
                  <a:lnTo>
                    <a:pt x="8" y="11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0" y="17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7"/>
                  </a:lnTo>
                  <a:lnTo>
                    <a:pt x="2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3" name="Freeform 466">
              <a:extLst>
                <a:ext uri="{FF2B5EF4-FFF2-40B4-BE49-F238E27FC236}">
                  <a16:creationId xmlns:a16="http://schemas.microsoft.com/office/drawing/2014/main" id="{DC202598-2652-4C5F-8E7B-874B434DD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1230"/>
              <a:ext cx="18" cy="17"/>
            </a:xfrm>
            <a:custGeom>
              <a:avLst/>
              <a:gdLst>
                <a:gd name="T0" fmla="*/ 9 w 18"/>
                <a:gd name="T1" fmla="*/ 16 h 17"/>
                <a:gd name="T2" fmla="*/ 9 w 18"/>
                <a:gd name="T3" fmla="*/ 16 h 17"/>
                <a:gd name="T4" fmla="*/ 8 w 18"/>
                <a:gd name="T5" fmla="*/ 0 h 17"/>
                <a:gd name="T6" fmla="*/ 7 w 18"/>
                <a:gd name="T7" fmla="*/ 0 h 17"/>
                <a:gd name="T8" fmla="*/ 6 w 18"/>
                <a:gd name="T9" fmla="*/ 0 h 17"/>
                <a:gd name="T10" fmla="*/ 2 w 18"/>
                <a:gd name="T11" fmla="*/ 16 h 17"/>
                <a:gd name="T12" fmla="*/ 3 w 18"/>
                <a:gd name="T13" fmla="*/ 16 h 17"/>
                <a:gd name="T14" fmla="*/ 6 w 18"/>
                <a:gd name="T15" fmla="*/ 16 h 17"/>
                <a:gd name="T16" fmla="*/ 11 w 18"/>
                <a:gd name="T17" fmla="*/ 16 h 17"/>
                <a:gd name="T18" fmla="*/ 16 w 18"/>
                <a:gd name="T19" fmla="*/ 0 h 17"/>
                <a:gd name="T20" fmla="*/ 17 w 18"/>
                <a:gd name="T21" fmla="*/ 0 h 17"/>
                <a:gd name="T22" fmla="*/ 13 w 18"/>
                <a:gd name="T23" fmla="*/ 0 h 17"/>
                <a:gd name="T24" fmla="*/ 9 w 18"/>
                <a:gd name="T25" fmla="*/ 0 h 17"/>
                <a:gd name="T26" fmla="*/ 7 w 18"/>
                <a:gd name="T27" fmla="*/ 0 h 17"/>
                <a:gd name="T28" fmla="*/ 6 w 18"/>
                <a:gd name="T29" fmla="*/ 0 h 17"/>
                <a:gd name="T30" fmla="*/ 0 w 18"/>
                <a:gd name="T31" fmla="*/ 0 h 17"/>
                <a:gd name="T32" fmla="*/ 0 w 18"/>
                <a:gd name="T33" fmla="*/ 16 h 17"/>
                <a:gd name="T34" fmla="*/ 1 w 18"/>
                <a:gd name="T35" fmla="*/ 16 h 17"/>
                <a:gd name="T36" fmla="*/ 2 w 18"/>
                <a:gd name="T37" fmla="*/ 16 h 17"/>
                <a:gd name="T38" fmla="*/ 9 w 18"/>
                <a:gd name="T39" fmla="*/ 16 h 17"/>
                <a:gd name="T40" fmla="*/ 9 w 18"/>
                <a:gd name="T41" fmla="*/ 16 h 17"/>
                <a:gd name="T42" fmla="*/ 9 w 18"/>
                <a:gd name="T43" fmla="*/ 16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" h="17">
                  <a:moveTo>
                    <a:pt x="9" y="16"/>
                  </a:moveTo>
                  <a:lnTo>
                    <a:pt x="9" y="16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11" y="16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9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4" name="Freeform 467">
              <a:extLst>
                <a:ext uri="{FF2B5EF4-FFF2-40B4-BE49-F238E27FC236}">
                  <a16:creationId xmlns:a16="http://schemas.microsoft.com/office/drawing/2014/main" id="{2E2C59CF-F279-4282-B066-E81410F0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1236"/>
              <a:ext cx="17" cy="17"/>
            </a:xfrm>
            <a:custGeom>
              <a:avLst/>
              <a:gdLst>
                <a:gd name="T0" fmla="*/ 2 w 17"/>
                <a:gd name="T1" fmla="*/ 16 h 17"/>
                <a:gd name="T2" fmla="*/ 2 w 17"/>
                <a:gd name="T3" fmla="*/ 16 h 17"/>
                <a:gd name="T4" fmla="*/ 6 w 17"/>
                <a:gd name="T5" fmla="*/ 14 h 17"/>
                <a:gd name="T6" fmla="*/ 9 w 17"/>
                <a:gd name="T7" fmla="*/ 12 h 17"/>
                <a:gd name="T8" fmla="*/ 11 w 17"/>
                <a:gd name="T9" fmla="*/ 10 h 17"/>
                <a:gd name="T10" fmla="*/ 13 w 17"/>
                <a:gd name="T11" fmla="*/ 8 h 17"/>
                <a:gd name="T12" fmla="*/ 13 w 17"/>
                <a:gd name="T13" fmla="*/ 6 h 17"/>
                <a:gd name="T14" fmla="*/ 14 w 17"/>
                <a:gd name="T15" fmla="*/ 3 h 17"/>
                <a:gd name="T16" fmla="*/ 16 w 17"/>
                <a:gd name="T17" fmla="*/ 1 h 17"/>
                <a:gd name="T18" fmla="*/ 16 w 17"/>
                <a:gd name="T19" fmla="*/ 0 h 17"/>
                <a:gd name="T20" fmla="*/ 8 w 17"/>
                <a:gd name="T21" fmla="*/ 1 h 17"/>
                <a:gd name="T22" fmla="*/ 8 w 17"/>
                <a:gd name="T23" fmla="*/ 2 h 17"/>
                <a:gd name="T24" fmla="*/ 7 w 17"/>
                <a:gd name="T25" fmla="*/ 4 h 17"/>
                <a:gd name="T26" fmla="*/ 6 w 17"/>
                <a:gd name="T27" fmla="*/ 6 h 17"/>
                <a:gd name="T28" fmla="*/ 5 w 17"/>
                <a:gd name="T29" fmla="*/ 9 h 17"/>
                <a:gd name="T30" fmla="*/ 4 w 17"/>
                <a:gd name="T31" fmla="*/ 11 h 17"/>
                <a:gd name="T32" fmla="*/ 2 w 17"/>
                <a:gd name="T33" fmla="*/ 13 h 17"/>
                <a:gd name="T34" fmla="*/ 1 w 17"/>
                <a:gd name="T35" fmla="*/ 14 h 17"/>
                <a:gd name="T36" fmla="*/ 0 w 17"/>
                <a:gd name="T37" fmla="*/ 14 h 17"/>
                <a:gd name="T38" fmla="*/ 2 w 17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7" h="17">
                  <a:moveTo>
                    <a:pt x="2" y="16"/>
                  </a:moveTo>
                  <a:lnTo>
                    <a:pt x="2" y="16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11" y="10"/>
                  </a:lnTo>
                  <a:lnTo>
                    <a:pt x="13" y="8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8" y="2"/>
                  </a:lnTo>
                  <a:lnTo>
                    <a:pt x="7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11"/>
                  </a:lnTo>
                  <a:lnTo>
                    <a:pt x="2" y="13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2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5" name="Freeform 468">
              <a:extLst>
                <a:ext uri="{FF2B5EF4-FFF2-40B4-BE49-F238E27FC236}">
                  <a16:creationId xmlns:a16="http://schemas.microsoft.com/office/drawing/2014/main" id="{BE2FBBBB-3598-4D0D-B4D2-9AEA12FFF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1200"/>
              <a:ext cx="73" cy="55"/>
            </a:xfrm>
            <a:custGeom>
              <a:avLst/>
              <a:gdLst>
                <a:gd name="T0" fmla="*/ 4 w 73"/>
                <a:gd name="T1" fmla="*/ 2 h 55"/>
                <a:gd name="T2" fmla="*/ 4 w 73"/>
                <a:gd name="T3" fmla="*/ 2 h 55"/>
                <a:gd name="T4" fmla="*/ 0 w 73"/>
                <a:gd name="T5" fmla="*/ 19 h 55"/>
                <a:gd name="T6" fmla="*/ 0 w 73"/>
                <a:gd name="T7" fmla="*/ 33 h 55"/>
                <a:gd name="T8" fmla="*/ 5 w 73"/>
                <a:gd name="T9" fmla="*/ 43 h 55"/>
                <a:gd name="T10" fmla="*/ 14 w 73"/>
                <a:gd name="T11" fmla="*/ 49 h 55"/>
                <a:gd name="T12" fmla="*/ 26 w 73"/>
                <a:gd name="T13" fmla="*/ 53 h 55"/>
                <a:gd name="T14" fmla="*/ 40 w 73"/>
                <a:gd name="T15" fmla="*/ 54 h 55"/>
                <a:gd name="T16" fmla="*/ 56 w 73"/>
                <a:gd name="T17" fmla="*/ 54 h 55"/>
                <a:gd name="T18" fmla="*/ 72 w 73"/>
                <a:gd name="T19" fmla="*/ 50 h 55"/>
                <a:gd name="T20" fmla="*/ 70 w 73"/>
                <a:gd name="T21" fmla="*/ 49 h 55"/>
                <a:gd name="T22" fmla="*/ 57 w 73"/>
                <a:gd name="T23" fmla="*/ 50 h 55"/>
                <a:gd name="T24" fmla="*/ 45 w 73"/>
                <a:gd name="T25" fmla="*/ 51 h 55"/>
                <a:gd name="T26" fmla="*/ 33 w 73"/>
                <a:gd name="T27" fmla="*/ 50 h 55"/>
                <a:gd name="T28" fmla="*/ 23 w 73"/>
                <a:gd name="T29" fmla="*/ 47 h 55"/>
                <a:gd name="T30" fmla="*/ 14 w 73"/>
                <a:gd name="T31" fmla="*/ 41 h 55"/>
                <a:gd name="T32" fmla="*/ 10 w 73"/>
                <a:gd name="T33" fmla="*/ 32 h 55"/>
                <a:gd name="T34" fmla="*/ 9 w 73"/>
                <a:gd name="T35" fmla="*/ 18 h 55"/>
                <a:gd name="T36" fmla="*/ 14 w 73"/>
                <a:gd name="T37" fmla="*/ 0 h 55"/>
                <a:gd name="T38" fmla="*/ 4 w 73"/>
                <a:gd name="T39" fmla="*/ 2 h 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3" h="55">
                  <a:moveTo>
                    <a:pt x="4" y="2"/>
                  </a:moveTo>
                  <a:lnTo>
                    <a:pt x="4" y="2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5" y="43"/>
                  </a:lnTo>
                  <a:lnTo>
                    <a:pt x="14" y="49"/>
                  </a:lnTo>
                  <a:lnTo>
                    <a:pt x="26" y="53"/>
                  </a:lnTo>
                  <a:lnTo>
                    <a:pt x="40" y="54"/>
                  </a:lnTo>
                  <a:lnTo>
                    <a:pt x="56" y="54"/>
                  </a:lnTo>
                  <a:lnTo>
                    <a:pt x="72" y="50"/>
                  </a:lnTo>
                  <a:lnTo>
                    <a:pt x="70" y="49"/>
                  </a:lnTo>
                  <a:lnTo>
                    <a:pt x="57" y="50"/>
                  </a:lnTo>
                  <a:lnTo>
                    <a:pt x="45" y="51"/>
                  </a:lnTo>
                  <a:lnTo>
                    <a:pt x="33" y="50"/>
                  </a:lnTo>
                  <a:lnTo>
                    <a:pt x="23" y="47"/>
                  </a:lnTo>
                  <a:lnTo>
                    <a:pt x="14" y="41"/>
                  </a:lnTo>
                  <a:lnTo>
                    <a:pt x="10" y="32"/>
                  </a:lnTo>
                  <a:lnTo>
                    <a:pt x="9" y="18"/>
                  </a:lnTo>
                  <a:lnTo>
                    <a:pt x="14" y="0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6" name="Freeform 469">
              <a:extLst>
                <a:ext uri="{FF2B5EF4-FFF2-40B4-BE49-F238E27FC236}">
                  <a16:creationId xmlns:a16="http://schemas.microsoft.com/office/drawing/2014/main" id="{F05B85D8-ACC9-4D35-B06F-55A01E24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1181"/>
              <a:ext cx="19" cy="17"/>
            </a:xfrm>
            <a:custGeom>
              <a:avLst/>
              <a:gdLst>
                <a:gd name="T0" fmla="*/ 16 w 19"/>
                <a:gd name="T1" fmla="*/ 4 h 17"/>
                <a:gd name="T2" fmla="*/ 9 w 19"/>
                <a:gd name="T3" fmla="*/ 4 h 17"/>
                <a:gd name="T4" fmla="*/ 8 w 19"/>
                <a:gd name="T5" fmla="*/ 6 h 17"/>
                <a:gd name="T6" fmla="*/ 6 w 19"/>
                <a:gd name="T7" fmla="*/ 8 h 17"/>
                <a:gd name="T8" fmla="*/ 3 w 19"/>
                <a:gd name="T9" fmla="*/ 11 h 17"/>
                <a:gd name="T10" fmla="*/ 0 w 19"/>
                <a:gd name="T11" fmla="*/ 16 h 17"/>
                <a:gd name="T12" fmla="*/ 8 w 19"/>
                <a:gd name="T13" fmla="*/ 14 h 17"/>
                <a:gd name="T14" fmla="*/ 11 w 19"/>
                <a:gd name="T15" fmla="*/ 10 h 17"/>
                <a:gd name="T16" fmla="*/ 13 w 19"/>
                <a:gd name="T17" fmla="*/ 7 h 17"/>
                <a:gd name="T18" fmla="*/ 16 w 19"/>
                <a:gd name="T19" fmla="*/ 5 h 17"/>
                <a:gd name="T20" fmla="*/ 17 w 19"/>
                <a:gd name="T21" fmla="*/ 3 h 17"/>
                <a:gd name="T22" fmla="*/ 10 w 19"/>
                <a:gd name="T23" fmla="*/ 4 h 17"/>
                <a:gd name="T24" fmla="*/ 17 w 19"/>
                <a:gd name="T25" fmla="*/ 3 h 17"/>
                <a:gd name="T26" fmla="*/ 18 w 19"/>
                <a:gd name="T27" fmla="*/ 0 h 17"/>
                <a:gd name="T28" fmla="*/ 10 w 19"/>
                <a:gd name="T29" fmla="*/ 3 h 17"/>
                <a:gd name="T30" fmla="*/ 16 w 19"/>
                <a:gd name="T31" fmla="*/ 4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" h="17">
                  <a:moveTo>
                    <a:pt x="16" y="4"/>
                  </a:moveTo>
                  <a:lnTo>
                    <a:pt x="9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3" y="11"/>
                  </a:lnTo>
                  <a:lnTo>
                    <a:pt x="0" y="16"/>
                  </a:lnTo>
                  <a:lnTo>
                    <a:pt x="8" y="14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17" y="3"/>
                  </a:lnTo>
                  <a:lnTo>
                    <a:pt x="10" y="4"/>
                  </a:lnTo>
                  <a:lnTo>
                    <a:pt x="17" y="3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16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7" name="Freeform 470">
              <a:extLst>
                <a:ext uri="{FF2B5EF4-FFF2-40B4-BE49-F238E27FC236}">
                  <a16:creationId xmlns:a16="http://schemas.microsoft.com/office/drawing/2014/main" id="{4ACFDC84-0F6B-4B0A-8E92-37FF075F4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1186"/>
              <a:ext cx="17" cy="1"/>
            </a:xfrm>
            <a:custGeom>
              <a:avLst/>
              <a:gdLst>
                <a:gd name="T0" fmla="*/ 2 w 17"/>
                <a:gd name="T1" fmla="*/ 0 h 1"/>
                <a:gd name="T2" fmla="*/ 13 w 17"/>
                <a:gd name="T3" fmla="*/ 0 h 1"/>
                <a:gd name="T4" fmla="*/ 16 w 17"/>
                <a:gd name="T5" fmla="*/ 0 h 1"/>
                <a:gd name="T6" fmla="*/ 4 w 17"/>
                <a:gd name="T7" fmla="*/ 0 h 1"/>
                <a:gd name="T8" fmla="*/ 4 w 17"/>
                <a:gd name="T9" fmla="*/ 0 h 1"/>
                <a:gd name="T10" fmla="*/ 16 w 17"/>
                <a:gd name="T11" fmla="*/ 0 h 1"/>
                <a:gd name="T12" fmla="*/ 2 w 17"/>
                <a:gd name="T13" fmla="*/ 0 h 1"/>
                <a:gd name="T14" fmla="*/ 0 w 17"/>
                <a:gd name="T15" fmla="*/ 0 h 1"/>
                <a:gd name="T16" fmla="*/ 13 w 17"/>
                <a:gd name="T17" fmla="*/ 0 h 1"/>
                <a:gd name="T18" fmla="*/ 2 w 17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">
                  <a:moveTo>
                    <a:pt x="2" y="0"/>
                  </a:moveTo>
                  <a:lnTo>
                    <a:pt x="13" y="0"/>
                  </a:lnTo>
                  <a:lnTo>
                    <a:pt x="16" y="0"/>
                  </a:lnTo>
                  <a:lnTo>
                    <a:pt x="4" y="0"/>
                  </a:lnTo>
                  <a:lnTo>
                    <a:pt x="1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8" name="Freeform 471">
              <a:extLst>
                <a:ext uri="{FF2B5EF4-FFF2-40B4-BE49-F238E27FC236}">
                  <a16:creationId xmlns:a16="http://schemas.microsoft.com/office/drawing/2014/main" id="{EA862F9A-97B7-4C75-9726-BC352760B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1164"/>
              <a:ext cx="82" cy="18"/>
            </a:xfrm>
            <a:custGeom>
              <a:avLst/>
              <a:gdLst>
                <a:gd name="T0" fmla="*/ 80 w 82"/>
                <a:gd name="T1" fmla="*/ 9 h 18"/>
                <a:gd name="T2" fmla="*/ 81 w 82"/>
                <a:gd name="T3" fmla="*/ 10 h 18"/>
                <a:gd name="T4" fmla="*/ 81 w 82"/>
                <a:gd name="T5" fmla="*/ 3 h 18"/>
                <a:gd name="T6" fmla="*/ 74 w 82"/>
                <a:gd name="T7" fmla="*/ 0 h 18"/>
                <a:gd name="T8" fmla="*/ 59 w 82"/>
                <a:gd name="T9" fmla="*/ 1 h 18"/>
                <a:gd name="T10" fmla="*/ 43 w 82"/>
                <a:gd name="T11" fmla="*/ 3 h 18"/>
                <a:gd name="T12" fmla="*/ 28 w 82"/>
                <a:gd name="T13" fmla="*/ 7 h 18"/>
                <a:gd name="T14" fmla="*/ 15 w 82"/>
                <a:gd name="T15" fmla="*/ 11 h 18"/>
                <a:gd name="T16" fmla="*/ 5 w 82"/>
                <a:gd name="T17" fmla="*/ 15 h 18"/>
                <a:gd name="T18" fmla="*/ 0 w 82"/>
                <a:gd name="T19" fmla="*/ 17 h 18"/>
                <a:gd name="T20" fmla="*/ 10 w 82"/>
                <a:gd name="T21" fmla="*/ 16 h 18"/>
                <a:gd name="T22" fmla="*/ 14 w 82"/>
                <a:gd name="T23" fmla="*/ 15 h 18"/>
                <a:gd name="T24" fmla="*/ 23 w 82"/>
                <a:gd name="T25" fmla="*/ 12 h 18"/>
                <a:gd name="T26" fmla="*/ 34 w 82"/>
                <a:gd name="T27" fmla="*/ 8 h 18"/>
                <a:gd name="T28" fmla="*/ 48 w 82"/>
                <a:gd name="T29" fmla="*/ 4 h 18"/>
                <a:gd name="T30" fmla="*/ 58 w 82"/>
                <a:gd name="T31" fmla="*/ 2 h 18"/>
                <a:gd name="T32" fmla="*/ 66 w 82"/>
                <a:gd name="T33" fmla="*/ 2 h 18"/>
                <a:gd name="T34" fmla="*/ 72 w 82"/>
                <a:gd name="T35" fmla="*/ 4 h 18"/>
                <a:gd name="T36" fmla="*/ 72 w 82"/>
                <a:gd name="T37" fmla="*/ 10 h 18"/>
                <a:gd name="T38" fmla="*/ 73 w 82"/>
                <a:gd name="T39" fmla="*/ 11 h 18"/>
                <a:gd name="T40" fmla="*/ 72 w 82"/>
                <a:gd name="T41" fmla="*/ 10 h 18"/>
                <a:gd name="T42" fmla="*/ 72 w 82"/>
                <a:gd name="T43" fmla="*/ 11 h 18"/>
                <a:gd name="T44" fmla="*/ 73 w 82"/>
                <a:gd name="T45" fmla="*/ 11 h 18"/>
                <a:gd name="T46" fmla="*/ 80 w 82"/>
                <a:gd name="T47" fmla="*/ 9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2" h="18">
                  <a:moveTo>
                    <a:pt x="80" y="9"/>
                  </a:moveTo>
                  <a:lnTo>
                    <a:pt x="81" y="10"/>
                  </a:lnTo>
                  <a:lnTo>
                    <a:pt x="81" y="3"/>
                  </a:lnTo>
                  <a:lnTo>
                    <a:pt x="74" y="0"/>
                  </a:lnTo>
                  <a:lnTo>
                    <a:pt x="59" y="1"/>
                  </a:lnTo>
                  <a:lnTo>
                    <a:pt x="43" y="3"/>
                  </a:lnTo>
                  <a:lnTo>
                    <a:pt x="28" y="7"/>
                  </a:lnTo>
                  <a:lnTo>
                    <a:pt x="15" y="11"/>
                  </a:lnTo>
                  <a:lnTo>
                    <a:pt x="5" y="15"/>
                  </a:lnTo>
                  <a:lnTo>
                    <a:pt x="0" y="17"/>
                  </a:lnTo>
                  <a:lnTo>
                    <a:pt x="10" y="16"/>
                  </a:lnTo>
                  <a:lnTo>
                    <a:pt x="14" y="15"/>
                  </a:lnTo>
                  <a:lnTo>
                    <a:pt x="23" y="12"/>
                  </a:lnTo>
                  <a:lnTo>
                    <a:pt x="34" y="8"/>
                  </a:lnTo>
                  <a:lnTo>
                    <a:pt x="48" y="4"/>
                  </a:lnTo>
                  <a:lnTo>
                    <a:pt x="58" y="2"/>
                  </a:lnTo>
                  <a:lnTo>
                    <a:pt x="66" y="2"/>
                  </a:lnTo>
                  <a:lnTo>
                    <a:pt x="72" y="4"/>
                  </a:lnTo>
                  <a:lnTo>
                    <a:pt x="72" y="10"/>
                  </a:lnTo>
                  <a:lnTo>
                    <a:pt x="73" y="11"/>
                  </a:lnTo>
                  <a:lnTo>
                    <a:pt x="72" y="10"/>
                  </a:lnTo>
                  <a:lnTo>
                    <a:pt x="72" y="11"/>
                  </a:lnTo>
                  <a:lnTo>
                    <a:pt x="73" y="11"/>
                  </a:lnTo>
                  <a:lnTo>
                    <a:pt x="80" y="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9" name="Freeform 472">
              <a:extLst>
                <a:ext uri="{FF2B5EF4-FFF2-40B4-BE49-F238E27FC236}">
                  <a16:creationId xmlns:a16="http://schemas.microsoft.com/office/drawing/2014/main" id="{B708F75E-49C3-4036-AB86-C3A457040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136"/>
              <a:ext cx="37" cy="51"/>
            </a:xfrm>
            <a:custGeom>
              <a:avLst/>
              <a:gdLst>
                <a:gd name="T0" fmla="*/ 0 w 37"/>
                <a:gd name="T1" fmla="*/ 8 h 51"/>
                <a:gd name="T2" fmla="*/ 13 w 37"/>
                <a:gd name="T3" fmla="*/ 0 h 51"/>
                <a:gd name="T4" fmla="*/ 36 w 37"/>
                <a:gd name="T5" fmla="*/ 21 h 51"/>
                <a:gd name="T6" fmla="*/ 18 w 37"/>
                <a:gd name="T7" fmla="*/ 50 h 51"/>
                <a:gd name="T8" fmla="*/ 0 w 37"/>
                <a:gd name="T9" fmla="*/ 8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51">
                  <a:moveTo>
                    <a:pt x="0" y="8"/>
                  </a:moveTo>
                  <a:lnTo>
                    <a:pt x="13" y="0"/>
                  </a:lnTo>
                  <a:lnTo>
                    <a:pt x="36" y="21"/>
                  </a:lnTo>
                  <a:lnTo>
                    <a:pt x="18" y="50"/>
                  </a:lnTo>
                  <a:lnTo>
                    <a:pt x="0" y="8"/>
                  </a:lnTo>
                </a:path>
              </a:pathLst>
            </a:custGeom>
            <a:solidFill>
              <a:srgbClr val="00D1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0" name="Freeform 473">
              <a:extLst>
                <a:ext uri="{FF2B5EF4-FFF2-40B4-BE49-F238E27FC236}">
                  <a16:creationId xmlns:a16="http://schemas.microsoft.com/office/drawing/2014/main" id="{53F00B65-9AF8-4737-96C5-7443B7051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136"/>
              <a:ext cx="44" cy="57"/>
            </a:xfrm>
            <a:custGeom>
              <a:avLst/>
              <a:gdLst>
                <a:gd name="T0" fmla="*/ 0 w 44"/>
                <a:gd name="T1" fmla="*/ 9 h 57"/>
                <a:gd name="T2" fmla="*/ 16 w 44"/>
                <a:gd name="T3" fmla="*/ 0 h 57"/>
                <a:gd name="T4" fmla="*/ 43 w 44"/>
                <a:gd name="T5" fmla="*/ 24 h 57"/>
                <a:gd name="T6" fmla="*/ 22 w 44"/>
                <a:gd name="T7" fmla="*/ 56 h 57"/>
                <a:gd name="T8" fmla="*/ 0 w 44"/>
                <a:gd name="T9" fmla="*/ 9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7">
                  <a:moveTo>
                    <a:pt x="0" y="9"/>
                  </a:moveTo>
                  <a:lnTo>
                    <a:pt x="16" y="0"/>
                  </a:lnTo>
                  <a:lnTo>
                    <a:pt x="43" y="24"/>
                  </a:lnTo>
                  <a:lnTo>
                    <a:pt x="22" y="56"/>
                  </a:lnTo>
                  <a:lnTo>
                    <a:pt x="0" y="9"/>
                  </a:lnTo>
                </a:path>
              </a:pathLst>
            </a:custGeom>
            <a:noFill/>
            <a:ln w="12700" cap="rnd" cmpd="sng">
              <a:solidFill>
                <a:srgbClr val="1B461A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1" name="Line 474">
              <a:extLst>
                <a:ext uri="{FF2B5EF4-FFF2-40B4-BE49-F238E27FC236}">
                  <a16:creationId xmlns:a16="http://schemas.microsoft.com/office/drawing/2014/main" id="{65EB9E89-5B74-4CB0-97A6-F70BC9F91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1" y="1144"/>
              <a:ext cx="21" cy="12"/>
            </a:xfrm>
            <a:prstGeom prst="line">
              <a:avLst/>
            </a:prstGeom>
            <a:noFill/>
            <a:ln w="12700">
              <a:solidFill>
                <a:srgbClr val="1B461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2" name="Line 475">
              <a:extLst>
                <a:ext uri="{FF2B5EF4-FFF2-40B4-BE49-F238E27FC236}">
                  <a16:creationId xmlns:a16="http://schemas.microsoft.com/office/drawing/2014/main" id="{E9C92FD3-E319-43C3-AB25-1CB124F2EC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8" y="1154"/>
              <a:ext cx="23" cy="15"/>
            </a:xfrm>
            <a:prstGeom prst="line">
              <a:avLst/>
            </a:prstGeom>
            <a:noFill/>
            <a:ln w="12700">
              <a:solidFill>
                <a:srgbClr val="1B461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3" name="Line 476">
              <a:extLst>
                <a:ext uri="{FF2B5EF4-FFF2-40B4-BE49-F238E27FC236}">
                  <a16:creationId xmlns:a16="http://schemas.microsoft.com/office/drawing/2014/main" id="{C053ED9D-416A-41C3-8484-A96DBB7966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4" y="1164"/>
              <a:ext cx="23" cy="20"/>
            </a:xfrm>
            <a:prstGeom prst="line">
              <a:avLst/>
            </a:prstGeom>
            <a:noFill/>
            <a:ln w="12700">
              <a:solidFill>
                <a:srgbClr val="1B461A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4" name="Freeform 477">
              <a:extLst>
                <a:ext uri="{FF2B5EF4-FFF2-40B4-BE49-F238E27FC236}">
                  <a16:creationId xmlns:a16="http://schemas.microsoft.com/office/drawing/2014/main" id="{FC6A26C2-616A-4F74-AF36-8E1AE88DE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1184"/>
              <a:ext cx="22" cy="87"/>
            </a:xfrm>
            <a:custGeom>
              <a:avLst/>
              <a:gdLst>
                <a:gd name="T0" fmla="*/ 0 w 22"/>
                <a:gd name="T1" fmla="*/ 7 h 87"/>
                <a:gd name="T2" fmla="*/ 8 w 22"/>
                <a:gd name="T3" fmla="*/ 0 h 87"/>
                <a:gd name="T4" fmla="*/ 10 w 22"/>
                <a:gd name="T5" fmla="*/ 6 h 87"/>
                <a:gd name="T6" fmla="*/ 13 w 22"/>
                <a:gd name="T7" fmla="*/ 10 h 87"/>
                <a:gd name="T8" fmla="*/ 16 w 22"/>
                <a:gd name="T9" fmla="*/ 15 h 87"/>
                <a:gd name="T10" fmla="*/ 18 w 22"/>
                <a:gd name="T11" fmla="*/ 22 h 87"/>
                <a:gd name="T12" fmla="*/ 20 w 22"/>
                <a:gd name="T13" fmla="*/ 28 h 87"/>
                <a:gd name="T14" fmla="*/ 21 w 22"/>
                <a:gd name="T15" fmla="*/ 36 h 87"/>
                <a:gd name="T16" fmla="*/ 20 w 22"/>
                <a:gd name="T17" fmla="*/ 46 h 87"/>
                <a:gd name="T18" fmla="*/ 18 w 22"/>
                <a:gd name="T19" fmla="*/ 57 h 87"/>
                <a:gd name="T20" fmla="*/ 6 w 22"/>
                <a:gd name="T21" fmla="*/ 86 h 87"/>
                <a:gd name="T22" fmla="*/ 0 w 22"/>
                <a:gd name="T23" fmla="*/ 7 h 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" h="87">
                  <a:moveTo>
                    <a:pt x="0" y="7"/>
                  </a:moveTo>
                  <a:lnTo>
                    <a:pt x="8" y="0"/>
                  </a:lnTo>
                  <a:lnTo>
                    <a:pt x="10" y="6"/>
                  </a:lnTo>
                  <a:lnTo>
                    <a:pt x="13" y="10"/>
                  </a:lnTo>
                  <a:lnTo>
                    <a:pt x="16" y="15"/>
                  </a:lnTo>
                  <a:lnTo>
                    <a:pt x="18" y="22"/>
                  </a:lnTo>
                  <a:lnTo>
                    <a:pt x="20" y="28"/>
                  </a:lnTo>
                  <a:lnTo>
                    <a:pt x="21" y="36"/>
                  </a:lnTo>
                  <a:lnTo>
                    <a:pt x="20" y="46"/>
                  </a:lnTo>
                  <a:lnTo>
                    <a:pt x="18" y="57"/>
                  </a:lnTo>
                  <a:lnTo>
                    <a:pt x="6" y="86"/>
                  </a:lnTo>
                  <a:lnTo>
                    <a:pt x="0" y="7"/>
                  </a:lnTo>
                </a:path>
              </a:pathLst>
            </a:custGeom>
            <a:solidFill>
              <a:srgbClr val="00D1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5" name="Freeform 478">
              <a:extLst>
                <a:ext uri="{FF2B5EF4-FFF2-40B4-BE49-F238E27FC236}">
                  <a16:creationId xmlns:a16="http://schemas.microsoft.com/office/drawing/2014/main" id="{66FC5241-E965-436F-B53E-B62A2542B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1181"/>
              <a:ext cx="17" cy="17"/>
            </a:xfrm>
            <a:custGeom>
              <a:avLst/>
              <a:gdLst>
                <a:gd name="T0" fmla="*/ 16 w 17"/>
                <a:gd name="T1" fmla="*/ 2 h 17"/>
                <a:gd name="T2" fmla="*/ 11 w 17"/>
                <a:gd name="T3" fmla="*/ 2 h 17"/>
                <a:gd name="T4" fmla="*/ 0 w 17"/>
                <a:gd name="T5" fmla="*/ 13 h 17"/>
                <a:gd name="T6" fmla="*/ 2 w 17"/>
                <a:gd name="T7" fmla="*/ 16 h 17"/>
                <a:gd name="T8" fmla="*/ 13 w 17"/>
                <a:gd name="T9" fmla="*/ 8 h 17"/>
                <a:gd name="T10" fmla="*/ 11 w 17"/>
                <a:gd name="T11" fmla="*/ 5 h 17"/>
                <a:gd name="T12" fmla="*/ 16 w 17"/>
                <a:gd name="T13" fmla="*/ 2 h 17"/>
                <a:gd name="T14" fmla="*/ 13 w 17"/>
                <a:gd name="T15" fmla="*/ 0 h 17"/>
                <a:gd name="T16" fmla="*/ 11 w 17"/>
                <a:gd name="T17" fmla="*/ 2 h 17"/>
                <a:gd name="T18" fmla="*/ 16 w 17"/>
                <a:gd name="T19" fmla="*/ 2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16" y="2"/>
                  </a:moveTo>
                  <a:lnTo>
                    <a:pt x="11" y="2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16" y="2"/>
                  </a:lnTo>
                </a:path>
              </a:pathLst>
            </a:custGeom>
            <a:solidFill>
              <a:srgbClr val="1B46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6" name="Freeform 479">
              <a:extLst>
                <a:ext uri="{FF2B5EF4-FFF2-40B4-BE49-F238E27FC236}">
                  <a16:creationId xmlns:a16="http://schemas.microsoft.com/office/drawing/2014/main" id="{F50E39F6-9800-4F78-8161-D9A980657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1183"/>
              <a:ext cx="17" cy="58"/>
            </a:xfrm>
            <a:custGeom>
              <a:avLst/>
              <a:gdLst>
                <a:gd name="T0" fmla="*/ 12 w 17"/>
                <a:gd name="T1" fmla="*/ 57 h 58"/>
                <a:gd name="T2" fmla="*/ 12 w 17"/>
                <a:gd name="T3" fmla="*/ 57 h 58"/>
                <a:gd name="T4" fmla="*/ 14 w 17"/>
                <a:gd name="T5" fmla="*/ 45 h 58"/>
                <a:gd name="T6" fmla="*/ 16 w 17"/>
                <a:gd name="T7" fmla="*/ 36 h 58"/>
                <a:gd name="T8" fmla="*/ 14 w 17"/>
                <a:gd name="T9" fmla="*/ 28 h 58"/>
                <a:gd name="T10" fmla="*/ 12 w 17"/>
                <a:gd name="T11" fmla="*/ 21 h 58"/>
                <a:gd name="T12" fmla="*/ 10 w 17"/>
                <a:gd name="T13" fmla="*/ 14 h 58"/>
                <a:gd name="T14" fmla="*/ 8 w 17"/>
                <a:gd name="T15" fmla="*/ 9 h 58"/>
                <a:gd name="T16" fmla="*/ 4 w 17"/>
                <a:gd name="T17" fmla="*/ 5 h 58"/>
                <a:gd name="T18" fmla="*/ 2 w 17"/>
                <a:gd name="T19" fmla="*/ 0 h 58"/>
                <a:gd name="T20" fmla="*/ 0 w 17"/>
                <a:gd name="T21" fmla="*/ 2 h 58"/>
                <a:gd name="T22" fmla="*/ 1 w 17"/>
                <a:gd name="T23" fmla="*/ 7 h 58"/>
                <a:gd name="T24" fmla="*/ 4 w 17"/>
                <a:gd name="T25" fmla="*/ 12 h 58"/>
                <a:gd name="T26" fmla="*/ 8 w 17"/>
                <a:gd name="T27" fmla="*/ 17 h 58"/>
                <a:gd name="T28" fmla="*/ 10 w 17"/>
                <a:gd name="T29" fmla="*/ 23 h 58"/>
                <a:gd name="T30" fmla="*/ 11 w 17"/>
                <a:gd name="T31" fmla="*/ 29 h 58"/>
                <a:gd name="T32" fmla="*/ 12 w 17"/>
                <a:gd name="T33" fmla="*/ 37 h 58"/>
                <a:gd name="T34" fmla="*/ 12 w 17"/>
                <a:gd name="T35" fmla="*/ 45 h 58"/>
                <a:gd name="T36" fmla="*/ 10 w 17"/>
                <a:gd name="T37" fmla="*/ 56 h 58"/>
                <a:gd name="T38" fmla="*/ 10 w 17"/>
                <a:gd name="T39" fmla="*/ 55 h 58"/>
                <a:gd name="T40" fmla="*/ 12 w 17"/>
                <a:gd name="T41" fmla="*/ 57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" h="58">
                  <a:moveTo>
                    <a:pt x="12" y="57"/>
                  </a:moveTo>
                  <a:lnTo>
                    <a:pt x="12" y="57"/>
                  </a:lnTo>
                  <a:lnTo>
                    <a:pt x="14" y="45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2" y="21"/>
                  </a:lnTo>
                  <a:lnTo>
                    <a:pt x="10" y="14"/>
                  </a:lnTo>
                  <a:lnTo>
                    <a:pt x="8" y="9"/>
                  </a:lnTo>
                  <a:lnTo>
                    <a:pt x="4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1" y="7"/>
                  </a:lnTo>
                  <a:lnTo>
                    <a:pt x="4" y="12"/>
                  </a:lnTo>
                  <a:lnTo>
                    <a:pt x="8" y="17"/>
                  </a:lnTo>
                  <a:lnTo>
                    <a:pt x="10" y="23"/>
                  </a:lnTo>
                  <a:lnTo>
                    <a:pt x="11" y="29"/>
                  </a:lnTo>
                  <a:lnTo>
                    <a:pt x="12" y="37"/>
                  </a:lnTo>
                  <a:lnTo>
                    <a:pt x="12" y="45"/>
                  </a:lnTo>
                  <a:lnTo>
                    <a:pt x="10" y="56"/>
                  </a:lnTo>
                  <a:lnTo>
                    <a:pt x="10" y="55"/>
                  </a:lnTo>
                  <a:lnTo>
                    <a:pt x="12" y="57"/>
                  </a:lnTo>
                </a:path>
              </a:pathLst>
            </a:custGeom>
            <a:solidFill>
              <a:srgbClr val="1B46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7" name="Freeform 480">
              <a:extLst>
                <a:ext uri="{FF2B5EF4-FFF2-40B4-BE49-F238E27FC236}">
                  <a16:creationId xmlns:a16="http://schemas.microsoft.com/office/drawing/2014/main" id="{3CABB517-41C5-4D64-BFD6-668E290E5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1244"/>
              <a:ext cx="17" cy="33"/>
            </a:xfrm>
            <a:custGeom>
              <a:avLst/>
              <a:gdLst>
                <a:gd name="T0" fmla="*/ 0 w 17"/>
                <a:gd name="T1" fmla="*/ 27 h 33"/>
                <a:gd name="T2" fmla="*/ 2 w 17"/>
                <a:gd name="T3" fmla="*/ 28 h 33"/>
                <a:gd name="T4" fmla="*/ 16 w 17"/>
                <a:gd name="T5" fmla="*/ 2 h 33"/>
                <a:gd name="T6" fmla="*/ 13 w 17"/>
                <a:gd name="T7" fmla="*/ 0 h 33"/>
                <a:gd name="T8" fmla="*/ 0 w 17"/>
                <a:gd name="T9" fmla="*/ 26 h 33"/>
                <a:gd name="T10" fmla="*/ 3 w 17"/>
                <a:gd name="T11" fmla="*/ 26 h 33"/>
                <a:gd name="T12" fmla="*/ 0 w 17"/>
                <a:gd name="T13" fmla="*/ 27 h 33"/>
                <a:gd name="T14" fmla="*/ 0 w 17"/>
                <a:gd name="T15" fmla="*/ 32 h 33"/>
                <a:gd name="T16" fmla="*/ 2 w 17"/>
                <a:gd name="T17" fmla="*/ 28 h 33"/>
                <a:gd name="T18" fmla="*/ 0 w 17"/>
                <a:gd name="T19" fmla="*/ 27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33">
                  <a:moveTo>
                    <a:pt x="0" y="27"/>
                  </a:moveTo>
                  <a:lnTo>
                    <a:pt x="2" y="28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0" y="27"/>
                  </a:lnTo>
                </a:path>
              </a:pathLst>
            </a:custGeom>
            <a:solidFill>
              <a:srgbClr val="1B46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8" name="Freeform 481">
              <a:extLst>
                <a:ext uri="{FF2B5EF4-FFF2-40B4-BE49-F238E27FC236}">
                  <a16:creationId xmlns:a16="http://schemas.microsoft.com/office/drawing/2014/main" id="{6E195278-9DA3-4067-AAB1-7CC4BB195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1190"/>
              <a:ext cx="17" cy="81"/>
            </a:xfrm>
            <a:custGeom>
              <a:avLst/>
              <a:gdLst>
                <a:gd name="T0" fmla="*/ 2 w 17"/>
                <a:gd name="T1" fmla="*/ 0 h 81"/>
                <a:gd name="T2" fmla="*/ 0 w 17"/>
                <a:gd name="T3" fmla="*/ 2 h 81"/>
                <a:gd name="T4" fmla="*/ 10 w 17"/>
                <a:gd name="T5" fmla="*/ 80 h 81"/>
                <a:gd name="T6" fmla="*/ 16 w 17"/>
                <a:gd name="T7" fmla="*/ 79 h 81"/>
                <a:gd name="T8" fmla="*/ 5 w 17"/>
                <a:gd name="T9" fmla="*/ 1 h 81"/>
                <a:gd name="T10" fmla="*/ 5 w 17"/>
                <a:gd name="T11" fmla="*/ 3 h 81"/>
                <a:gd name="T12" fmla="*/ 2 w 17"/>
                <a:gd name="T13" fmla="*/ 0 h 81"/>
                <a:gd name="T14" fmla="*/ 0 w 17"/>
                <a:gd name="T15" fmla="*/ 0 h 81"/>
                <a:gd name="T16" fmla="*/ 0 w 17"/>
                <a:gd name="T17" fmla="*/ 2 h 81"/>
                <a:gd name="T18" fmla="*/ 2 w 17"/>
                <a:gd name="T19" fmla="*/ 0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81">
                  <a:moveTo>
                    <a:pt x="2" y="0"/>
                  </a:moveTo>
                  <a:lnTo>
                    <a:pt x="0" y="2"/>
                  </a:lnTo>
                  <a:lnTo>
                    <a:pt x="10" y="80"/>
                  </a:lnTo>
                  <a:lnTo>
                    <a:pt x="16" y="79"/>
                  </a:lnTo>
                  <a:lnTo>
                    <a:pt x="5" y="1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solidFill>
              <a:srgbClr val="1B46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9" name="Freeform 482">
              <a:extLst>
                <a:ext uri="{FF2B5EF4-FFF2-40B4-BE49-F238E27FC236}">
                  <a16:creationId xmlns:a16="http://schemas.microsoft.com/office/drawing/2014/main" id="{68B1D698-3186-4D80-B0D0-337435A3E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1213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0 h 17"/>
                <a:gd name="T4" fmla="*/ 12 w 17"/>
                <a:gd name="T5" fmla="*/ 0 h 17"/>
                <a:gd name="T6" fmla="*/ 4 w 17"/>
                <a:gd name="T7" fmla="*/ 0 h 17"/>
                <a:gd name="T8" fmla="*/ 0 w 17"/>
                <a:gd name="T9" fmla="*/ 5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1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16" y="16"/>
                  </a:lnTo>
                </a:path>
              </a:pathLst>
            </a:custGeom>
            <a:solidFill>
              <a:srgbClr val="1B46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0" name="Freeform 483">
              <a:extLst>
                <a:ext uri="{FF2B5EF4-FFF2-40B4-BE49-F238E27FC236}">
                  <a16:creationId xmlns:a16="http://schemas.microsoft.com/office/drawing/2014/main" id="{858B998A-712A-4461-A180-683D9B81E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1194"/>
              <a:ext cx="17" cy="19"/>
            </a:xfrm>
            <a:custGeom>
              <a:avLst/>
              <a:gdLst>
                <a:gd name="T0" fmla="*/ 14 w 17"/>
                <a:gd name="T1" fmla="*/ 1 h 19"/>
                <a:gd name="T2" fmla="*/ 12 w 17"/>
                <a:gd name="T3" fmla="*/ 0 h 19"/>
                <a:gd name="T4" fmla="*/ 0 w 17"/>
                <a:gd name="T5" fmla="*/ 17 h 19"/>
                <a:gd name="T6" fmla="*/ 3 w 17"/>
                <a:gd name="T7" fmla="*/ 18 h 19"/>
                <a:gd name="T8" fmla="*/ 16 w 17"/>
                <a:gd name="T9" fmla="*/ 2 h 19"/>
                <a:gd name="T10" fmla="*/ 14 w 17"/>
                <a:gd name="T11" fmla="*/ 1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9">
                  <a:moveTo>
                    <a:pt x="14" y="1"/>
                  </a:moveTo>
                  <a:lnTo>
                    <a:pt x="12" y="0"/>
                  </a:lnTo>
                  <a:lnTo>
                    <a:pt x="0" y="17"/>
                  </a:lnTo>
                  <a:lnTo>
                    <a:pt x="3" y="18"/>
                  </a:lnTo>
                  <a:lnTo>
                    <a:pt x="16" y="2"/>
                  </a:lnTo>
                  <a:lnTo>
                    <a:pt x="14" y="1"/>
                  </a:lnTo>
                </a:path>
              </a:pathLst>
            </a:custGeom>
            <a:solidFill>
              <a:srgbClr val="1B46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1" name="Freeform 484">
              <a:extLst>
                <a:ext uri="{FF2B5EF4-FFF2-40B4-BE49-F238E27FC236}">
                  <a16:creationId xmlns:a16="http://schemas.microsoft.com/office/drawing/2014/main" id="{A7B6D2F5-F96B-425B-8D3A-78CB448F6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119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5 h 17"/>
                <a:gd name="T4" fmla="*/ 5 w 17"/>
                <a:gd name="T5" fmla="*/ 16 h 17"/>
                <a:gd name="T6" fmla="*/ 10 w 17"/>
                <a:gd name="T7" fmla="*/ 16 h 17"/>
                <a:gd name="T8" fmla="*/ 16 w 17"/>
                <a:gd name="T9" fmla="*/ 10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5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0" y="0"/>
                  </a:lnTo>
                </a:path>
              </a:pathLst>
            </a:custGeom>
            <a:solidFill>
              <a:srgbClr val="1B46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2" name="Freeform 485">
              <a:extLst>
                <a:ext uri="{FF2B5EF4-FFF2-40B4-BE49-F238E27FC236}">
                  <a16:creationId xmlns:a16="http://schemas.microsoft.com/office/drawing/2014/main" id="{9FF1EE58-9315-4AB6-9CF9-EC86E7974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1238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8 h 17"/>
                <a:gd name="T4" fmla="*/ 10 w 17"/>
                <a:gd name="T5" fmla="*/ 0 h 17"/>
                <a:gd name="T6" fmla="*/ 5 w 17"/>
                <a:gd name="T7" fmla="*/ 0 h 17"/>
                <a:gd name="T8" fmla="*/ 0 w 17"/>
                <a:gd name="T9" fmla="*/ 8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8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8"/>
                  </a:lnTo>
                  <a:lnTo>
                    <a:pt x="16" y="16"/>
                  </a:lnTo>
                </a:path>
              </a:pathLst>
            </a:custGeom>
            <a:solidFill>
              <a:srgbClr val="1B46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3" name="Freeform 486">
              <a:extLst>
                <a:ext uri="{FF2B5EF4-FFF2-40B4-BE49-F238E27FC236}">
                  <a16:creationId xmlns:a16="http://schemas.microsoft.com/office/drawing/2014/main" id="{E8F24D67-3BBC-4631-8F49-547DBC5AE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209"/>
              <a:ext cx="17" cy="28"/>
            </a:xfrm>
            <a:custGeom>
              <a:avLst/>
              <a:gdLst>
                <a:gd name="T0" fmla="*/ 14 w 17"/>
                <a:gd name="T1" fmla="*/ 1 h 28"/>
                <a:gd name="T2" fmla="*/ 13 w 17"/>
                <a:gd name="T3" fmla="*/ 0 h 28"/>
                <a:gd name="T4" fmla="*/ 0 w 17"/>
                <a:gd name="T5" fmla="*/ 25 h 28"/>
                <a:gd name="T6" fmla="*/ 2 w 17"/>
                <a:gd name="T7" fmla="*/ 27 h 28"/>
                <a:gd name="T8" fmla="*/ 16 w 17"/>
                <a:gd name="T9" fmla="*/ 2 h 28"/>
                <a:gd name="T10" fmla="*/ 14 w 17"/>
                <a:gd name="T11" fmla="*/ 1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28">
                  <a:moveTo>
                    <a:pt x="14" y="1"/>
                  </a:moveTo>
                  <a:lnTo>
                    <a:pt x="13" y="0"/>
                  </a:lnTo>
                  <a:lnTo>
                    <a:pt x="0" y="25"/>
                  </a:lnTo>
                  <a:lnTo>
                    <a:pt x="2" y="27"/>
                  </a:lnTo>
                  <a:lnTo>
                    <a:pt x="16" y="2"/>
                  </a:lnTo>
                  <a:lnTo>
                    <a:pt x="14" y="1"/>
                  </a:lnTo>
                </a:path>
              </a:pathLst>
            </a:custGeom>
            <a:solidFill>
              <a:srgbClr val="1B46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4" name="Freeform 487">
              <a:extLst>
                <a:ext uri="{FF2B5EF4-FFF2-40B4-BE49-F238E27FC236}">
                  <a16:creationId xmlns:a16="http://schemas.microsoft.com/office/drawing/2014/main" id="{0659D856-CCB3-485F-BEAC-AB890841C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20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0 h 17"/>
                <a:gd name="T4" fmla="*/ 0 w 17"/>
                <a:gd name="T5" fmla="*/ 16 h 17"/>
                <a:gd name="T6" fmla="*/ 12 w 17"/>
                <a:gd name="T7" fmla="*/ 16 h 17"/>
                <a:gd name="T8" fmla="*/ 16 w 17"/>
                <a:gd name="T9" fmla="*/ 10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0"/>
                  </a:lnTo>
                  <a:lnTo>
                    <a:pt x="0" y="16"/>
                  </a:lnTo>
                  <a:lnTo>
                    <a:pt x="12" y="16"/>
                  </a:lnTo>
                  <a:lnTo>
                    <a:pt x="16" y="10"/>
                  </a:lnTo>
                  <a:lnTo>
                    <a:pt x="0" y="0"/>
                  </a:lnTo>
                </a:path>
              </a:pathLst>
            </a:custGeom>
            <a:solidFill>
              <a:srgbClr val="1B46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5" name="Freeform 488">
              <a:extLst>
                <a:ext uri="{FF2B5EF4-FFF2-40B4-BE49-F238E27FC236}">
                  <a16:creationId xmlns:a16="http://schemas.microsoft.com/office/drawing/2014/main" id="{B24DEEDD-B515-4A18-A667-FB69AFEC1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125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0 h 17"/>
                <a:gd name="T4" fmla="*/ 10 w 17"/>
                <a:gd name="T5" fmla="*/ 5 h 17"/>
                <a:gd name="T6" fmla="*/ 5 w 17"/>
                <a:gd name="T7" fmla="*/ 0 h 17"/>
                <a:gd name="T8" fmla="*/ 0 w 17"/>
                <a:gd name="T9" fmla="*/ 5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10"/>
                  </a:lnTo>
                  <a:lnTo>
                    <a:pt x="10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6" y="16"/>
                  </a:lnTo>
                </a:path>
              </a:pathLst>
            </a:custGeom>
            <a:solidFill>
              <a:srgbClr val="1B46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6" name="Freeform 489">
              <a:extLst>
                <a:ext uri="{FF2B5EF4-FFF2-40B4-BE49-F238E27FC236}">
                  <a16:creationId xmlns:a16="http://schemas.microsoft.com/office/drawing/2014/main" id="{52D71C25-7BAB-4A6D-A1C0-47A1A7B57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1231"/>
              <a:ext cx="17" cy="19"/>
            </a:xfrm>
            <a:custGeom>
              <a:avLst/>
              <a:gdLst>
                <a:gd name="T0" fmla="*/ 14 w 17"/>
                <a:gd name="T1" fmla="*/ 1 h 19"/>
                <a:gd name="T2" fmla="*/ 13 w 17"/>
                <a:gd name="T3" fmla="*/ 0 h 19"/>
                <a:gd name="T4" fmla="*/ 0 w 17"/>
                <a:gd name="T5" fmla="*/ 17 h 19"/>
                <a:gd name="T6" fmla="*/ 2 w 17"/>
                <a:gd name="T7" fmla="*/ 18 h 19"/>
                <a:gd name="T8" fmla="*/ 16 w 17"/>
                <a:gd name="T9" fmla="*/ 2 h 19"/>
                <a:gd name="T10" fmla="*/ 14 w 17"/>
                <a:gd name="T11" fmla="*/ 1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9">
                  <a:moveTo>
                    <a:pt x="14" y="1"/>
                  </a:moveTo>
                  <a:lnTo>
                    <a:pt x="13" y="0"/>
                  </a:lnTo>
                  <a:lnTo>
                    <a:pt x="0" y="17"/>
                  </a:lnTo>
                  <a:lnTo>
                    <a:pt x="2" y="18"/>
                  </a:lnTo>
                  <a:lnTo>
                    <a:pt x="16" y="2"/>
                  </a:lnTo>
                  <a:lnTo>
                    <a:pt x="14" y="1"/>
                  </a:lnTo>
                </a:path>
              </a:pathLst>
            </a:custGeom>
            <a:solidFill>
              <a:srgbClr val="1B46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7" name="Freeform 490">
              <a:extLst>
                <a:ext uri="{FF2B5EF4-FFF2-40B4-BE49-F238E27FC236}">
                  <a16:creationId xmlns:a16="http://schemas.microsoft.com/office/drawing/2014/main" id="{D75E5046-5704-4B9E-82F7-FC8D55947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122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10 h 17"/>
                <a:gd name="T4" fmla="*/ 0 w 17"/>
                <a:gd name="T5" fmla="*/ 16 h 17"/>
                <a:gd name="T6" fmla="*/ 10 w 17"/>
                <a:gd name="T7" fmla="*/ 16 h 17"/>
                <a:gd name="T8" fmla="*/ 16 w 17"/>
                <a:gd name="T9" fmla="*/ 10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0"/>
                  </a:lnTo>
                  <a:lnTo>
                    <a:pt x="0" y="16"/>
                  </a:lnTo>
                  <a:lnTo>
                    <a:pt x="10" y="16"/>
                  </a:lnTo>
                  <a:lnTo>
                    <a:pt x="16" y="10"/>
                  </a:lnTo>
                  <a:lnTo>
                    <a:pt x="0" y="0"/>
                  </a:lnTo>
                </a:path>
              </a:pathLst>
            </a:custGeom>
            <a:solidFill>
              <a:srgbClr val="1B46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8" name="Freeform 491">
              <a:extLst>
                <a:ext uri="{FF2B5EF4-FFF2-40B4-BE49-F238E27FC236}">
                  <a16:creationId xmlns:a16="http://schemas.microsoft.com/office/drawing/2014/main" id="{AAD3D8F9-840A-4FB1-9AE5-F1FEB5B43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" y="1168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0 w 17"/>
                <a:gd name="T5" fmla="*/ 16 h 17"/>
                <a:gd name="T6" fmla="*/ 5 w 17"/>
                <a:gd name="T7" fmla="*/ 0 h 17"/>
                <a:gd name="T8" fmla="*/ 0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0" y="16"/>
                  </a:lnTo>
                  <a:lnTo>
                    <a:pt x="5" y="0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9" name="Freeform 492">
              <a:extLst>
                <a:ext uri="{FF2B5EF4-FFF2-40B4-BE49-F238E27FC236}">
                  <a16:creationId xmlns:a16="http://schemas.microsoft.com/office/drawing/2014/main" id="{065561B0-562D-4CD3-BB6F-2B61932D9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173"/>
              <a:ext cx="33" cy="17"/>
            </a:xfrm>
            <a:custGeom>
              <a:avLst/>
              <a:gdLst>
                <a:gd name="T0" fmla="*/ 0 w 33"/>
                <a:gd name="T1" fmla="*/ 12 h 17"/>
                <a:gd name="T2" fmla="*/ 1 w 33"/>
                <a:gd name="T3" fmla="*/ 12 h 17"/>
                <a:gd name="T4" fmla="*/ 3 w 33"/>
                <a:gd name="T5" fmla="*/ 14 h 17"/>
                <a:gd name="T6" fmla="*/ 6 w 33"/>
                <a:gd name="T7" fmla="*/ 16 h 17"/>
                <a:gd name="T8" fmla="*/ 12 w 33"/>
                <a:gd name="T9" fmla="*/ 16 h 17"/>
                <a:gd name="T10" fmla="*/ 18 w 33"/>
                <a:gd name="T11" fmla="*/ 14 h 17"/>
                <a:gd name="T12" fmla="*/ 26 w 33"/>
                <a:gd name="T13" fmla="*/ 12 h 17"/>
                <a:gd name="T14" fmla="*/ 29 w 33"/>
                <a:gd name="T15" fmla="*/ 7 h 17"/>
                <a:gd name="T16" fmla="*/ 32 w 33"/>
                <a:gd name="T17" fmla="*/ 0 h 17"/>
                <a:gd name="T18" fmla="*/ 24 w 33"/>
                <a:gd name="T19" fmla="*/ 1 h 17"/>
                <a:gd name="T20" fmla="*/ 21 w 33"/>
                <a:gd name="T21" fmla="*/ 7 h 17"/>
                <a:gd name="T22" fmla="*/ 18 w 33"/>
                <a:gd name="T23" fmla="*/ 12 h 17"/>
                <a:gd name="T24" fmla="*/ 16 w 33"/>
                <a:gd name="T25" fmla="*/ 12 h 17"/>
                <a:gd name="T26" fmla="*/ 16 w 33"/>
                <a:gd name="T27" fmla="*/ 12 h 17"/>
                <a:gd name="T28" fmla="*/ 13 w 33"/>
                <a:gd name="T29" fmla="*/ 12 h 17"/>
                <a:gd name="T30" fmla="*/ 10 w 33"/>
                <a:gd name="T31" fmla="*/ 12 h 17"/>
                <a:gd name="T32" fmla="*/ 8 w 33"/>
                <a:gd name="T33" fmla="*/ 10 h 17"/>
                <a:gd name="T34" fmla="*/ 7 w 33"/>
                <a:gd name="T35" fmla="*/ 8 h 17"/>
                <a:gd name="T36" fmla="*/ 0 w 33"/>
                <a:gd name="T37" fmla="*/ 12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" h="17">
                  <a:moveTo>
                    <a:pt x="0" y="12"/>
                  </a:moveTo>
                  <a:lnTo>
                    <a:pt x="1" y="12"/>
                  </a:lnTo>
                  <a:lnTo>
                    <a:pt x="3" y="14"/>
                  </a:lnTo>
                  <a:lnTo>
                    <a:pt x="6" y="16"/>
                  </a:lnTo>
                  <a:lnTo>
                    <a:pt x="12" y="16"/>
                  </a:lnTo>
                  <a:lnTo>
                    <a:pt x="18" y="14"/>
                  </a:lnTo>
                  <a:lnTo>
                    <a:pt x="26" y="12"/>
                  </a:lnTo>
                  <a:lnTo>
                    <a:pt x="29" y="7"/>
                  </a:lnTo>
                  <a:lnTo>
                    <a:pt x="32" y="0"/>
                  </a:lnTo>
                  <a:lnTo>
                    <a:pt x="24" y="1"/>
                  </a:lnTo>
                  <a:lnTo>
                    <a:pt x="21" y="7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3" y="12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0" name="Freeform 493">
              <a:extLst>
                <a:ext uri="{FF2B5EF4-FFF2-40B4-BE49-F238E27FC236}">
                  <a16:creationId xmlns:a16="http://schemas.microsoft.com/office/drawing/2014/main" id="{605D2AA6-CF5D-4AE9-93A5-46D3AEE63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178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8 w 17"/>
                <a:gd name="T3" fmla="*/ 16 h 17"/>
                <a:gd name="T4" fmla="*/ 8 w 17"/>
                <a:gd name="T5" fmla="*/ 16 h 17"/>
                <a:gd name="T6" fmla="*/ 0 w 17"/>
                <a:gd name="T7" fmla="*/ 8 h 17"/>
                <a:gd name="T8" fmla="*/ 0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1" name="Freeform 494">
              <a:extLst>
                <a:ext uri="{FF2B5EF4-FFF2-40B4-BE49-F238E27FC236}">
                  <a16:creationId xmlns:a16="http://schemas.microsoft.com/office/drawing/2014/main" id="{D4CFAB80-BF24-4D24-8AC4-BC89085F6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1203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5 h 17"/>
                <a:gd name="T4" fmla="*/ 0 w 1"/>
                <a:gd name="T5" fmla="*/ 10 h 17"/>
                <a:gd name="T6" fmla="*/ 0 w 1"/>
                <a:gd name="T7" fmla="*/ 16 h 17"/>
                <a:gd name="T8" fmla="*/ 0 w 1"/>
                <a:gd name="T9" fmla="*/ 10 h 17"/>
                <a:gd name="T10" fmla="*/ 0 w 1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7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2" name="Freeform 495">
              <a:extLst>
                <a:ext uri="{FF2B5EF4-FFF2-40B4-BE49-F238E27FC236}">
                  <a16:creationId xmlns:a16="http://schemas.microsoft.com/office/drawing/2014/main" id="{8B6CEC40-0688-4B16-912F-32018514E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1204"/>
              <a:ext cx="27" cy="17"/>
            </a:xfrm>
            <a:custGeom>
              <a:avLst/>
              <a:gdLst>
                <a:gd name="T0" fmla="*/ 1 w 27"/>
                <a:gd name="T1" fmla="*/ 16 h 17"/>
                <a:gd name="T2" fmla="*/ 0 w 27"/>
                <a:gd name="T3" fmla="*/ 16 h 17"/>
                <a:gd name="T4" fmla="*/ 2 w 27"/>
                <a:gd name="T5" fmla="*/ 0 h 17"/>
                <a:gd name="T6" fmla="*/ 4 w 27"/>
                <a:gd name="T7" fmla="*/ 0 h 17"/>
                <a:gd name="T8" fmla="*/ 8 w 27"/>
                <a:gd name="T9" fmla="*/ 0 h 17"/>
                <a:gd name="T10" fmla="*/ 12 w 27"/>
                <a:gd name="T11" fmla="*/ 0 h 17"/>
                <a:gd name="T12" fmla="*/ 15 w 27"/>
                <a:gd name="T13" fmla="*/ 0 h 17"/>
                <a:gd name="T14" fmla="*/ 19 w 27"/>
                <a:gd name="T15" fmla="*/ 0 h 17"/>
                <a:gd name="T16" fmla="*/ 22 w 27"/>
                <a:gd name="T17" fmla="*/ 0 h 17"/>
                <a:gd name="T18" fmla="*/ 26 w 27"/>
                <a:gd name="T19" fmla="*/ 0 h 17"/>
                <a:gd name="T20" fmla="*/ 24 w 27"/>
                <a:gd name="T21" fmla="*/ 16 h 17"/>
                <a:gd name="T22" fmla="*/ 22 w 27"/>
                <a:gd name="T23" fmla="*/ 16 h 17"/>
                <a:gd name="T24" fmla="*/ 20 w 27"/>
                <a:gd name="T25" fmla="*/ 16 h 17"/>
                <a:gd name="T26" fmla="*/ 17 w 27"/>
                <a:gd name="T27" fmla="*/ 16 h 17"/>
                <a:gd name="T28" fmla="*/ 14 w 27"/>
                <a:gd name="T29" fmla="*/ 16 h 17"/>
                <a:gd name="T30" fmla="*/ 12 w 27"/>
                <a:gd name="T31" fmla="*/ 16 h 17"/>
                <a:gd name="T32" fmla="*/ 10 w 27"/>
                <a:gd name="T33" fmla="*/ 16 h 17"/>
                <a:gd name="T34" fmla="*/ 9 w 27"/>
                <a:gd name="T35" fmla="*/ 16 h 17"/>
                <a:gd name="T36" fmla="*/ 8 w 27"/>
                <a:gd name="T37" fmla="*/ 16 h 17"/>
                <a:gd name="T38" fmla="*/ 9 w 27"/>
                <a:gd name="T39" fmla="*/ 16 h 17"/>
                <a:gd name="T40" fmla="*/ 8 w 27"/>
                <a:gd name="T41" fmla="*/ 16 h 17"/>
                <a:gd name="T42" fmla="*/ 1 w 27"/>
                <a:gd name="T43" fmla="*/ 16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7" h="17">
                  <a:moveTo>
                    <a:pt x="1" y="16"/>
                  </a:moveTo>
                  <a:lnTo>
                    <a:pt x="0" y="16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4" y="16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1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3" name="Freeform 496">
              <a:extLst>
                <a:ext uri="{FF2B5EF4-FFF2-40B4-BE49-F238E27FC236}">
                  <a16:creationId xmlns:a16="http://schemas.microsoft.com/office/drawing/2014/main" id="{2C673BAD-167D-4093-8884-E6029D622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1185"/>
              <a:ext cx="20" cy="17"/>
            </a:xfrm>
            <a:custGeom>
              <a:avLst/>
              <a:gdLst>
                <a:gd name="T0" fmla="*/ 1 w 20"/>
                <a:gd name="T1" fmla="*/ 1 h 17"/>
                <a:gd name="T2" fmla="*/ 0 w 20"/>
                <a:gd name="T3" fmla="*/ 4 h 17"/>
                <a:gd name="T4" fmla="*/ 0 w 20"/>
                <a:gd name="T5" fmla="*/ 7 h 17"/>
                <a:gd name="T6" fmla="*/ 0 w 20"/>
                <a:gd name="T7" fmla="*/ 9 h 17"/>
                <a:gd name="T8" fmla="*/ 2 w 20"/>
                <a:gd name="T9" fmla="*/ 11 h 17"/>
                <a:gd name="T10" fmla="*/ 3 w 20"/>
                <a:gd name="T11" fmla="*/ 12 h 17"/>
                <a:gd name="T12" fmla="*/ 7 w 20"/>
                <a:gd name="T13" fmla="*/ 14 h 17"/>
                <a:gd name="T14" fmla="*/ 9 w 20"/>
                <a:gd name="T15" fmla="*/ 15 h 17"/>
                <a:gd name="T16" fmla="*/ 12 w 20"/>
                <a:gd name="T17" fmla="*/ 16 h 17"/>
                <a:gd name="T18" fmla="*/ 19 w 20"/>
                <a:gd name="T19" fmla="*/ 15 h 17"/>
                <a:gd name="T20" fmla="*/ 16 w 20"/>
                <a:gd name="T21" fmla="*/ 14 h 17"/>
                <a:gd name="T22" fmla="*/ 13 w 20"/>
                <a:gd name="T23" fmla="*/ 12 h 17"/>
                <a:gd name="T24" fmla="*/ 11 w 20"/>
                <a:gd name="T25" fmla="*/ 11 h 17"/>
                <a:gd name="T26" fmla="*/ 9 w 20"/>
                <a:gd name="T27" fmla="*/ 9 h 17"/>
                <a:gd name="T28" fmla="*/ 8 w 20"/>
                <a:gd name="T29" fmla="*/ 8 h 17"/>
                <a:gd name="T30" fmla="*/ 7 w 20"/>
                <a:gd name="T31" fmla="*/ 6 h 17"/>
                <a:gd name="T32" fmla="*/ 7 w 20"/>
                <a:gd name="T33" fmla="*/ 4 h 17"/>
                <a:gd name="T34" fmla="*/ 8 w 20"/>
                <a:gd name="T35" fmla="*/ 0 h 17"/>
                <a:gd name="T36" fmla="*/ 1 w 20"/>
                <a:gd name="T37" fmla="*/ 1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" h="17">
                  <a:moveTo>
                    <a:pt x="1" y="1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12" y="16"/>
                  </a:lnTo>
                  <a:lnTo>
                    <a:pt x="19" y="15"/>
                  </a:lnTo>
                  <a:lnTo>
                    <a:pt x="16" y="14"/>
                  </a:lnTo>
                  <a:lnTo>
                    <a:pt x="13" y="12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8" y="8"/>
                  </a:lnTo>
                  <a:lnTo>
                    <a:pt x="7" y="6"/>
                  </a:lnTo>
                  <a:lnTo>
                    <a:pt x="7" y="4"/>
                  </a:lnTo>
                  <a:lnTo>
                    <a:pt x="8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4" name="Freeform 497">
              <a:extLst>
                <a:ext uri="{FF2B5EF4-FFF2-40B4-BE49-F238E27FC236}">
                  <a16:creationId xmlns:a16="http://schemas.microsoft.com/office/drawing/2014/main" id="{EB7054D9-2461-47E8-BCA2-8EE01F419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118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0 w 17"/>
                <a:gd name="T5" fmla="*/ 16 h 17"/>
                <a:gd name="T6" fmla="*/ 0 w 17"/>
                <a:gd name="T7" fmla="*/ 8 h 17"/>
                <a:gd name="T8" fmla="*/ 0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5" name="Freeform 498">
              <a:extLst>
                <a:ext uri="{FF2B5EF4-FFF2-40B4-BE49-F238E27FC236}">
                  <a16:creationId xmlns:a16="http://schemas.microsoft.com/office/drawing/2014/main" id="{8E800AFA-EB3F-42BF-AF95-F393A3D10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122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5 h 17"/>
                <a:gd name="T6" fmla="*/ 16 w 17"/>
                <a:gd name="T7" fmla="*/ 10 h 17"/>
                <a:gd name="T8" fmla="*/ 16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16" y="10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6" name="Freeform 499">
              <a:extLst>
                <a:ext uri="{FF2B5EF4-FFF2-40B4-BE49-F238E27FC236}">
                  <a16:creationId xmlns:a16="http://schemas.microsoft.com/office/drawing/2014/main" id="{C3DFDAEA-8764-4403-8011-9EB51D089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" y="1224"/>
              <a:ext cx="37" cy="17"/>
            </a:xfrm>
            <a:custGeom>
              <a:avLst/>
              <a:gdLst>
                <a:gd name="T0" fmla="*/ 0 w 37"/>
                <a:gd name="T1" fmla="*/ 4 h 17"/>
                <a:gd name="T2" fmla="*/ 0 w 37"/>
                <a:gd name="T3" fmla="*/ 4 h 17"/>
                <a:gd name="T4" fmla="*/ 4 w 37"/>
                <a:gd name="T5" fmla="*/ 8 h 17"/>
                <a:gd name="T6" fmla="*/ 7 w 37"/>
                <a:gd name="T7" fmla="*/ 12 h 17"/>
                <a:gd name="T8" fmla="*/ 10 w 37"/>
                <a:gd name="T9" fmla="*/ 16 h 17"/>
                <a:gd name="T10" fmla="*/ 16 w 37"/>
                <a:gd name="T11" fmla="*/ 16 h 17"/>
                <a:gd name="T12" fmla="*/ 19 w 37"/>
                <a:gd name="T13" fmla="*/ 16 h 17"/>
                <a:gd name="T14" fmla="*/ 24 w 37"/>
                <a:gd name="T15" fmla="*/ 16 h 17"/>
                <a:gd name="T16" fmla="*/ 27 w 37"/>
                <a:gd name="T17" fmla="*/ 16 h 17"/>
                <a:gd name="T18" fmla="*/ 31 w 37"/>
                <a:gd name="T19" fmla="*/ 16 h 17"/>
                <a:gd name="T20" fmla="*/ 36 w 37"/>
                <a:gd name="T21" fmla="*/ 8 h 17"/>
                <a:gd name="T22" fmla="*/ 31 w 37"/>
                <a:gd name="T23" fmla="*/ 8 h 17"/>
                <a:gd name="T24" fmla="*/ 27 w 37"/>
                <a:gd name="T25" fmla="*/ 12 h 17"/>
                <a:gd name="T26" fmla="*/ 24 w 37"/>
                <a:gd name="T27" fmla="*/ 12 h 17"/>
                <a:gd name="T28" fmla="*/ 20 w 37"/>
                <a:gd name="T29" fmla="*/ 12 h 17"/>
                <a:gd name="T30" fmla="*/ 18 w 37"/>
                <a:gd name="T31" fmla="*/ 12 h 17"/>
                <a:gd name="T32" fmla="*/ 15 w 37"/>
                <a:gd name="T33" fmla="*/ 8 h 17"/>
                <a:gd name="T34" fmla="*/ 12 w 37"/>
                <a:gd name="T35" fmla="*/ 4 h 17"/>
                <a:gd name="T36" fmla="*/ 9 w 37"/>
                <a:gd name="T37" fmla="*/ 0 h 17"/>
                <a:gd name="T38" fmla="*/ 0 w 37"/>
                <a:gd name="T39" fmla="*/ 4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7" h="17">
                  <a:moveTo>
                    <a:pt x="0" y="4"/>
                  </a:moveTo>
                  <a:lnTo>
                    <a:pt x="0" y="4"/>
                  </a:lnTo>
                  <a:lnTo>
                    <a:pt x="4" y="8"/>
                  </a:lnTo>
                  <a:lnTo>
                    <a:pt x="7" y="12"/>
                  </a:lnTo>
                  <a:lnTo>
                    <a:pt x="10" y="16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24" y="16"/>
                  </a:lnTo>
                  <a:lnTo>
                    <a:pt x="27" y="16"/>
                  </a:lnTo>
                  <a:lnTo>
                    <a:pt x="31" y="16"/>
                  </a:lnTo>
                  <a:lnTo>
                    <a:pt x="36" y="8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4" y="12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9" y="0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7" name="Freeform 500">
              <a:extLst>
                <a:ext uri="{FF2B5EF4-FFF2-40B4-BE49-F238E27FC236}">
                  <a16:creationId xmlns:a16="http://schemas.microsoft.com/office/drawing/2014/main" id="{1017A452-6B7B-4ADB-8D52-E1438A065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1204"/>
              <a:ext cx="27" cy="17"/>
            </a:xfrm>
            <a:custGeom>
              <a:avLst/>
              <a:gdLst>
                <a:gd name="T0" fmla="*/ 26 w 27"/>
                <a:gd name="T1" fmla="*/ 0 h 17"/>
                <a:gd name="T2" fmla="*/ 19 w 27"/>
                <a:gd name="T3" fmla="*/ 0 h 17"/>
                <a:gd name="T4" fmla="*/ 12 w 27"/>
                <a:gd name="T5" fmla="*/ 1 h 17"/>
                <a:gd name="T6" fmla="*/ 8 w 27"/>
                <a:gd name="T7" fmla="*/ 4 h 17"/>
                <a:gd name="T8" fmla="*/ 5 w 27"/>
                <a:gd name="T9" fmla="*/ 6 h 17"/>
                <a:gd name="T10" fmla="*/ 3 w 27"/>
                <a:gd name="T11" fmla="*/ 9 h 17"/>
                <a:gd name="T12" fmla="*/ 1 w 27"/>
                <a:gd name="T13" fmla="*/ 12 h 17"/>
                <a:gd name="T14" fmla="*/ 0 w 27"/>
                <a:gd name="T15" fmla="*/ 14 h 17"/>
                <a:gd name="T16" fmla="*/ 1 w 27"/>
                <a:gd name="T17" fmla="*/ 16 h 17"/>
                <a:gd name="T18" fmla="*/ 10 w 27"/>
                <a:gd name="T19" fmla="*/ 15 h 17"/>
                <a:gd name="T20" fmla="*/ 9 w 27"/>
                <a:gd name="T21" fmla="*/ 13 h 17"/>
                <a:gd name="T22" fmla="*/ 9 w 27"/>
                <a:gd name="T23" fmla="*/ 11 h 17"/>
                <a:gd name="T24" fmla="*/ 11 w 27"/>
                <a:gd name="T25" fmla="*/ 8 h 17"/>
                <a:gd name="T26" fmla="*/ 13 w 27"/>
                <a:gd name="T27" fmla="*/ 5 h 17"/>
                <a:gd name="T28" fmla="*/ 16 w 27"/>
                <a:gd name="T29" fmla="*/ 4 h 17"/>
                <a:gd name="T30" fmla="*/ 19 w 27"/>
                <a:gd name="T31" fmla="*/ 1 h 17"/>
                <a:gd name="T32" fmla="*/ 20 w 27"/>
                <a:gd name="T33" fmla="*/ 1 h 17"/>
                <a:gd name="T34" fmla="*/ 19 w 27"/>
                <a:gd name="T35" fmla="*/ 1 h 17"/>
                <a:gd name="T36" fmla="*/ 26 w 27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" h="17">
                  <a:moveTo>
                    <a:pt x="26" y="0"/>
                  </a:moveTo>
                  <a:lnTo>
                    <a:pt x="19" y="0"/>
                  </a:lnTo>
                  <a:lnTo>
                    <a:pt x="12" y="1"/>
                  </a:lnTo>
                  <a:lnTo>
                    <a:pt x="8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0" y="15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11" y="8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2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8" name="Freeform 501">
              <a:extLst>
                <a:ext uri="{FF2B5EF4-FFF2-40B4-BE49-F238E27FC236}">
                  <a16:creationId xmlns:a16="http://schemas.microsoft.com/office/drawing/2014/main" id="{DF518DB4-5821-41EF-BB0A-8531AF0C6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120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0 h 17"/>
                <a:gd name="T4" fmla="*/ 16 w 17"/>
                <a:gd name="T5" fmla="*/ 8 h 17"/>
                <a:gd name="T6" fmla="*/ 16 w 17"/>
                <a:gd name="T7" fmla="*/ 16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8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9" name="Freeform 502">
              <a:extLst>
                <a:ext uri="{FF2B5EF4-FFF2-40B4-BE49-F238E27FC236}">
                  <a16:creationId xmlns:a16="http://schemas.microsoft.com/office/drawing/2014/main" id="{23D25063-81CF-4D4D-833E-B6144BDF7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22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5 w 17"/>
                <a:gd name="T3" fmla="*/ 0 h 17"/>
                <a:gd name="T4" fmla="*/ 10 w 17"/>
                <a:gd name="T5" fmla="*/ 0 h 17"/>
                <a:gd name="T6" fmla="*/ 16 w 17"/>
                <a:gd name="T7" fmla="*/ 8 h 17"/>
                <a:gd name="T8" fmla="*/ 16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0" name="Freeform 503">
              <a:extLst>
                <a:ext uri="{FF2B5EF4-FFF2-40B4-BE49-F238E27FC236}">
                  <a16:creationId xmlns:a16="http://schemas.microsoft.com/office/drawing/2014/main" id="{F91E68F5-282C-45F0-ADCE-F9186A8BA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1231"/>
              <a:ext cx="42" cy="22"/>
            </a:xfrm>
            <a:custGeom>
              <a:avLst/>
              <a:gdLst>
                <a:gd name="T0" fmla="*/ 20 w 42"/>
                <a:gd name="T1" fmla="*/ 19 h 22"/>
                <a:gd name="T2" fmla="*/ 15 w 42"/>
                <a:gd name="T3" fmla="*/ 18 h 22"/>
                <a:gd name="T4" fmla="*/ 11 w 42"/>
                <a:gd name="T5" fmla="*/ 16 h 22"/>
                <a:gd name="T6" fmla="*/ 9 w 42"/>
                <a:gd name="T7" fmla="*/ 12 h 22"/>
                <a:gd name="T8" fmla="*/ 10 w 42"/>
                <a:gd name="T9" fmla="*/ 9 h 22"/>
                <a:gd name="T10" fmla="*/ 12 w 42"/>
                <a:gd name="T11" fmla="*/ 5 h 22"/>
                <a:gd name="T12" fmla="*/ 17 w 42"/>
                <a:gd name="T13" fmla="*/ 2 h 22"/>
                <a:gd name="T14" fmla="*/ 22 w 42"/>
                <a:gd name="T15" fmla="*/ 2 h 22"/>
                <a:gd name="T16" fmla="*/ 32 w 42"/>
                <a:gd name="T17" fmla="*/ 3 h 22"/>
                <a:gd name="T18" fmla="*/ 41 w 42"/>
                <a:gd name="T19" fmla="*/ 2 h 22"/>
                <a:gd name="T20" fmla="*/ 27 w 42"/>
                <a:gd name="T21" fmla="*/ 0 h 22"/>
                <a:gd name="T22" fmla="*/ 13 w 42"/>
                <a:gd name="T23" fmla="*/ 2 h 22"/>
                <a:gd name="T24" fmla="*/ 5 w 42"/>
                <a:gd name="T25" fmla="*/ 5 h 22"/>
                <a:gd name="T26" fmla="*/ 1 w 42"/>
                <a:gd name="T27" fmla="*/ 9 h 22"/>
                <a:gd name="T28" fmla="*/ 0 w 42"/>
                <a:gd name="T29" fmla="*/ 14 h 22"/>
                <a:gd name="T30" fmla="*/ 3 w 42"/>
                <a:gd name="T31" fmla="*/ 18 h 22"/>
                <a:gd name="T32" fmla="*/ 9 w 42"/>
                <a:gd name="T33" fmla="*/ 21 h 22"/>
                <a:gd name="T34" fmla="*/ 20 w 42"/>
                <a:gd name="T35" fmla="*/ 20 h 22"/>
                <a:gd name="T36" fmla="*/ 20 w 42"/>
                <a:gd name="T37" fmla="*/ 19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2" h="22">
                  <a:moveTo>
                    <a:pt x="20" y="19"/>
                  </a:moveTo>
                  <a:lnTo>
                    <a:pt x="15" y="18"/>
                  </a:lnTo>
                  <a:lnTo>
                    <a:pt x="11" y="16"/>
                  </a:lnTo>
                  <a:lnTo>
                    <a:pt x="9" y="12"/>
                  </a:lnTo>
                  <a:lnTo>
                    <a:pt x="10" y="9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2"/>
                  </a:lnTo>
                  <a:lnTo>
                    <a:pt x="32" y="3"/>
                  </a:lnTo>
                  <a:lnTo>
                    <a:pt x="41" y="2"/>
                  </a:lnTo>
                  <a:lnTo>
                    <a:pt x="27" y="0"/>
                  </a:lnTo>
                  <a:lnTo>
                    <a:pt x="13" y="2"/>
                  </a:lnTo>
                  <a:lnTo>
                    <a:pt x="5" y="5"/>
                  </a:lnTo>
                  <a:lnTo>
                    <a:pt x="1" y="9"/>
                  </a:lnTo>
                  <a:lnTo>
                    <a:pt x="0" y="14"/>
                  </a:lnTo>
                  <a:lnTo>
                    <a:pt x="3" y="18"/>
                  </a:lnTo>
                  <a:lnTo>
                    <a:pt x="9" y="21"/>
                  </a:lnTo>
                  <a:lnTo>
                    <a:pt x="20" y="20"/>
                  </a:lnTo>
                  <a:lnTo>
                    <a:pt x="20" y="1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1" name="Freeform 504">
              <a:extLst>
                <a:ext uri="{FF2B5EF4-FFF2-40B4-BE49-F238E27FC236}">
                  <a16:creationId xmlns:a16="http://schemas.microsoft.com/office/drawing/2014/main" id="{4E53BA51-7349-44CB-8EC7-7B2AB7BA3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125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5 h 17"/>
                <a:gd name="T4" fmla="*/ 0 w 17"/>
                <a:gd name="T5" fmla="*/ 10 h 17"/>
                <a:gd name="T6" fmla="*/ 0 w 17"/>
                <a:gd name="T7" fmla="*/ 16 h 17"/>
                <a:gd name="T8" fmla="*/ 16 w 17"/>
                <a:gd name="T9" fmla="*/ 10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6" y="1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2" name="Freeform 505">
              <a:extLst>
                <a:ext uri="{FF2B5EF4-FFF2-40B4-BE49-F238E27FC236}">
                  <a16:creationId xmlns:a16="http://schemas.microsoft.com/office/drawing/2014/main" id="{899FA0F8-2B22-4E67-8B9F-FD6CF05C8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89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0 h 17"/>
                <a:gd name="T4" fmla="*/ 8 w 17"/>
                <a:gd name="T5" fmla="*/ 0 h 17"/>
                <a:gd name="T6" fmla="*/ 16 w 17"/>
                <a:gd name="T7" fmla="*/ 8 h 17"/>
                <a:gd name="T8" fmla="*/ 16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8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3" name="Freeform 506">
              <a:extLst>
                <a:ext uri="{FF2B5EF4-FFF2-40B4-BE49-F238E27FC236}">
                  <a16:creationId xmlns:a16="http://schemas.microsoft.com/office/drawing/2014/main" id="{420A377C-EF2E-4854-8A07-314694BB6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880"/>
              <a:ext cx="28" cy="17"/>
            </a:xfrm>
            <a:custGeom>
              <a:avLst/>
              <a:gdLst>
                <a:gd name="T0" fmla="*/ 0 w 28"/>
                <a:gd name="T1" fmla="*/ 1 h 17"/>
                <a:gd name="T2" fmla="*/ 0 w 28"/>
                <a:gd name="T3" fmla="*/ 1 h 17"/>
                <a:gd name="T4" fmla="*/ 2 w 28"/>
                <a:gd name="T5" fmla="*/ 3 h 17"/>
                <a:gd name="T6" fmla="*/ 4 w 28"/>
                <a:gd name="T7" fmla="*/ 4 h 17"/>
                <a:gd name="T8" fmla="*/ 6 w 28"/>
                <a:gd name="T9" fmla="*/ 6 h 17"/>
                <a:gd name="T10" fmla="*/ 9 w 28"/>
                <a:gd name="T11" fmla="*/ 9 h 17"/>
                <a:gd name="T12" fmla="*/ 12 w 28"/>
                <a:gd name="T13" fmla="*/ 11 h 17"/>
                <a:gd name="T14" fmla="*/ 14 w 28"/>
                <a:gd name="T15" fmla="*/ 12 h 17"/>
                <a:gd name="T16" fmla="*/ 16 w 28"/>
                <a:gd name="T17" fmla="*/ 14 h 17"/>
                <a:gd name="T18" fmla="*/ 20 w 28"/>
                <a:gd name="T19" fmla="*/ 16 h 17"/>
                <a:gd name="T20" fmla="*/ 27 w 28"/>
                <a:gd name="T21" fmla="*/ 14 h 17"/>
                <a:gd name="T22" fmla="*/ 24 w 28"/>
                <a:gd name="T23" fmla="*/ 12 h 17"/>
                <a:gd name="T24" fmla="*/ 23 w 28"/>
                <a:gd name="T25" fmla="*/ 11 h 17"/>
                <a:gd name="T26" fmla="*/ 20 w 28"/>
                <a:gd name="T27" fmla="*/ 9 h 17"/>
                <a:gd name="T28" fmla="*/ 17 w 28"/>
                <a:gd name="T29" fmla="*/ 6 h 17"/>
                <a:gd name="T30" fmla="*/ 14 w 28"/>
                <a:gd name="T31" fmla="*/ 4 h 17"/>
                <a:gd name="T32" fmla="*/ 13 w 28"/>
                <a:gd name="T33" fmla="*/ 3 h 17"/>
                <a:gd name="T34" fmla="*/ 10 w 28"/>
                <a:gd name="T35" fmla="*/ 1 h 17"/>
                <a:gd name="T36" fmla="*/ 7 w 28"/>
                <a:gd name="T37" fmla="*/ 0 h 17"/>
                <a:gd name="T38" fmla="*/ 0 w 28"/>
                <a:gd name="T39" fmla="*/ 1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" h="17">
                  <a:moveTo>
                    <a:pt x="0" y="1"/>
                  </a:moveTo>
                  <a:lnTo>
                    <a:pt x="0" y="1"/>
                  </a:lnTo>
                  <a:lnTo>
                    <a:pt x="2" y="3"/>
                  </a:lnTo>
                  <a:lnTo>
                    <a:pt x="4" y="4"/>
                  </a:lnTo>
                  <a:lnTo>
                    <a:pt x="6" y="6"/>
                  </a:lnTo>
                  <a:lnTo>
                    <a:pt x="9" y="9"/>
                  </a:lnTo>
                  <a:lnTo>
                    <a:pt x="12" y="11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20" y="16"/>
                  </a:lnTo>
                  <a:lnTo>
                    <a:pt x="27" y="14"/>
                  </a:lnTo>
                  <a:lnTo>
                    <a:pt x="24" y="12"/>
                  </a:lnTo>
                  <a:lnTo>
                    <a:pt x="23" y="11"/>
                  </a:lnTo>
                  <a:lnTo>
                    <a:pt x="20" y="9"/>
                  </a:lnTo>
                  <a:lnTo>
                    <a:pt x="17" y="6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7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4" name="Freeform 507">
              <a:extLst>
                <a:ext uri="{FF2B5EF4-FFF2-40B4-BE49-F238E27FC236}">
                  <a16:creationId xmlns:a16="http://schemas.microsoft.com/office/drawing/2014/main" id="{65596123-1263-4855-84BF-BC05EC267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" y="874"/>
              <a:ext cx="35" cy="17"/>
            </a:xfrm>
            <a:custGeom>
              <a:avLst/>
              <a:gdLst>
                <a:gd name="T0" fmla="*/ 0 w 35"/>
                <a:gd name="T1" fmla="*/ 8 h 17"/>
                <a:gd name="T2" fmla="*/ 2 w 35"/>
                <a:gd name="T3" fmla="*/ 8 h 17"/>
                <a:gd name="T4" fmla="*/ 5 w 35"/>
                <a:gd name="T5" fmla="*/ 8 h 17"/>
                <a:gd name="T6" fmla="*/ 7 w 35"/>
                <a:gd name="T7" fmla="*/ 8 h 17"/>
                <a:gd name="T8" fmla="*/ 10 w 35"/>
                <a:gd name="T9" fmla="*/ 8 h 17"/>
                <a:gd name="T10" fmla="*/ 14 w 35"/>
                <a:gd name="T11" fmla="*/ 8 h 17"/>
                <a:gd name="T12" fmla="*/ 17 w 35"/>
                <a:gd name="T13" fmla="*/ 8 h 17"/>
                <a:gd name="T14" fmla="*/ 20 w 35"/>
                <a:gd name="T15" fmla="*/ 16 h 17"/>
                <a:gd name="T16" fmla="*/ 23 w 35"/>
                <a:gd name="T17" fmla="*/ 16 h 17"/>
                <a:gd name="T18" fmla="*/ 27 w 35"/>
                <a:gd name="T19" fmla="*/ 16 h 17"/>
                <a:gd name="T20" fmla="*/ 34 w 35"/>
                <a:gd name="T21" fmla="*/ 16 h 17"/>
                <a:gd name="T22" fmla="*/ 30 w 35"/>
                <a:gd name="T23" fmla="*/ 8 h 17"/>
                <a:gd name="T24" fmla="*/ 28 w 35"/>
                <a:gd name="T25" fmla="*/ 8 h 17"/>
                <a:gd name="T26" fmla="*/ 24 w 35"/>
                <a:gd name="T27" fmla="*/ 8 h 17"/>
                <a:gd name="T28" fmla="*/ 20 w 35"/>
                <a:gd name="T29" fmla="*/ 8 h 17"/>
                <a:gd name="T30" fmla="*/ 17 w 35"/>
                <a:gd name="T31" fmla="*/ 0 h 17"/>
                <a:gd name="T32" fmla="*/ 13 w 35"/>
                <a:gd name="T33" fmla="*/ 0 h 17"/>
                <a:gd name="T34" fmla="*/ 9 w 35"/>
                <a:gd name="T35" fmla="*/ 0 h 17"/>
                <a:gd name="T36" fmla="*/ 5 w 35"/>
                <a:gd name="T37" fmla="*/ 0 h 17"/>
                <a:gd name="T38" fmla="*/ 7 w 35"/>
                <a:gd name="T39" fmla="*/ 0 h 17"/>
                <a:gd name="T40" fmla="*/ 0 w 35"/>
                <a:gd name="T41" fmla="*/ 8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5" h="17">
                  <a:moveTo>
                    <a:pt x="0" y="8"/>
                  </a:moveTo>
                  <a:lnTo>
                    <a:pt x="2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17" y="8"/>
                  </a:lnTo>
                  <a:lnTo>
                    <a:pt x="20" y="16"/>
                  </a:lnTo>
                  <a:lnTo>
                    <a:pt x="23" y="16"/>
                  </a:lnTo>
                  <a:lnTo>
                    <a:pt x="27" y="16"/>
                  </a:lnTo>
                  <a:lnTo>
                    <a:pt x="34" y="16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5" name="Freeform 508">
              <a:extLst>
                <a:ext uri="{FF2B5EF4-FFF2-40B4-BE49-F238E27FC236}">
                  <a16:creationId xmlns:a16="http://schemas.microsoft.com/office/drawing/2014/main" id="{36F8FE02-5AD5-4AD7-802B-16706F344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873"/>
              <a:ext cx="20" cy="1"/>
            </a:xfrm>
            <a:custGeom>
              <a:avLst/>
              <a:gdLst>
                <a:gd name="T0" fmla="*/ 8 w 20"/>
                <a:gd name="T1" fmla="*/ 0 h 1"/>
                <a:gd name="T2" fmla="*/ 8 w 20"/>
                <a:gd name="T3" fmla="*/ 0 h 1"/>
                <a:gd name="T4" fmla="*/ 7 w 20"/>
                <a:gd name="T5" fmla="*/ 0 h 1"/>
                <a:gd name="T6" fmla="*/ 9 w 20"/>
                <a:gd name="T7" fmla="*/ 0 h 1"/>
                <a:gd name="T8" fmla="*/ 12 w 20"/>
                <a:gd name="T9" fmla="*/ 0 h 1"/>
                <a:gd name="T10" fmla="*/ 12 w 20"/>
                <a:gd name="T11" fmla="*/ 0 h 1"/>
                <a:gd name="T12" fmla="*/ 19 w 20"/>
                <a:gd name="T13" fmla="*/ 0 h 1"/>
                <a:gd name="T14" fmla="*/ 17 w 20"/>
                <a:gd name="T15" fmla="*/ 0 h 1"/>
                <a:gd name="T16" fmla="*/ 13 w 20"/>
                <a:gd name="T17" fmla="*/ 0 h 1"/>
                <a:gd name="T18" fmla="*/ 11 w 20"/>
                <a:gd name="T19" fmla="*/ 0 h 1"/>
                <a:gd name="T20" fmla="*/ 9 w 20"/>
                <a:gd name="T21" fmla="*/ 0 h 1"/>
                <a:gd name="T22" fmla="*/ 4 w 20"/>
                <a:gd name="T23" fmla="*/ 0 h 1"/>
                <a:gd name="T24" fmla="*/ 2 w 20"/>
                <a:gd name="T25" fmla="*/ 0 h 1"/>
                <a:gd name="T26" fmla="*/ 0 w 20"/>
                <a:gd name="T27" fmla="*/ 0 h 1"/>
                <a:gd name="T28" fmla="*/ 2 w 20"/>
                <a:gd name="T29" fmla="*/ 0 h 1"/>
                <a:gd name="T30" fmla="*/ 8 w 20"/>
                <a:gd name="T31" fmla="*/ 0 h 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" h="1">
                  <a:moveTo>
                    <a:pt x="8" y="0"/>
                  </a:moveTo>
                  <a:lnTo>
                    <a:pt x="8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6" name="Freeform 509">
              <a:extLst>
                <a:ext uri="{FF2B5EF4-FFF2-40B4-BE49-F238E27FC236}">
                  <a16:creationId xmlns:a16="http://schemas.microsoft.com/office/drawing/2014/main" id="{2EFF6E6B-E6E7-4021-85DA-0255D76BD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87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5 w 17"/>
                <a:gd name="T3" fmla="*/ 0 h 17"/>
                <a:gd name="T4" fmla="*/ 10 w 17"/>
                <a:gd name="T5" fmla="*/ 8 h 17"/>
                <a:gd name="T6" fmla="*/ 16 w 17"/>
                <a:gd name="T7" fmla="*/ 16 h 17"/>
                <a:gd name="T8" fmla="*/ 16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5" y="0"/>
                  </a:lnTo>
                  <a:lnTo>
                    <a:pt x="10" y="8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7" name="Freeform 510">
              <a:extLst>
                <a:ext uri="{FF2B5EF4-FFF2-40B4-BE49-F238E27FC236}">
                  <a16:creationId xmlns:a16="http://schemas.microsoft.com/office/drawing/2014/main" id="{5D2045B9-6B47-44DA-AC3A-97E14ABFB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90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16 h 17"/>
                <a:gd name="T8" fmla="*/ 16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" name="Freeform 511">
              <a:extLst>
                <a:ext uri="{FF2B5EF4-FFF2-40B4-BE49-F238E27FC236}">
                  <a16:creationId xmlns:a16="http://schemas.microsoft.com/office/drawing/2014/main" id="{AD8091F7-C092-4171-B0D6-B0E90864A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890"/>
              <a:ext cx="27" cy="18"/>
            </a:xfrm>
            <a:custGeom>
              <a:avLst/>
              <a:gdLst>
                <a:gd name="T0" fmla="*/ 0 w 27"/>
                <a:gd name="T1" fmla="*/ 1 h 18"/>
                <a:gd name="T2" fmla="*/ 0 w 27"/>
                <a:gd name="T3" fmla="*/ 1 h 18"/>
                <a:gd name="T4" fmla="*/ 4 w 27"/>
                <a:gd name="T5" fmla="*/ 2 h 18"/>
                <a:gd name="T6" fmla="*/ 6 w 27"/>
                <a:gd name="T7" fmla="*/ 4 h 18"/>
                <a:gd name="T8" fmla="*/ 10 w 27"/>
                <a:gd name="T9" fmla="*/ 5 h 18"/>
                <a:gd name="T10" fmla="*/ 13 w 27"/>
                <a:gd name="T11" fmla="*/ 7 h 18"/>
                <a:gd name="T12" fmla="*/ 14 w 27"/>
                <a:gd name="T13" fmla="*/ 9 h 18"/>
                <a:gd name="T14" fmla="*/ 16 w 27"/>
                <a:gd name="T15" fmla="*/ 11 h 18"/>
                <a:gd name="T16" fmla="*/ 17 w 27"/>
                <a:gd name="T17" fmla="*/ 14 h 18"/>
                <a:gd name="T18" fmla="*/ 18 w 27"/>
                <a:gd name="T19" fmla="*/ 17 h 18"/>
                <a:gd name="T20" fmla="*/ 26 w 27"/>
                <a:gd name="T21" fmla="*/ 16 h 18"/>
                <a:gd name="T22" fmla="*/ 26 w 27"/>
                <a:gd name="T23" fmla="*/ 13 h 18"/>
                <a:gd name="T24" fmla="*/ 25 w 27"/>
                <a:gd name="T25" fmla="*/ 10 h 18"/>
                <a:gd name="T26" fmla="*/ 23 w 27"/>
                <a:gd name="T27" fmla="*/ 7 h 18"/>
                <a:gd name="T28" fmla="*/ 21 w 27"/>
                <a:gd name="T29" fmla="*/ 5 h 18"/>
                <a:gd name="T30" fmla="*/ 17 w 27"/>
                <a:gd name="T31" fmla="*/ 4 h 18"/>
                <a:gd name="T32" fmla="*/ 14 w 27"/>
                <a:gd name="T33" fmla="*/ 2 h 18"/>
                <a:gd name="T34" fmla="*/ 11 w 27"/>
                <a:gd name="T35" fmla="*/ 1 h 18"/>
                <a:gd name="T36" fmla="*/ 7 w 27"/>
                <a:gd name="T37" fmla="*/ 0 h 18"/>
                <a:gd name="T38" fmla="*/ 0 w 27"/>
                <a:gd name="T39" fmla="*/ 1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7" h="18">
                  <a:moveTo>
                    <a:pt x="0" y="1"/>
                  </a:moveTo>
                  <a:lnTo>
                    <a:pt x="0" y="1"/>
                  </a:lnTo>
                  <a:lnTo>
                    <a:pt x="4" y="2"/>
                  </a:lnTo>
                  <a:lnTo>
                    <a:pt x="6" y="4"/>
                  </a:lnTo>
                  <a:lnTo>
                    <a:pt x="10" y="5"/>
                  </a:lnTo>
                  <a:lnTo>
                    <a:pt x="13" y="7"/>
                  </a:lnTo>
                  <a:lnTo>
                    <a:pt x="14" y="9"/>
                  </a:lnTo>
                  <a:lnTo>
                    <a:pt x="16" y="11"/>
                  </a:lnTo>
                  <a:lnTo>
                    <a:pt x="17" y="14"/>
                  </a:lnTo>
                  <a:lnTo>
                    <a:pt x="18" y="17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5" y="10"/>
                  </a:lnTo>
                  <a:lnTo>
                    <a:pt x="23" y="7"/>
                  </a:lnTo>
                  <a:lnTo>
                    <a:pt x="21" y="5"/>
                  </a:lnTo>
                  <a:lnTo>
                    <a:pt x="17" y="4"/>
                  </a:lnTo>
                  <a:lnTo>
                    <a:pt x="14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" name="Freeform 512">
              <a:extLst>
                <a:ext uri="{FF2B5EF4-FFF2-40B4-BE49-F238E27FC236}">
                  <a16:creationId xmlns:a16="http://schemas.microsoft.com/office/drawing/2014/main" id="{20F58100-644E-4174-A283-63A90313D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886"/>
              <a:ext cx="20" cy="17"/>
            </a:xfrm>
            <a:custGeom>
              <a:avLst/>
              <a:gdLst>
                <a:gd name="T0" fmla="*/ 0 w 20"/>
                <a:gd name="T1" fmla="*/ 0 h 17"/>
                <a:gd name="T2" fmla="*/ 3 w 20"/>
                <a:gd name="T3" fmla="*/ 0 h 17"/>
                <a:gd name="T4" fmla="*/ 6 w 20"/>
                <a:gd name="T5" fmla="*/ 0 h 17"/>
                <a:gd name="T6" fmla="*/ 10 w 20"/>
                <a:gd name="T7" fmla="*/ 0 h 17"/>
                <a:gd name="T8" fmla="*/ 12 w 20"/>
                <a:gd name="T9" fmla="*/ 0 h 17"/>
                <a:gd name="T10" fmla="*/ 19 w 20"/>
                <a:gd name="T11" fmla="*/ 8 h 17"/>
                <a:gd name="T12" fmla="*/ 15 w 20"/>
                <a:gd name="T13" fmla="*/ 8 h 17"/>
                <a:gd name="T14" fmla="*/ 11 w 20"/>
                <a:gd name="T15" fmla="*/ 16 h 17"/>
                <a:gd name="T16" fmla="*/ 7 w 20"/>
                <a:gd name="T17" fmla="*/ 16 h 17"/>
                <a:gd name="T18" fmla="*/ 6 w 20"/>
                <a:gd name="T19" fmla="*/ 16 h 17"/>
                <a:gd name="T20" fmla="*/ 0 w 20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17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1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" name="Freeform 513">
              <a:extLst>
                <a:ext uri="{FF2B5EF4-FFF2-40B4-BE49-F238E27FC236}">
                  <a16:creationId xmlns:a16="http://schemas.microsoft.com/office/drawing/2014/main" id="{4AA4311A-973D-4719-B84F-C53CA247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88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0 w 17"/>
                <a:gd name="T5" fmla="*/ 10 h 17"/>
                <a:gd name="T6" fmla="*/ 0 w 17"/>
                <a:gd name="T7" fmla="*/ 5 h 17"/>
                <a:gd name="T8" fmla="*/ 0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" name="Freeform 514">
              <a:extLst>
                <a:ext uri="{FF2B5EF4-FFF2-40B4-BE49-F238E27FC236}">
                  <a16:creationId xmlns:a16="http://schemas.microsoft.com/office/drawing/2014/main" id="{481704CB-AD4B-4270-B5DC-92CBB96D4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" y="861"/>
              <a:ext cx="58" cy="29"/>
            </a:xfrm>
            <a:custGeom>
              <a:avLst/>
              <a:gdLst>
                <a:gd name="T0" fmla="*/ 0 w 58"/>
                <a:gd name="T1" fmla="*/ 2 h 29"/>
                <a:gd name="T2" fmla="*/ 1 w 58"/>
                <a:gd name="T3" fmla="*/ 2 h 29"/>
                <a:gd name="T4" fmla="*/ 3 w 58"/>
                <a:gd name="T5" fmla="*/ 2 h 29"/>
                <a:gd name="T6" fmla="*/ 6 w 58"/>
                <a:gd name="T7" fmla="*/ 1 h 29"/>
                <a:gd name="T8" fmla="*/ 8 w 58"/>
                <a:gd name="T9" fmla="*/ 1 h 29"/>
                <a:gd name="T10" fmla="*/ 10 w 58"/>
                <a:gd name="T11" fmla="*/ 1 h 29"/>
                <a:gd name="T12" fmla="*/ 12 w 58"/>
                <a:gd name="T13" fmla="*/ 0 h 29"/>
                <a:gd name="T14" fmla="*/ 14 w 58"/>
                <a:gd name="T15" fmla="*/ 0 h 29"/>
                <a:gd name="T16" fmla="*/ 15 w 58"/>
                <a:gd name="T17" fmla="*/ 0 h 29"/>
                <a:gd name="T18" fmla="*/ 17 w 58"/>
                <a:gd name="T19" fmla="*/ 0 h 29"/>
                <a:gd name="T20" fmla="*/ 20 w 58"/>
                <a:gd name="T21" fmla="*/ 1 h 29"/>
                <a:gd name="T22" fmla="*/ 23 w 58"/>
                <a:gd name="T23" fmla="*/ 1 h 29"/>
                <a:gd name="T24" fmla="*/ 27 w 58"/>
                <a:gd name="T25" fmla="*/ 1 h 29"/>
                <a:gd name="T26" fmla="*/ 30 w 58"/>
                <a:gd name="T27" fmla="*/ 2 h 29"/>
                <a:gd name="T28" fmla="*/ 33 w 58"/>
                <a:gd name="T29" fmla="*/ 2 h 29"/>
                <a:gd name="T30" fmla="*/ 35 w 58"/>
                <a:gd name="T31" fmla="*/ 3 h 29"/>
                <a:gd name="T32" fmla="*/ 35 w 58"/>
                <a:gd name="T33" fmla="*/ 5 h 29"/>
                <a:gd name="T34" fmla="*/ 43 w 58"/>
                <a:gd name="T35" fmla="*/ 7 h 29"/>
                <a:gd name="T36" fmla="*/ 46 w 58"/>
                <a:gd name="T37" fmla="*/ 8 h 29"/>
                <a:gd name="T38" fmla="*/ 49 w 58"/>
                <a:gd name="T39" fmla="*/ 10 h 29"/>
                <a:gd name="T40" fmla="*/ 51 w 58"/>
                <a:gd name="T41" fmla="*/ 13 h 29"/>
                <a:gd name="T42" fmla="*/ 53 w 58"/>
                <a:gd name="T43" fmla="*/ 14 h 29"/>
                <a:gd name="T44" fmla="*/ 54 w 58"/>
                <a:gd name="T45" fmla="*/ 16 h 29"/>
                <a:gd name="T46" fmla="*/ 54 w 58"/>
                <a:gd name="T47" fmla="*/ 17 h 29"/>
                <a:gd name="T48" fmla="*/ 55 w 58"/>
                <a:gd name="T49" fmla="*/ 19 h 29"/>
                <a:gd name="T50" fmla="*/ 55 w 58"/>
                <a:gd name="T51" fmla="*/ 21 h 29"/>
                <a:gd name="T52" fmla="*/ 56 w 58"/>
                <a:gd name="T53" fmla="*/ 23 h 29"/>
                <a:gd name="T54" fmla="*/ 56 w 58"/>
                <a:gd name="T55" fmla="*/ 25 h 29"/>
                <a:gd name="T56" fmla="*/ 57 w 58"/>
                <a:gd name="T57" fmla="*/ 26 h 29"/>
                <a:gd name="T58" fmla="*/ 57 w 58"/>
                <a:gd name="T59" fmla="*/ 28 h 29"/>
                <a:gd name="T60" fmla="*/ 54 w 58"/>
                <a:gd name="T61" fmla="*/ 26 h 29"/>
                <a:gd name="T62" fmla="*/ 51 w 58"/>
                <a:gd name="T63" fmla="*/ 24 h 29"/>
                <a:gd name="T64" fmla="*/ 48 w 58"/>
                <a:gd name="T65" fmla="*/ 22 h 29"/>
                <a:gd name="T66" fmla="*/ 45 w 58"/>
                <a:gd name="T67" fmla="*/ 20 h 29"/>
                <a:gd name="T68" fmla="*/ 43 w 58"/>
                <a:gd name="T69" fmla="*/ 18 h 29"/>
                <a:gd name="T70" fmla="*/ 41 w 58"/>
                <a:gd name="T71" fmla="*/ 16 h 29"/>
                <a:gd name="T72" fmla="*/ 38 w 58"/>
                <a:gd name="T73" fmla="*/ 16 h 29"/>
                <a:gd name="T74" fmla="*/ 35 w 58"/>
                <a:gd name="T75" fmla="*/ 15 h 29"/>
                <a:gd name="T76" fmla="*/ 33 w 58"/>
                <a:gd name="T77" fmla="*/ 13 h 29"/>
                <a:gd name="T78" fmla="*/ 30 w 58"/>
                <a:gd name="T79" fmla="*/ 12 h 29"/>
                <a:gd name="T80" fmla="*/ 27 w 58"/>
                <a:gd name="T81" fmla="*/ 12 h 29"/>
                <a:gd name="T82" fmla="*/ 24 w 58"/>
                <a:gd name="T83" fmla="*/ 10 h 29"/>
                <a:gd name="T84" fmla="*/ 21 w 58"/>
                <a:gd name="T85" fmla="*/ 9 h 29"/>
                <a:gd name="T86" fmla="*/ 17 w 58"/>
                <a:gd name="T87" fmla="*/ 8 h 29"/>
                <a:gd name="T88" fmla="*/ 14 w 58"/>
                <a:gd name="T89" fmla="*/ 7 h 29"/>
                <a:gd name="T90" fmla="*/ 11 w 58"/>
                <a:gd name="T91" fmla="*/ 7 h 29"/>
                <a:gd name="T92" fmla="*/ 8 w 58"/>
                <a:gd name="T93" fmla="*/ 6 h 29"/>
                <a:gd name="T94" fmla="*/ 4 w 58"/>
                <a:gd name="T95" fmla="*/ 5 h 29"/>
                <a:gd name="T96" fmla="*/ 1 w 58"/>
                <a:gd name="T97" fmla="*/ 4 h 29"/>
                <a:gd name="T98" fmla="*/ 0 w 58"/>
                <a:gd name="T99" fmla="*/ 2 h 2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" h="29">
                  <a:moveTo>
                    <a:pt x="0" y="2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7" y="1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43" y="7"/>
                  </a:lnTo>
                  <a:lnTo>
                    <a:pt x="46" y="8"/>
                  </a:lnTo>
                  <a:lnTo>
                    <a:pt x="49" y="10"/>
                  </a:lnTo>
                  <a:lnTo>
                    <a:pt x="51" y="13"/>
                  </a:lnTo>
                  <a:lnTo>
                    <a:pt x="53" y="14"/>
                  </a:lnTo>
                  <a:lnTo>
                    <a:pt x="54" y="16"/>
                  </a:lnTo>
                  <a:lnTo>
                    <a:pt x="54" y="17"/>
                  </a:lnTo>
                  <a:lnTo>
                    <a:pt x="55" y="19"/>
                  </a:lnTo>
                  <a:lnTo>
                    <a:pt x="55" y="21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7" y="26"/>
                  </a:lnTo>
                  <a:lnTo>
                    <a:pt x="57" y="28"/>
                  </a:lnTo>
                  <a:lnTo>
                    <a:pt x="54" y="26"/>
                  </a:lnTo>
                  <a:lnTo>
                    <a:pt x="51" y="24"/>
                  </a:lnTo>
                  <a:lnTo>
                    <a:pt x="48" y="22"/>
                  </a:lnTo>
                  <a:lnTo>
                    <a:pt x="45" y="20"/>
                  </a:lnTo>
                  <a:lnTo>
                    <a:pt x="43" y="18"/>
                  </a:lnTo>
                  <a:lnTo>
                    <a:pt x="41" y="16"/>
                  </a:lnTo>
                  <a:lnTo>
                    <a:pt x="38" y="16"/>
                  </a:lnTo>
                  <a:lnTo>
                    <a:pt x="35" y="15"/>
                  </a:lnTo>
                  <a:lnTo>
                    <a:pt x="33" y="13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4" y="10"/>
                  </a:lnTo>
                  <a:lnTo>
                    <a:pt x="21" y="9"/>
                  </a:lnTo>
                  <a:lnTo>
                    <a:pt x="17" y="8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8" y="6"/>
                  </a:lnTo>
                  <a:lnTo>
                    <a:pt x="4" y="5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solidFill>
              <a:srgbClr val="FFB2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" name="Freeform 515">
              <a:extLst>
                <a:ext uri="{FF2B5EF4-FFF2-40B4-BE49-F238E27FC236}">
                  <a16:creationId xmlns:a16="http://schemas.microsoft.com/office/drawing/2014/main" id="{74356135-D43C-4E83-A3E2-ED5AE9823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858"/>
              <a:ext cx="20" cy="17"/>
            </a:xfrm>
            <a:custGeom>
              <a:avLst/>
              <a:gdLst>
                <a:gd name="T0" fmla="*/ 19 w 20"/>
                <a:gd name="T1" fmla="*/ 16 h 17"/>
                <a:gd name="T2" fmla="*/ 19 w 20"/>
                <a:gd name="T3" fmla="*/ 16 h 17"/>
                <a:gd name="T4" fmla="*/ 17 w 20"/>
                <a:gd name="T5" fmla="*/ 16 h 17"/>
                <a:gd name="T6" fmla="*/ 14 w 20"/>
                <a:gd name="T7" fmla="*/ 16 h 17"/>
                <a:gd name="T8" fmla="*/ 12 w 20"/>
                <a:gd name="T9" fmla="*/ 16 h 17"/>
                <a:gd name="T10" fmla="*/ 10 w 20"/>
                <a:gd name="T11" fmla="*/ 16 h 17"/>
                <a:gd name="T12" fmla="*/ 7 w 20"/>
                <a:gd name="T13" fmla="*/ 16 h 17"/>
                <a:gd name="T14" fmla="*/ 7 w 20"/>
                <a:gd name="T15" fmla="*/ 0 h 17"/>
                <a:gd name="T16" fmla="*/ 7 w 20"/>
                <a:gd name="T17" fmla="*/ 16 h 17"/>
                <a:gd name="T18" fmla="*/ 7 w 20"/>
                <a:gd name="T19" fmla="*/ 0 h 17"/>
                <a:gd name="T20" fmla="*/ 0 w 20"/>
                <a:gd name="T21" fmla="*/ 0 h 17"/>
                <a:gd name="T22" fmla="*/ 2 w 20"/>
                <a:gd name="T23" fmla="*/ 0 h 17"/>
                <a:gd name="T24" fmla="*/ 6 w 20"/>
                <a:gd name="T25" fmla="*/ 0 h 17"/>
                <a:gd name="T26" fmla="*/ 9 w 20"/>
                <a:gd name="T27" fmla="*/ 0 h 17"/>
                <a:gd name="T28" fmla="*/ 12 w 20"/>
                <a:gd name="T29" fmla="*/ 0 h 17"/>
                <a:gd name="T30" fmla="*/ 13 w 20"/>
                <a:gd name="T31" fmla="*/ 0 h 17"/>
                <a:gd name="T32" fmla="*/ 13 w 20"/>
                <a:gd name="T33" fmla="*/ 0 h 17"/>
                <a:gd name="T34" fmla="*/ 12 w 20"/>
                <a:gd name="T35" fmla="*/ 0 h 17"/>
                <a:gd name="T36" fmla="*/ 13 w 20"/>
                <a:gd name="T37" fmla="*/ 0 h 17"/>
                <a:gd name="T38" fmla="*/ 19 w 20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" h="17">
                  <a:moveTo>
                    <a:pt x="19" y="16"/>
                  </a:moveTo>
                  <a:lnTo>
                    <a:pt x="19" y="16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7" y="0"/>
                  </a:lnTo>
                  <a:lnTo>
                    <a:pt x="7" y="16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9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" name="Freeform 516">
              <a:extLst>
                <a:ext uri="{FF2B5EF4-FFF2-40B4-BE49-F238E27FC236}">
                  <a16:creationId xmlns:a16="http://schemas.microsoft.com/office/drawing/2014/main" id="{6605E497-EA2A-402F-B4A5-21833472E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859"/>
              <a:ext cx="26" cy="17"/>
            </a:xfrm>
            <a:custGeom>
              <a:avLst/>
              <a:gdLst>
                <a:gd name="T0" fmla="*/ 24 w 26"/>
                <a:gd name="T1" fmla="*/ 10 h 17"/>
                <a:gd name="T2" fmla="*/ 25 w 26"/>
                <a:gd name="T3" fmla="*/ 10 h 17"/>
                <a:gd name="T4" fmla="*/ 24 w 26"/>
                <a:gd name="T5" fmla="*/ 10 h 17"/>
                <a:gd name="T6" fmla="*/ 22 w 26"/>
                <a:gd name="T7" fmla="*/ 5 h 17"/>
                <a:gd name="T8" fmla="*/ 20 w 26"/>
                <a:gd name="T9" fmla="*/ 5 h 17"/>
                <a:gd name="T10" fmla="*/ 16 w 26"/>
                <a:gd name="T11" fmla="*/ 5 h 17"/>
                <a:gd name="T12" fmla="*/ 13 w 26"/>
                <a:gd name="T13" fmla="*/ 0 h 17"/>
                <a:gd name="T14" fmla="*/ 10 w 26"/>
                <a:gd name="T15" fmla="*/ 0 h 17"/>
                <a:gd name="T16" fmla="*/ 7 w 26"/>
                <a:gd name="T17" fmla="*/ 0 h 17"/>
                <a:gd name="T18" fmla="*/ 6 w 26"/>
                <a:gd name="T19" fmla="*/ 0 h 17"/>
                <a:gd name="T20" fmla="*/ 0 w 26"/>
                <a:gd name="T21" fmla="*/ 5 h 17"/>
                <a:gd name="T22" fmla="*/ 2 w 26"/>
                <a:gd name="T23" fmla="*/ 5 h 17"/>
                <a:gd name="T24" fmla="*/ 4 w 26"/>
                <a:gd name="T25" fmla="*/ 5 h 17"/>
                <a:gd name="T26" fmla="*/ 7 w 26"/>
                <a:gd name="T27" fmla="*/ 5 h 17"/>
                <a:gd name="T28" fmla="*/ 10 w 26"/>
                <a:gd name="T29" fmla="*/ 10 h 17"/>
                <a:gd name="T30" fmla="*/ 13 w 26"/>
                <a:gd name="T31" fmla="*/ 10 h 17"/>
                <a:gd name="T32" fmla="*/ 15 w 26"/>
                <a:gd name="T33" fmla="*/ 10 h 17"/>
                <a:gd name="T34" fmla="*/ 16 w 26"/>
                <a:gd name="T35" fmla="*/ 10 h 17"/>
                <a:gd name="T36" fmla="*/ 16 w 26"/>
                <a:gd name="T37" fmla="*/ 16 h 17"/>
                <a:gd name="T38" fmla="*/ 17 w 26"/>
                <a:gd name="T39" fmla="*/ 16 h 17"/>
                <a:gd name="T40" fmla="*/ 16 w 26"/>
                <a:gd name="T41" fmla="*/ 16 h 17"/>
                <a:gd name="T42" fmla="*/ 16 w 26"/>
                <a:gd name="T43" fmla="*/ 16 h 17"/>
                <a:gd name="T44" fmla="*/ 17 w 26"/>
                <a:gd name="T45" fmla="*/ 16 h 17"/>
                <a:gd name="T46" fmla="*/ 24 w 26"/>
                <a:gd name="T47" fmla="*/ 10 h 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6" h="17">
                  <a:moveTo>
                    <a:pt x="24" y="10"/>
                  </a:moveTo>
                  <a:lnTo>
                    <a:pt x="25" y="10"/>
                  </a:lnTo>
                  <a:lnTo>
                    <a:pt x="24" y="10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6" y="5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7" y="5"/>
                  </a:lnTo>
                  <a:lnTo>
                    <a:pt x="10" y="10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24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" name="Freeform 517">
              <a:extLst>
                <a:ext uri="{FF2B5EF4-FFF2-40B4-BE49-F238E27FC236}">
                  <a16:creationId xmlns:a16="http://schemas.microsoft.com/office/drawing/2014/main" id="{346E81F4-AE89-4C36-A8C2-10F6F4F03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2" y="86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8 w 17"/>
                <a:gd name="T5" fmla="*/ 16 h 17"/>
                <a:gd name="T6" fmla="*/ 0 w 17"/>
                <a:gd name="T7" fmla="*/ 16 h 17"/>
                <a:gd name="T8" fmla="*/ 8 w 17"/>
                <a:gd name="T9" fmla="*/ 0 h 17"/>
                <a:gd name="T10" fmla="*/ 8 w 17"/>
                <a:gd name="T11" fmla="*/ 0 h 17"/>
                <a:gd name="T12" fmla="*/ 8 w 17"/>
                <a:gd name="T13" fmla="*/ 0 h 17"/>
                <a:gd name="T14" fmla="*/ 8 w 17"/>
                <a:gd name="T15" fmla="*/ 0 h 17"/>
                <a:gd name="T16" fmla="*/ 16 w 17"/>
                <a:gd name="T17" fmla="*/ 1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" name="Freeform 518">
              <a:extLst>
                <a:ext uri="{FF2B5EF4-FFF2-40B4-BE49-F238E27FC236}">
                  <a16:creationId xmlns:a16="http://schemas.microsoft.com/office/drawing/2014/main" id="{0B112590-6D20-429D-9A4A-A427CC8E2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868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4 w 17"/>
                <a:gd name="T3" fmla="*/ 13 h 17"/>
                <a:gd name="T4" fmla="*/ 13 w 17"/>
                <a:gd name="T5" fmla="*/ 10 h 17"/>
                <a:gd name="T6" fmla="*/ 11 w 17"/>
                <a:gd name="T7" fmla="*/ 5 h 17"/>
                <a:gd name="T8" fmla="*/ 9 w 17"/>
                <a:gd name="T9" fmla="*/ 2 h 17"/>
                <a:gd name="T10" fmla="*/ 6 w 17"/>
                <a:gd name="T11" fmla="*/ 0 h 17"/>
                <a:gd name="T12" fmla="*/ 0 w 17"/>
                <a:gd name="T13" fmla="*/ 5 h 17"/>
                <a:gd name="T14" fmla="*/ 1 w 17"/>
                <a:gd name="T15" fmla="*/ 5 h 17"/>
                <a:gd name="T16" fmla="*/ 3 w 17"/>
                <a:gd name="T17" fmla="*/ 10 h 17"/>
                <a:gd name="T18" fmla="*/ 4 w 17"/>
                <a:gd name="T19" fmla="*/ 13 h 17"/>
                <a:gd name="T20" fmla="*/ 8 w 17"/>
                <a:gd name="T21" fmla="*/ 16 h 17"/>
                <a:gd name="T22" fmla="*/ 8 w 17"/>
                <a:gd name="T23" fmla="*/ 16 h 17"/>
                <a:gd name="T24" fmla="*/ 16 w 17"/>
                <a:gd name="T25" fmla="*/ 13 h 17"/>
                <a:gd name="T26" fmla="*/ 14 w 17"/>
                <a:gd name="T27" fmla="*/ 13 h 17"/>
                <a:gd name="T28" fmla="*/ 16 w 17"/>
                <a:gd name="T29" fmla="*/ 13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17">
                  <a:moveTo>
                    <a:pt x="16" y="13"/>
                  </a:moveTo>
                  <a:lnTo>
                    <a:pt x="14" y="13"/>
                  </a:lnTo>
                  <a:lnTo>
                    <a:pt x="13" y="10"/>
                  </a:lnTo>
                  <a:lnTo>
                    <a:pt x="11" y="5"/>
                  </a:lnTo>
                  <a:lnTo>
                    <a:pt x="9" y="2"/>
                  </a:lnTo>
                  <a:lnTo>
                    <a:pt x="6" y="0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10"/>
                  </a:lnTo>
                  <a:lnTo>
                    <a:pt x="4" y="13"/>
                  </a:lnTo>
                  <a:lnTo>
                    <a:pt x="8" y="16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6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" name="Freeform 519">
              <a:extLst>
                <a:ext uri="{FF2B5EF4-FFF2-40B4-BE49-F238E27FC236}">
                  <a16:creationId xmlns:a16="http://schemas.microsoft.com/office/drawing/2014/main" id="{E5943217-9F48-4E9A-A5F9-C2BC046EE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" y="877"/>
              <a:ext cx="17" cy="19"/>
            </a:xfrm>
            <a:custGeom>
              <a:avLst/>
              <a:gdLst>
                <a:gd name="T0" fmla="*/ 5 w 17"/>
                <a:gd name="T1" fmla="*/ 14 h 19"/>
                <a:gd name="T2" fmla="*/ 14 w 17"/>
                <a:gd name="T3" fmla="*/ 13 h 19"/>
                <a:gd name="T4" fmla="*/ 14 w 17"/>
                <a:gd name="T5" fmla="*/ 11 h 19"/>
                <a:gd name="T6" fmla="*/ 14 w 17"/>
                <a:gd name="T7" fmla="*/ 10 h 19"/>
                <a:gd name="T8" fmla="*/ 12 w 17"/>
                <a:gd name="T9" fmla="*/ 8 h 19"/>
                <a:gd name="T10" fmla="*/ 12 w 17"/>
                <a:gd name="T11" fmla="*/ 6 h 19"/>
                <a:gd name="T12" fmla="*/ 10 w 17"/>
                <a:gd name="T13" fmla="*/ 5 h 19"/>
                <a:gd name="T14" fmla="*/ 10 w 17"/>
                <a:gd name="T15" fmla="*/ 3 h 19"/>
                <a:gd name="T16" fmla="*/ 10 w 17"/>
                <a:gd name="T17" fmla="*/ 2 h 19"/>
                <a:gd name="T18" fmla="*/ 10 w 17"/>
                <a:gd name="T19" fmla="*/ 0 h 19"/>
                <a:gd name="T20" fmla="*/ 0 w 17"/>
                <a:gd name="T21" fmla="*/ 2 h 19"/>
                <a:gd name="T22" fmla="*/ 0 w 17"/>
                <a:gd name="T23" fmla="*/ 3 h 19"/>
                <a:gd name="T24" fmla="*/ 1 w 17"/>
                <a:gd name="T25" fmla="*/ 5 h 19"/>
                <a:gd name="T26" fmla="*/ 1 w 17"/>
                <a:gd name="T27" fmla="*/ 6 h 19"/>
                <a:gd name="T28" fmla="*/ 1 w 17"/>
                <a:gd name="T29" fmla="*/ 8 h 19"/>
                <a:gd name="T30" fmla="*/ 1 w 17"/>
                <a:gd name="T31" fmla="*/ 10 h 19"/>
                <a:gd name="T32" fmla="*/ 3 w 17"/>
                <a:gd name="T33" fmla="*/ 11 h 19"/>
                <a:gd name="T34" fmla="*/ 3 w 17"/>
                <a:gd name="T35" fmla="*/ 13 h 19"/>
                <a:gd name="T36" fmla="*/ 5 w 17"/>
                <a:gd name="T37" fmla="*/ 14 h 19"/>
                <a:gd name="T38" fmla="*/ 14 w 17"/>
                <a:gd name="T39" fmla="*/ 13 h 19"/>
                <a:gd name="T40" fmla="*/ 5 w 17"/>
                <a:gd name="T41" fmla="*/ 14 h 19"/>
                <a:gd name="T42" fmla="*/ 16 w 17"/>
                <a:gd name="T43" fmla="*/ 18 h 19"/>
                <a:gd name="T44" fmla="*/ 14 w 17"/>
                <a:gd name="T45" fmla="*/ 13 h 19"/>
                <a:gd name="T46" fmla="*/ 5 w 17"/>
                <a:gd name="T47" fmla="*/ 14 h 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" h="19">
                  <a:moveTo>
                    <a:pt x="5" y="14"/>
                  </a:moveTo>
                  <a:lnTo>
                    <a:pt x="14" y="13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5" y="14"/>
                  </a:lnTo>
                  <a:lnTo>
                    <a:pt x="14" y="13"/>
                  </a:lnTo>
                  <a:lnTo>
                    <a:pt x="5" y="14"/>
                  </a:lnTo>
                  <a:lnTo>
                    <a:pt x="16" y="18"/>
                  </a:lnTo>
                  <a:lnTo>
                    <a:pt x="14" y="13"/>
                  </a:lnTo>
                  <a:lnTo>
                    <a:pt x="5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" name="Freeform 520">
              <a:extLst>
                <a:ext uri="{FF2B5EF4-FFF2-40B4-BE49-F238E27FC236}">
                  <a16:creationId xmlns:a16="http://schemas.microsoft.com/office/drawing/2014/main" id="{325AE66E-9F50-4BBF-8E19-DB37F0AA3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878"/>
              <a:ext cx="29" cy="17"/>
            </a:xfrm>
            <a:custGeom>
              <a:avLst/>
              <a:gdLst>
                <a:gd name="T0" fmla="*/ 0 w 29"/>
                <a:gd name="T1" fmla="*/ 1 h 17"/>
                <a:gd name="T2" fmla="*/ 1 w 29"/>
                <a:gd name="T3" fmla="*/ 1 h 17"/>
                <a:gd name="T4" fmla="*/ 4 w 29"/>
                <a:gd name="T5" fmla="*/ 2 h 17"/>
                <a:gd name="T6" fmla="*/ 5 w 29"/>
                <a:gd name="T7" fmla="*/ 4 h 17"/>
                <a:gd name="T8" fmla="*/ 7 w 29"/>
                <a:gd name="T9" fmla="*/ 5 h 17"/>
                <a:gd name="T10" fmla="*/ 10 w 29"/>
                <a:gd name="T11" fmla="*/ 6 h 17"/>
                <a:gd name="T12" fmla="*/ 12 w 29"/>
                <a:gd name="T13" fmla="*/ 9 h 17"/>
                <a:gd name="T14" fmla="*/ 14 w 29"/>
                <a:gd name="T15" fmla="*/ 12 h 17"/>
                <a:gd name="T16" fmla="*/ 18 w 29"/>
                <a:gd name="T17" fmla="*/ 14 h 17"/>
                <a:gd name="T18" fmla="*/ 21 w 29"/>
                <a:gd name="T19" fmla="*/ 16 h 17"/>
                <a:gd name="T20" fmla="*/ 28 w 29"/>
                <a:gd name="T21" fmla="*/ 14 h 17"/>
                <a:gd name="T22" fmla="*/ 25 w 29"/>
                <a:gd name="T23" fmla="*/ 12 h 17"/>
                <a:gd name="T24" fmla="*/ 23 w 29"/>
                <a:gd name="T25" fmla="*/ 9 h 17"/>
                <a:gd name="T26" fmla="*/ 21 w 29"/>
                <a:gd name="T27" fmla="*/ 8 h 17"/>
                <a:gd name="T28" fmla="*/ 18 w 29"/>
                <a:gd name="T29" fmla="*/ 5 h 17"/>
                <a:gd name="T30" fmla="*/ 15 w 29"/>
                <a:gd name="T31" fmla="*/ 4 h 17"/>
                <a:gd name="T32" fmla="*/ 14 w 29"/>
                <a:gd name="T33" fmla="*/ 1 h 17"/>
                <a:gd name="T34" fmla="*/ 11 w 29"/>
                <a:gd name="T35" fmla="*/ 1 h 17"/>
                <a:gd name="T36" fmla="*/ 8 w 29"/>
                <a:gd name="T37" fmla="*/ 0 h 17"/>
                <a:gd name="T38" fmla="*/ 9 w 29"/>
                <a:gd name="T39" fmla="*/ 0 h 17"/>
                <a:gd name="T40" fmla="*/ 0 w 29"/>
                <a:gd name="T41" fmla="*/ 1 h 17"/>
                <a:gd name="T42" fmla="*/ 1 w 29"/>
                <a:gd name="T43" fmla="*/ 1 h 17"/>
                <a:gd name="T44" fmla="*/ 0 w 29"/>
                <a:gd name="T45" fmla="*/ 1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9" h="17">
                  <a:moveTo>
                    <a:pt x="0" y="1"/>
                  </a:moveTo>
                  <a:lnTo>
                    <a:pt x="1" y="1"/>
                  </a:lnTo>
                  <a:lnTo>
                    <a:pt x="4" y="2"/>
                  </a:lnTo>
                  <a:lnTo>
                    <a:pt x="5" y="4"/>
                  </a:lnTo>
                  <a:lnTo>
                    <a:pt x="7" y="5"/>
                  </a:lnTo>
                  <a:lnTo>
                    <a:pt x="10" y="6"/>
                  </a:lnTo>
                  <a:lnTo>
                    <a:pt x="12" y="9"/>
                  </a:lnTo>
                  <a:lnTo>
                    <a:pt x="14" y="12"/>
                  </a:lnTo>
                  <a:lnTo>
                    <a:pt x="18" y="14"/>
                  </a:lnTo>
                  <a:lnTo>
                    <a:pt x="21" y="16"/>
                  </a:lnTo>
                  <a:lnTo>
                    <a:pt x="28" y="14"/>
                  </a:lnTo>
                  <a:lnTo>
                    <a:pt x="25" y="12"/>
                  </a:lnTo>
                  <a:lnTo>
                    <a:pt x="23" y="9"/>
                  </a:lnTo>
                  <a:lnTo>
                    <a:pt x="21" y="8"/>
                  </a:lnTo>
                  <a:lnTo>
                    <a:pt x="18" y="5"/>
                  </a:lnTo>
                  <a:lnTo>
                    <a:pt x="15" y="4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8" name="Freeform 521">
              <a:extLst>
                <a:ext uri="{FF2B5EF4-FFF2-40B4-BE49-F238E27FC236}">
                  <a16:creationId xmlns:a16="http://schemas.microsoft.com/office/drawing/2014/main" id="{4314F7C7-4CB2-4C5C-9DC2-1225283B8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" y="868"/>
              <a:ext cx="31" cy="17"/>
            </a:xfrm>
            <a:custGeom>
              <a:avLst/>
              <a:gdLst>
                <a:gd name="T0" fmla="*/ 0 w 31"/>
                <a:gd name="T1" fmla="*/ 2 h 17"/>
                <a:gd name="T2" fmla="*/ 0 w 31"/>
                <a:gd name="T3" fmla="*/ 2 h 17"/>
                <a:gd name="T4" fmla="*/ 3 w 31"/>
                <a:gd name="T5" fmla="*/ 5 h 17"/>
                <a:gd name="T6" fmla="*/ 5 w 31"/>
                <a:gd name="T7" fmla="*/ 5 h 17"/>
                <a:gd name="T8" fmla="*/ 8 w 31"/>
                <a:gd name="T9" fmla="*/ 8 h 17"/>
                <a:gd name="T10" fmla="*/ 12 w 31"/>
                <a:gd name="T11" fmla="*/ 8 h 17"/>
                <a:gd name="T12" fmla="*/ 15 w 31"/>
                <a:gd name="T13" fmla="*/ 10 h 17"/>
                <a:gd name="T14" fmla="*/ 17 w 31"/>
                <a:gd name="T15" fmla="*/ 13 h 17"/>
                <a:gd name="T16" fmla="*/ 20 w 31"/>
                <a:gd name="T17" fmla="*/ 13 h 17"/>
                <a:gd name="T18" fmla="*/ 21 w 31"/>
                <a:gd name="T19" fmla="*/ 16 h 17"/>
                <a:gd name="T20" fmla="*/ 30 w 31"/>
                <a:gd name="T21" fmla="*/ 13 h 17"/>
                <a:gd name="T22" fmla="*/ 27 w 31"/>
                <a:gd name="T23" fmla="*/ 10 h 17"/>
                <a:gd name="T24" fmla="*/ 25 w 31"/>
                <a:gd name="T25" fmla="*/ 10 h 17"/>
                <a:gd name="T26" fmla="*/ 22 w 31"/>
                <a:gd name="T27" fmla="*/ 8 h 17"/>
                <a:gd name="T28" fmla="*/ 19 w 31"/>
                <a:gd name="T29" fmla="*/ 5 h 17"/>
                <a:gd name="T30" fmla="*/ 16 w 31"/>
                <a:gd name="T31" fmla="*/ 5 h 17"/>
                <a:gd name="T32" fmla="*/ 14 w 31"/>
                <a:gd name="T33" fmla="*/ 2 h 17"/>
                <a:gd name="T34" fmla="*/ 10 w 31"/>
                <a:gd name="T35" fmla="*/ 2 h 17"/>
                <a:gd name="T36" fmla="*/ 7 w 31"/>
                <a:gd name="T37" fmla="*/ 0 h 17"/>
                <a:gd name="T38" fmla="*/ 0 w 31"/>
                <a:gd name="T39" fmla="*/ 2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" h="17">
                  <a:moveTo>
                    <a:pt x="0" y="2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5" y="10"/>
                  </a:lnTo>
                  <a:lnTo>
                    <a:pt x="17" y="13"/>
                  </a:lnTo>
                  <a:lnTo>
                    <a:pt x="20" y="13"/>
                  </a:lnTo>
                  <a:lnTo>
                    <a:pt x="21" y="16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5" y="10"/>
                  </a:lnTo>
                  <a:lnTo>
                    <a:pt x="22" y="8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7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9" name="Freeform 522">
              <a:extLst>
                <a:ext uri="{FF2B5EF4-FFF2-40B4-BE49-F238E27FC236}">
                  <a16:creationId xmlns:a16="http://schemas.microsoft.com/office/drawing/2014/main" id="{18B7FF0A-19BF-48D7-8786-581F96384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859"/>
              <a:ext cx="17" cy="17"/>
            </a:xfrm>
            <a:custGeom>
              <a:avLst/>
              <a:gdLst>
                <a:gd name="T0" fmla="*/ 7 w 17"/>
                <a:gd name="T1" fmla="*/ 3 h 17"/>
                <a:gd name="T2" fmla="*/ 0 w 17"/>
                <a:gd name="T3" fmla="*/ 6 h 17"/>
                <a:gd name="T4" fmla="*/ 1 w 17"/>
                <a:gd name="T5" fmla="*/ 12 h 17"/>
                <a:gd name="T6" fmla="*/ 4 w 17"/>
                <a:gd name="T7" fmla="*/ 12 h 17"/>
                <a:gd name="T8" fmla="*/ 7 w 17"/>
                <a:gd name="T9" fmla="*/ 16 h 17"/>
                <a:gd name="T10" fmla="*/ 10 w 17"/>
                <a:gd name="T11" fmla="*/ 16 h 17"/>
                <a:gd name="T12" fmla="*/ 16 w 17"/>
                <a:gd name="T13" fmla="*/ 12 h 17"/>
                <a:gd name="T14" fmla="*/ 13 w 17"/>
                <a:gd name="T15" fmla="*/ 12 h 17"/>
                <a:gd name="T16" fmla="*/ 10 w 17"/>
                <a:gd name="T17" fmla="*/ 9 h 17"/>
                <a:gd name="T18" fmla="*/ 9 w 17"/>
                <a:gd name="T19" fmla="*/ 9 h 17"/>
                <a:gd name="T20" fmla="*/ 7 w 17"/>
                <a:gd name="T21" fmla="*/ 3 h 17"/>
                <a:gd name="T22" fmla="*/ 1 w 17"/>
                <a:gd name="T23" fmla="*/ 6 h 17"/>
                <a:gd name="T24" fmla="*/ 7 w 17"/>
                <a:gd name="T25" fmla="*/ 3 h 17"/>
                <a:gd name="T26" fmla="*/ 1 w 17"/>
                <a:gd name="T27" fmla="*/ 0 h 17"/>
                <a:gd name="T28" fmla="*/ 0 w 17"/>
                <a:gd name="T29" fmla="*/ 6 h 17"/>
                <a:gd name="T30" fmla="*/ 7 w 17"/>
                <a:gd name="T31" fmla="*/ 3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7">
                  <a:moveTo>
                    <a:pt x="7" y="3"/>
                  </a:moveTo>
                  <a:lnTo>
                    <a:pt x="0" y="6"/>
                  </a:lnTo>
                  <a:lnTo>
                    <a:pt x="1" y="12"/>
                  </a:lnTo>
                  <a:lnTo>
                    <a:pt x="4" y="12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13" y="12"/>
                  </a:lnTo>
                  <a:lnTo>
                    <a:pt x="10" y="9"/>
                  </a:lnTo>
                  <a:lnTo>
                    <a:pt x="9" y="9"/>
                  </a:lnTo>
                  <a:lnTo>
                    <a:pt x="7" y="3"/>
                  </a:lnTo>
                  <a:lnTo>
                    <a:pt x="1" y="6"/>
                  </a:lnTo>
                  <a:lnTo>
                    <a:pt x="7" y="3"/>
                  </a:lnTo>
                  <a:lnTo>
                    <a:pt x="1" y="0"/>
                  </a:lnTo>
                  <a:lnTo>
                    <a:pt x="0" y="6"/>
                  </a:lnTo>
                  <a:lnTo>
                    <a:pt x="7" y="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0" name="Freeform 523">
              <a:extLst>
                <a:ext uri="{FF2B5EF4-FFF2-40B4-BE49-F238E27FC236}">
                  <a16:creationId xmlns:a16="http://schemas.microsoft.com/office/drawing/2014/main" id="{C59DF967-52E5-4CFA-AA62-D449E680A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857"/>
              <a:ext cx="64" cy="29"/>
            </a:xfrm>
            <a:custGeom>
              <a:avLst/>
              <a:gdLst>
                <a:gd name="T0" fmla="*/ 0 w 64"/>
                <a:gd name="T1" fmla="*/ 8 h 29"/>
                <a:gd name="T2" fmla="*/ 1 w 64"/>
                <a:gd name="T3" fmla="*/ 8 h 29"/>
                <a:gd name="T4" fmla="*/ 4 w 64"/>
                <a:gd name="T5" fmla="*/ 7 h 29"/>
                <a:gd name="T6" fmla="*/ 7 w 64"/>
                <a:gd name="T7" fmla="*/ 6 h 29"/>
                <a:gd name="T8" fmla="*/ 10 w 64"/>
                <a:gd name="T9" fmla="*/ 4 h 29"/>
                <a:gd name="T10" fmla="*/ 14 w 64"/>
                <a:gd name="T11" fmla="*/ 2 h 29"/>
                <a:gd name="T12" fmla="*/ 16 w 64"/>
                <a:gd name="T13" fmla="*/ 1 h 29"/>
                <a:gd name="T14" fmla="*/ 19 w 64"/>
                <a:gd name="T15" fmla="*/ 0 h 29"/>
                <a:gd name="T16" fmla="*/ 21 w 64"/>
                <a:gd name="T17" fmla="*/ 0 h 29"/>
                <a:gd name="T18" fmla="*/ 22 w 64"/>
                <a:gd name="T19" fmla="*/ 0 h 29"/>
                <a:gd name="T20" fmla="*/ 25 w 64"/>
                <a:gd name="T21" fmla="*/ 0 h 29"/>
                <a:gd name="T22" fmla="*/ 28 w 64"/>
                <a:gd name="T23" fmla="*/ 1 h 29"/>
                <a:gd name="T24" fmla="*/ 33 w 64"/>
                <a:gd name="T25" fmla="*/ 1 h 29"/>
                <a:gd name="T26" fmla="*/ 37 w 64"/>
                <a:gd name="T27" fmla="*/ 2 h 29"/>
                <a:gd name="T28" fmla="*/ 39 w 64"/>
                <a:gd name="T29" fmla="*/ 2 h 29"/>
                <a:gd name="T30" fmla="*/ 41 w 64"/>
                <a:gd name="T31" fmla="*/ 3 h 29"/>
                <a:gd name="T32" fmla="*/ 41 w 64"/>
                <a:gd name="T33" fmla="*/ 5 h 29"/>
                <a:gd name="T34" fmla="*/ 50 w 64"/>
                <a:gd name="T35" fmla="*/ 7 h 29"/>
                <a:gd name="T36" fmla="*/ 52 w 64"/>
                <a:gd name="T37" fmla="*/ 8 h 29"/>
                <a:gd name="T38" fmla="*/ 54 w 64"/>
                <a:gd name="T39" fmla="*/ 11 h 29"/>
                <a:gd name="T40" fmla="*/ 57 w 64"/>
                <a:gd name="T41" fmla="*/ 13 h 29"/>
                <a:gd name="T42" fmla="*/ 59 w 64"/>
                <a:gd name="T43" fmla="*/ 15 h 29"/>
                <a:gd name="T44" fmla="*/ 59 w 64"/>
                <a:gd name="T45" fmla="*/ 16 h 29"/>
                <a:gd name="T46" fmla="*/ 60 w 64"/>
                <a:gd name="T47" fmla="*/ 18 h 29"/>
                <a:gd name="T48" fmla="*/ 60 w 64"/>
                <a:gd name="T49" fmla="*/ 20 h 29"/>
                <a:gd name="T50" fmla="*/ 61 w 64"/>
                <a:gd name="T51" fmla="*/ 21 h 29"/>
                <a:gd name="T52" fmla="*/ 61 w 64"/>
                <a:gd name="T53" fmla="*/ 22 h 29"/>
                <a:gd name="T54" fmla="*/ 62 w 64"/>
                <a:gd name="T55" fmla="*/ 24 h 29"/>
                <a:gd name="T56" fmla="*/ 63 w 64"/>
                <a:gd name="T57" fmla="*/ 26 h 29"/>
                <a:gd name="T58" fmla="*/ 63 w 64"/>
                <a:gd name="T59" fmla="*/ 28 h 29"/>
                <a:gd name="T60" fmla="*/ 59 w 64"/>
                <a:gd name="T61" fmla="*/ 26 h 29"/>
                <a:gd name="T62" fmla="*/ 57 w 64"/>
                <a:gd name="T63" fmla="*/ 23 h 29"/>
                <a:gd name="T64" fmla="*/ 55 w 64"/>
                <a:gd name="T65" fmla="*/ 21 h 29"/>
                <a:gd name="T66" fmla="*/ 53 w 64"/>
                <a:gd name="T67" fmla="*/ 19 h 29"/>
                <a:gd name="T68" fmla="*/ 51 w 64"/>
                <a:gd name="T69" fmla="*/ 17 h 29"/>
                <a:gd name="T70" fmla="*/ 49 w 64"/>
                <a:gd name="T71" fmla="*/ 15 h 29"/>
                <a:gd name="T72" fmla="*/ 46 w 64"/>
                <a:gd name="T73" fmla="*/ 13 h 29"/>
                <a:gd name="T74" fmla="*/ 43 w 64"/>
                <a:gd name="T75" fmla="*/ 12 h 29"/>
                <a:gd name="T76" fmla="*/ 41 w 64"/>
                <a:gd name="T77" fmla="*/ 11 h 29"/>
                <a:gd name="T78" fmla="*/ 39 w 64"/>
                <a:gd name="T79" fmla="*/ 10 h 29"/>
                <a:gd name="T80" fmla="*/ 36 w 64"/>
                <a:gd name="T81" fmla="*/ 9 h 29"/>
                <a:gd name="T82" fmla="*/ 33 w 64"/>
                <a:gd name="T83" fmla="*/ 7 h 29"/>
                <a:gd name="T84" fmla="*/ 29 w 64"/>
                <a:gd name="T85" fmla="*/ 7 h 29"/>
                <a:gd name="T86" fmla="*/ 26 w 64"/>
                <a:gd name="T87" fmla="*/ 6 h 29"/>
                <a:gd name="T88" fmla="*/ 23 w 64"/>
                <a:gd name="T89" fmla="*/ 5 h 29"/>
                <a:gd name="T90" fmla="*/ 20 w 64"/>
                <a:gd name="T91" fmla="*/ 4 h 29"/>
                <a:gd name="T92" fmla="*/ 18 w 64"/>
                <a:gd name="T93" fmla="*/ 4 h 29"/>
                <a:gd name="T94" fmla="*/ 15 w 64"/>
                <a:gd name="T95" fmla="*/ 5 h 29"/>
                <a:gd name="T96" fmla="*/ 12 w 64"/>
                <a:gd name="T97" fmla="*/ 7 h 29"/>
                <a:gd name="T98" fmla="*/ 9 w 64"/>
                <a:gd name="T99" fmla="*/ 7 h 29"/>
                <a:gd name="T100" fmla="*/ 5 w 64"/>
                <a:gd name="T101" fmla="*/ 9 h 29"/>
                <a:gd name="T102" fmla="*/ 2 w 64"/>
                <a:gd name="T103" fmla="*/ 9 h 29"/>
                <a:gd name="T104" fmla="*/ 0 w 64"/>
                <a:gd name="T105" fmla="*/ 9 h 29"/>
                <a:gd name="T106" fmla="*/ 0 w 64"/>
                <a:gd name="T107" fmla="*/ 8 h 2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" h="29">
                  <a:moveTo>
                    <a:pt x="0" y="8"/>
                  </a:moveTo>
                  <a:lnTo>
                    <a:pt x="1" y="8"/>
                  </a:lnTo>
                  <a:lnTo>
                    <a:pt x="4" y="7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3" y="1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1" y="3"/>
                  </a:lnTo>
                  <a:lnTo>
                    <a:pt x="41" y="5"/>
                  </a:lnTo>
                  <a:lnTo>
                    <a:pt x="50" y="7"/>
                  </a:lnTo>
                  <a:lnTo>
                    <a:pt x="52" y="8"/>
                  </a:lnTo>
                  <a:lnTo>
                    <a:pt x="54" y="11"/>
                  </a:lnTo>
                  <a:lnTo>
                    <a:pt x="57" y="13"/>
                  </a:lnTo>
                  <a:lnTo>
                    <a:pt x="59" y="15"/>
                  </a:lnTo>
                  <a:lnTo>
                    <a:pt x="59" y="16"/>
                  </a:lnTo>
                  <a:lnTo>
                    <a:pt x="60" y="18"/>
                  </a:lnTo>
                  <a:lnTo>
                    <a:pt x="60" y="20"/>
                  </a:lnTo>
                  <a:lnTo>
                    <a:pt x="61" y="21"/>
                  </a:lnTo>
                  <a:lnTo>
                    <a:pt x="61" y="22"/>
                  </a:lnTo>
                  <a:lnTo>
                    <a:pt x="62" y="24"/>
                  </a:lnTo>
                  <a:lnTo>
                    <a:pt x="63" y="26"/>
                  </a:lnTo>
                  <a:lnTo>
                    <a:pt x="63" y="28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5" y="21"/>
                  </a:lnTo>
                  <a:lnTo>
                    <a:pt x="53" y="19"/>
                  </a:lnTo>
                  <a:lnTo>
                    <a:pt x="51" y="17"/>
                  </a:lnTo>
                  <a:lnTo>
                    <a:pt x="49" y="15"/>
                  </a:lnTo>
                  <a:lnTo>
                    <a:pt x="46" y="13"/>
                  </a:lnTo>
                  <a:lnTo>
                    <a:pt x="43" y="12"/>
                  </a:lnTo>
                  <a:lnTo>
                    <a:pt x="41" y="11"/>
                  </a:lnTo>
                  <a:lnTo>
                    <a:pt x="39" y="10"/>
                  </a:lnTo>
                  <a:lnTo>
                    <a:pt x="36" y="9"/>
                  </a:lnTo>
                  <a:lnTo>
                    <a:pt x="33" y="7"/>
                  </a:lnTo>
                  <a:lnTo>
                    <a:pt x="29" y="7"/>
                  </a:lnTo>
                  <a:lnTo>
                    <a:pt x="26" y="6"/>
                  </a:lnTo>
                  <a:lnTo>
                    <a:pt x="23" y="5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9" y="7"/>
                  </a:lnTo>
                  <a:lnTo>
                    <a:pt x="5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8"/>
                  </a:lnTo>
                </a:path>
              </a:pathLst>
            </a:custGeom>
            <a:solidFill>
              <a:srgbClr val="FFB2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1" name="Freeform 524">
              <a:extLst>
                <a:ext uri="{FF2B5EF4-FFF2-40B4-BE49-F238E27FC236}">
                  <a16:creationId xmlns:a16="http://schemas.microsoft.com/office/drawing/2014/main" id="{B4EB60E5-3F6F-4753-8CB7-6C3A500E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855"/>
              <a:ext cx="27" cy="17"/>
            </a:xfrm>
            <a:custGeom>
              <a:avLst/>
              <a:gdLst>
                <a:gd name="T0" fmla="*/ 26 w 27"/>
                <a:gd name="T1" fmla="*/ 2 h 17"/>
                <a:gd name="T2" fmla="*/ 25 w 27"/>
                <a:gd name="T3" fmla="*/ 0 h 17"/>
                <a:gd name="T4" fmla="*/ 18 w 27"/>
                <a:gd name="T5" fmla="*/ 2 h 17"/>
                <a:gd name="T6" fmla="*/ 15 w 27"/>
                <a:gd name="T7" fmla="*/ 4 h 17"/>
                <a:gd name="T8" fmla="*/ 13 w 27"/>
                <a:gd name="T9" fmla="*/ 6 h 17"/>
                <a:gd name="T10" fmla="*/ 9 w 27"/>
                <a:gd name="T11" fmla="*/ 8 h 17"/>
                <a:gd name="T12" fmla="*/ 6 w 27"/>
                <a:gd name="T13" fmla="*/ 10 h 17"/>
                <a:gd name="T14" fmla="*/ 4 w 27"/>
                <a:gd name="T15" fmla="*/ 12 h 17"/>
                <a:gd name="T16" fmla="*/ 2 w 27"/>
                <a:gd name="T17" fmla="*/ 12 h 17"/>
                <a:gd name="T18" fmla="*/ 6 w 27"/>
                <a:gd name="T19" fmla="*/ 12 h 17"/>
                <a:gd name="T20" fmla="*/ 0 w 27"/>
                <a:gd name="T21" fmla="*/ 16 h 17"/>
                <a:gd name="T22" fmla="*/ 8 w 27"/>
                <a:gd name="T23" fmla="*/ 14 h 17"/>
                <a:gd name="T24" fmla="*/ 11 w 27"/>
                <a:gd name="T25" fmla="*/ 12 h 17"/>
                <a:gd name="T26" fmla="*/ 13 w 27"/>
                <a:gd name="T27" fmla="*/ 10 h 17"/>
                <a:gd name="T28" fmla="*/ 16 w 27"/>
                <a:gd name="T29" fmla="*/ 8 h 17"/>
                <a:gd name="T30" fmla="*/ 20 w 27"/>
                <a:gd name="T31" fmla="*/ 6 h 17"/>
                <a:gd name="T32" fmla="*/ 22 w 27"/>
                <a:gd name="T33" fmla="*/ 4 h 17"/>
                <a:gd name="T34" fmla="*/ 23 w 27"/>
                <a:gd name="T35" fmla="*/ 4 h 17"/>
                <a:gd name="T36" fmla="*/ 19 w 27"/>
                <a:gd name="T37" fmla="*/ 4 h 17"/>
                <a:gd name="T38" fmla="*/ 18 w 27"/>
                <a:gd name="T39" fmla="*/ 4 h 17"/>
                <a:gd name="T40" fmla="*/ 26 w 27"/>
                <a:gd name="T41" fmla="*/ 2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7" h="17">
                  <a:moveTo>
                    <a:pt x="26" y="2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5" y="4"/>
                  </a:lnTo>
                  <a:lnTo>
                    <a:pt x="13" y="6"/>
                  </a:lnTo>
                  <a:lnTo>
                    <a:pt x="9" y="8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8" y="14"/>
                  </a:lnTo>
                  <a:lnTo>
                    <a:pt x="11" y="12"/>
                  </a:lnTo>
                  <a:lnTo>
                    <a:pt x="13" y="10"/>
                  </a:lnTo>
                  <a:lnTo>
                    <a:pt x="16" y="8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26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2" name="Freeform 525">
              <a:extLst>
                <a:ext uri="{FF2B5EF4-FFF2-40B4-BE49-F238E27FC236}">
                  <a16:creationId xmlns:a16="http://schemas.microsoft.com/office/drawing/2014/main" id="{B984F839-704B-45C7-8CD4-92D9747EC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856"/>
              <a:ext cx="27" cy="17"/>
            </a:xfrm>
            <a:custGeom>
              <a:avLst/>
              <a:gdLst>
                <a:gd name="T0" fmla="*/ 25 w 27"/>
                <a:gd name="T1" fmla="*/ 16 h 17"/>
                <a:gd name="T2" fmla="*/ 26 w 27"/>
                <a:gd name="T3" fmla="*/ 16 h 17"/>
                <a:gd name="T4" fmla="*/ 25 w 27"/>
                <a:gd name="T5" fmla="*/ 8 h 17"/>
                <a:gd name="T6" fmla="*/ 23 w 27"/>
                <a:gd name="T7" fmla="*/ 8 h 17"/>
                <a:gd name="T8" fmla="*/ 21 w 27"/>
                <a:gd name="T9" fmla="*/ 8 h 17"/>
                <a:gd name="T10" fmla="*/ 18 w 27"/>
                <a:gd name="T11" fmla="*/ 0 h 17"/>
                <a:gd name="T12" fmla="*/ 13 w 27"/>
                <a:gd name="T13" fmla="*/ 0 h 17"/>
                <a:gd name="T14" fmla="*/ 11 w 27"/>
                <a:gd name="T15" fmla="*/ 0 h 17"/>
                <a:gd name="T16" fmla="*/ 8 w 27"/>
                <a:gd name="T17" fmla="*/ 0 h 17"/>
                <a:gd name="T18" fmla="*/ 0 w 27"/>
                <a:gd name="T19" fmla="*/ 8 h 17"/>
                <a:gd name="T20" fmla="*/ 3 w 27"/>
                <a:gd name="T21" fmla="*/ 8 h 17"/>
                <a:gd name="T22" fmla="*/ 5 w 27"/>
                <a:gd name="T23" fmla="*/ 8 h 17"/>
                <a:gd name="T24" fmla="*/ 8 w 27"/>
                <a:gd name="T25" fmla="*/ 8 h 17"/>
                <a:gd name="T26" fmla="*/ 11 w 27"/>
                <a:gd name="T27" fmla="*/ 8 h 17"/>
                <a:gd name="T28" fmla="*/ 14 w 27"/>
                <a:gd name="T29" fmla="*/ 8 h 17"/>
                <a:gd name="T30" fmla="*/ 16 w 27"/>
                <a:gd name="T31" fmla="*/ 8 h 17"/>
                <a:gd name="T32" fmla="*/ 17 w 27"/>
                <a:gd name="T33" fmla="*/ 16 h 17"/>
                <a:gd name="T34" fmla="*/ 18 w 27"/>
                <a:gd name="T35" fmla="*/ 16 h 17"/>
                <a:gd name="T36" fmla="*/ 18 w 27"/>
                <a:gd name="T37" fmla="*/ 16 h 17"/>
                <a:gd name="T38" fmla="*/ 18 w 27"/>
                <a:gd name="T39" fmla="*/ 16 h 17"/>
                <a:gd name="T40" fmla="*/ 18 w 27"/>
                <a:gd name="T41" fmla="*/ 16 h 17"/>
                <a:gd name="T42" fmla="*/ 25 w 27"/>
                <a:gd name="T43" fmla="*/ 16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7" h="17">
                  <a:moveTo>
                    <a:pt x="25" y="16"/>
                  </a:moveTo>
                  <a:lnTo>
                    <a:pt x="26" y="16"/>
                  </a:lnTo>
                  <a:lnTo>
                    <a:pt x="25" y="8"/>
                  </a:lnTo>
                  <a:lnTo>
                    <a:pt x="23" y="8"/>
                  </a:lnTo>
                  <a:lnTo>
                    <a:pt x="21" y="8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3" y="8"/>
                  </a:lnTo>
                  <a:lnTo>
                    <a:pt x="5" y="8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25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3" name="Freeform 526">
              <a:extLst>
                <a:ext uri="{FF2B5EF4-FFF2-40B4-BE49-F238E27FC236}">
                  <a16:creationId xmlns:a16="http://schemas.microsoft.com/office/drawing/2014/main" id="{688BD02D-2125-493A-AE78-3DC93E9AA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" y="860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6 w 17"/>
                <a:gd name="T3" fmla="*/ 8 h 17"/>
                <a:gd name="T4" fmla="*/ 7 w 17"/>
                <a:gd name="T5" fmla="*/ 16 h 17"/>
                <a:gd name="T6" fmla="*/ 0 w 17"/>
                <a:gd name="T7" fmla="*/ 8 h 17"/>
                <a:gd name="T8" fmla="*/ 7 w 17"/>
                <a:gd name="T9" fmla="*/ 0 h 17"/>
                <a:gd name="T10" fmla="*/ 16 w 17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8"/>
                  </a:moveTo>
                  <a:lnTo>
                    <a:pt x="16" y="8"/>
                  </a:lnTo>
                  <a:lnTo>
                    <a:pt x="7" y="16"/>
                  </a:lnTo>
                  <a:lnTo>
                    <a:pt x="0" y="8"/>
                  </a:lnTo>
                  <a:lnTo>
                    <a:pt x="7" y="0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4" name="Freeform 527">
              <a:extLst>
                <a:ext uri="{FF2B5EF4-FFF2-40B4-BE49-F238E27FC236}">
                  <a16:creationId xmlns:a16="http://schemas.microsoft.com/office/drawing/2014/main" id="{1862A480-D53D-449C-ACFA-16560A3C4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864"/>
              <a:ext cx="17" cy="17"/>
            </a:xfrm>
            <a:custGeom>
              <a:avLst/>
              <a:gdLst>
                <a:gd name="T0" fmla="*/ 16 w 17"/>
                <a:gd name="T1" fmla="*/ 13 h 17"/>
                <a:gd name="T2" fmla="*/ 14 w 17"/>
                <a:gd name="T3" fmla="*/ 13 h 17"/>
                <a:gd name="T4" fmla="*/ 13 w 17"/>
                <a:gd name="T5" fmla="*/ 10 h 17"/>
                <a:gd name="T6" fmla="*/ 11 w 17"/>
                <a:gd name="T7" fmla="*/ 8 h 17"/>
                <a:gd name="T8" fmla="*/ 9 w 17"/>
                <a:gd name="T9" fmla="*/ 2 h 17"/>
                <a:gd name="T10" fmla="*/ 7 w 17"/>
                <a:gd name="T11" fmla="*/ 0 h 17"/>
                <a:gd name="T12" fmla="*/ 0 w 17"/>
                <a:gd name="T13" fmla="*/ 2 h 17"/>
                <a:gd name="T14" fmla="*/ 2 w 17"/>
                <a:gd name="T15" fmla="*/ 5 h 17"/>
                <a:gd name="T16" fmla="*/ 4 w 17"/>
                <a:gd name="T17" fmla="*/ 10 h 17"/>
                <a:gd name="T18" fmla="*/ 6 w 17"/>
                <a:gd name="T19" fmla="*/ 13 h 17"/>
                <a:gd name="T20" fmla="*/ 8 w 17"/>
                <a:gd name="T21" fmla="*/ 16 h 17"/>
                <a:gd name="T22" fmla="*/ 7 w 17"/>
                <a:gd name="T23" fmla="*/ 16 h 17"/>
                <a:gd name="T24" fmla="*/ 16 w 17"/>
                <a:gd name="T25" fmla="*/ 13 h 17"/>
                <a:gd name="T26" fmla="*/ 14 w 17"/>
                <a:gd name="T27" fmla="*/ 13 h 17"/>
                <a:gd name="T28" fmla="*/ 16 w 17"/>
                <a:gd name="T29" fmla="*/ 13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17">
                  <a:moveTo>
                    <a:pt x="16" y="13"/>
                  </a:moveTo>
                  <a:lnTo>
                    <a:pt x="14" y="13"/>
                  </a:lnTo>
                  <a:lnTo>
                    <a:pt x="13" y="10"/>
                  </a:lnTo>
                  <a:lnTo>
                    <a:pt x="11" y="8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10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6" y="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5" name="Freeform 528">
              <a:extLst>
                <a:ext uri="{FF2B5EF4-FFF2-40B4-BE49-F238E27FC236}">
                  <a16:creationId xmlns:a16="http://schemas.microsoft.com/office/drawing/2014/main" id="{EBE6B126-96BF-4ECC-84C7-D1A7258C4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873"/>
              <a:ext cx="17" cy="19"/>
            </a:xfrm>
            <a:custGeom>
              <a:avLst/>
              <a:gdLst>
                <a:gd name="T0" fmla="*/ 5 w 17"/>
                <a:gd name="T1" fmla="*/ 14 h 19"/>
                <a:gd name="T2" fmla="*/ 14 w 17"/>
                <a:gd name="T3" fmla="*/ 13 h 19"/>
                <a:gd name="T4" fmla="*/ 14 w 17"/>
                <a:gd name="T5" fmla="*/ 11 h 19"/>
                <a:gd name="T6" fmla="*/ 14 w 17"/>
                <a:gd name="T7" fmla="*/ 9 h 19"/>
                <a:gd name="T8" fmla="*/ 14 w 17"/>
                <a:gd name="T9" fmla="*/ 8 h 19"/>
                <a:gd name="T10" fmla="*/ 14 w 17"/>
                <a:gd name="T11" fmla="*/ 6 h 19"/>
                <a:gd name="T12" fmla="*/ 12 w 17"/>
                <a:gd name="T13" fmla="*/ 5 h 19"/>
                <a:gd name="T14" fmla="*/ 12 w 17"/>
                <a:gd name="T15" fmla="*/ 4 h 19"/>
                <a:gd name="T16" fmla="*/ 10 w 17"/>
                <a:gd name="T17" fmla="*/ 2 h 19"/>
                <a:gd name="T18" fmla="*/ 10 w 17"/>
                <a:gd name="T19" fmla="*/ 0 h 19"/>
                <a:gd name="T20" fmla="*/ 0 w 17"/>
                <a:gd name="T21" fmla="*/ 2 h 19"/>
                <a:gd name="T22" fmla="*/ 1 w 17"/>
                <a:gd name="T23" fmla="*/ 4 h 19"/>
                <a:gd name="T24" fmla="*/ 1 w 17"/>
                <a:gd name="T25" fmla="*/ 5 h 19"/>
                <a:gd name="T26" fmla="*/ 1 w 17"/>
                <a:gd name="T27" fmla="*/ 7 h 19"/>
                <a:gd name="T28" fmla="*/ 1 w 17"/>
                <a:gd name="T29" fmla="*/ 8 h 19"/>
                <a:gd name="T30" fmla="*/ 3 w 17"/>
                <a:gd name="T31" fmla="*/ 9 h 19"/>
                <a:gd name="T32" fmla="*/ 3 w 17"/>
                <a:gd name="T33" fmla="*/ 11 h 19"/>
                <a:gd name="T34" fmla="*/ 5 w 17"/>
                <a:gd name="T35" fmla="*/ 12 h 19"/>
                <a:gd name="T36" fmla="*/ 5 w 17"/>
                <a:gd name="T37" fmla="*/ 14 h 19"/>
                <a:gd name="T38" fmla="*/ 14 w 17"/>
                <a:gd name="T39" fmla="*/ 13 h 19"/>
                <a:gd name="T40" fmla="*/ 5 w 17"/>
                <a:gd name="T41" fmla="*/ 14 h 19"/>
                <a:gd name="T42" fmla="*/ 16 w 17"/>
                <a:gd name="T43" fmla="*/ 18 h 19"/>
                <a:gd name="T44" fmla="*/ 14 w 17"/>
                <a:gd name="T45" fmla="*/ 13 h 19"/>
                <a:gd name="T46" fmla="*/ 5 w 17"/>
                <a:gd name="T47" fmla="*/ 14 h 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" h="19">
                  <a:moveTo>
                    <a:pt x="5" y="14"/>
                  </a:moveTo>
                  <a:lnTo>
                    <a:pt x="14" y="13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14" y="13"/>
                  </a:lnTo>
                  <a:lnTo>
                    <a:pt x="5" y="14"/>
                  </a:lnTo>
                  <a:lnTo>
                    <a:pt x="16" y="18"/>
                  </a:lnTo>
                  <a:lnTo>
                    <a:pt x="14" y="13"/>
                  </a:lnTo>
                  <a:lnTo>
                    <a:pt x="5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6" name="Freeform 529">
              <a:extLst>
                <a:ext uri="{FF2B5EF4-FFF2-40B4-BE49-F238E27FC236}">
                  <a16:creationId xmlns:a16="http://schemas.microsoft.com/office/drawing/2014/main" id="{C5427A1C-3CA3-4055-A82F-BA0122651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871"/>
              <a:ext cx="26" cy="17"/>
            </a:xfrm>
            <a:custGeom>
              <a:avLst/>
              <a:gdLst>
                <a:gd name="T0" fmla="*/ 0 w 26"/>
                <a:gd name="T1" fmla="*/ 1 h 17"/>
                <a:gd name="T2" fmla="*/ 1 w 26"/>
                <a:gd name="T3" fmla="*/ 1 h 17"/>
                <a:gd name="T4" fmla="*/ 3 w 26"/>
                <a:gd name="T5" fmla="*/ 3 h 17"/>
                <a:gd name="T6" fmla="*/ 5 w 26"/>
                <a:gd name="T7" fmla="*/ 4 h 17"/>
                <a:gd name="T8" fmla="*/ 7 w 26"/>
                <a:gd name="T9" fmla="*/ 6 h 17"/>
                <a:gd name="T10" fmla="*/ 9 w 26"/>
                <a:gd name="T11" fmla="*/ 7 h 17"/>
                <a:gd name="T12" fmla="*/ 10 w 26"/>
                <a:gd name="T13" fmla="*/ 9 h 17"/>
                <a:gd name="T14" fmla="*/ 12 w 26"/>
                <a:gd name="T15" fmla="*/ 11 h 17"/>
                <a:gd name="T16" fmla="*/ 15 w 26"/>
                <a:gd name="T17" fmla="*/ 13 h 17"/>
                <a:gd name="T18" fmla="*/ 17 w 26"/>
                <a:gd name="T19" fmla="*/ 16 h 17"/>
                <a:gd name="T20" fmla="*/ 25 w 26"/>
                <a:gd name="T21" fmla="*/ 14 h 17"/>
                <a:gd name="T22" fmla="*/ 22 w 26"/>
                <a:gd name="T23" fmla="*/ 11 h 17"/>
                <a:gd name="T24" fmla="*/ 20 w 26"/>
                <a:gd name="T25" fmla="*/ 9 h 17"/>
                <a:gd name="T26" fmla="*/ 18 w 26"/>
                <a:gd name="T27" fmla="*/ 8 h 17"/>
                <a:gd name="T28" fmla="*/ 16 w 26"/>
                <a:gd name="T29" fmla="*/ 6 h 17"/>
                <a:gd name="T30" fmla="*/ 15 w 26"/>
                <a:gd name="T31" fmla="*/ 4 h 17"/>
                <a:gd name="T32" fmla="*/ 13 w 26"/>
                <a:gd name="T33" fmla="*/ 2 h 17"/>
                <a:gd name="T34" fmla="*/ 10 w 26"/>
                <a:gd name="T35" fmla="*/ 1 h 17"/>
                <a:gd name="T36" fmla="*/ 8 w 26"/>
                <a:gd name="T37" fmla="*/ 0 h 17"/>
                <a:gd name="T38" fmla="*/ 0 w 26"/>
                <a:gd name="T39" fmla="*/ 1 h 17"/>
                <a:gd name="T40" fmla="*/ 1 w 26"/>
                <a:gd name="T41" fmla="*/ 1 h 17"/>
                <a:gd name="T42" fmla="*/ 0 w 26"/>
                <a:gd name="T43" fmla="*/ 1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" h="17">
                  <a:moveTo>
                    <a:pt x="0" y="1"/>
                  </a:moveTo>
                  <a:lnTo>
                    <a:pt x="1" y="1"/>
                  </a:lnTo>
                  <a:lnTo>
                    <a:pt x="3" y="3"/>
                  </a:lnTo>
                  <a:lnTo>
                    <a:pt x="5" y="4"/>
                  </a:lnTo>
                  <a:lnTo>
                    <a:pt x="7" y="6"/>
                  </a:lnTo>
                  <a:lnTo>
                    <a:pt x="9" y="7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25" y="14"/>
                  </a:lnTo>
                  <a:lnTo>
                    <a:pt x="22" y="11"/>
                  </a:lnTo>
                  <a:lnTo>
                    <a:pt x="20" y="9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7" name="Freeform 530">
              <a:extLst>
                <a:ext uri="{FF2B5EF4-FFF2-40B4-BE49-F238E27FC236}">
                  <a16:creationId xmlns:a16="http://schemas.microsoft.com/office/drawing/2014/main" id="{D03A2B7E-743E-48FE-A29B-16765FB4A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861"/>
              <a:ext cx="28" cy="17"/>
            </a:xfrm>
            <a:custGeom>
              <a:avLst/>
              <a:gdLst>
                <a:gd name="T0" fmla="*/ 0 w 28"/>
                <a:gd name="T1" fmla="*/ 2 h 17"/>
                <a:gd name="T2" fmla="*/ 0 w 28"/>
                <a:gd name="T3" fmla="*/ 2 h 17"/>
                <a:gd name="T4" fmla="*/ 3 w 28"/>
                <a:gd name="T5" fmla="*/ 5 h 17"/>
                <a:gd name="T6" fmla="*/ 5 w 28"/>
                <a:gd name="T7" fmla="*/ 5 h 17"/>
                <a:gd name="T8" fmla="*/ 8 w 28"/>
                <a:gd name="T9" fmla="*/ 8 h 17"/>
                <a:gd name="T10" fmla="*/ 11 w 28"/>
                <a:gd name="T11" fmla="*/ 8 h 17"/>
                <a:gd name="T12" fmla="*/ 14 w 28"/>
                <a:gd name="T13" fmla="*/ 10 h 17"/>
                <a:gd name="T14" fmla="*/ 16 w 28"/>
                <a:gd name="T15" fmla="*/ 13 h 17"/>
                <a:gd name="T16" fmla="*/ 17 w 28"/>
                <a:gd name="T17" fmla="*/ 13 h 17"/>
                <a:gd name="T18" fmla="*/ 19 w 28"/>
                <a:gd name="T19" fmla="*/ 16 h 17"/>
                <a:gd name="T20" fmla="*/ 27 w 28"/>
                <a:gd name="T21" fmla="*/ 13 h 17"/>
                <a:gd name="T22" fmla="*/ 25 w 28"/>
                <a:gd name="T23" fmla="*/ 10 h 17"/>
                <a:gd name="T24" fmla="*/ 23 w 28"/>
                <a:gd name="T25" fmla="*/ 10 h 17"/>
                <a:gd name="T26" fmla="*/ 21 w 28"/>
                <a:gd name="T27" fmla="*/ 8 h 17"/>
                <a:gd name="T28" fmla="*/ 19 w 28"/>
                <a:gd name="T29" fmla="*/ 5 h 17"/>
                <a:gd name="T30" fmla="*/ 16 w 28"/>
                <a:gd name="T31" fmla="*/ 5 h 17"/>
                <a:gd name="T32" fmla="*/ 13 w 28"/>
                <a:gd name="T33" fmla="*/ 2 h 17"/>
                <a:gd name="T34" fmla="*/ 10 w 28"/>
                <a:gd name="T35" fmla="*/ 2 h 17"/>
                <a:gd name="T36" fmla="*/ 7 w 28"/>
                <a:gd name="T37" fmla="*/ 0 h 17"/>
                <a:gd name="T38" fmla="*/ 0 w 28"/>
                <a:gd name="T39" fmla="*/ 2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8" h="17">
                  <a:moveTo>
                    <a:pt x="0" y="2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4" y="10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9" y="16"/>
                  </a:lnTo>
                  <a:lnTo>
                    <a:pt x="27" y="13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1" y="8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7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8" name="Freeform 531">
              <a:extLst>
                <a:ext uri="{FF2B5EF4-FFF2-40B4-BE49-F238E27FC236}">
                  <a16:creationId xmlns:a16="http://schemas.microsoft.com/office/drawing/2014/main" id="{EF010D11-B788-4909-AB28-850935317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861"/>
              <a:ext cx="27" cy="17"/>
            </a:xfrm>
            <a:custGeom>
              <a:avLst/>
              <a:gdLst>
                <a:gd name="T0" fmla="*/ 7 w 27"/>
                <a:gd name="T1" fmla="*/ 10 h 17"/>
                <a:gd name="T2" fmla="*/ 0 w 27"/>
                <a:gd name="T3" fmla="*/ 10 h 17"/>
                <a:gd name="T4" fmla="*/ 1 w 27"/>
                <a:gd name="T5" fmla="*/ 16 h 17"/>
                <a:gd name="T6" fmla="*/ 5 w 27"/>
                <a:gd name="T7" fmla="*/ 16 h 17"/>
                <a:gd name="T8" fmla="*/ 11 w 27"/>
                <a:gd name="T9" fmla="*/ 10 h 17"/>
                <a:gd name="T10" fmla="*/ 15 w 27"/>
                <a:gd name="T11" fmla="*/ 10 h 17"/>
                <a:gd name="T12" fmla="*/ 18 w 27"/>
                <a:gd name="T13" fmla="*/ 5 h 17"/>
                <a:gd name="T14" fmla="*/ 21 w 27"/>
                <a:gd name="T15" fmla="*/ 5 h 17"/>
                <a:gd name="T16" fmla="*/ 22 w 27"/>
                <a:gd name="T17" fmla="*/ 5 h 17"/>
                <a:gd name="T18" fmla="*/ 19 w 27"/>
                <a:gd name="T19" fmla="*/ 5 h 17"/>
                <a:gd name="T20" fmla="*/ 26 w 27"/>
                <a:gd name="T21" fmla="*/ 0 h 17"/>
                <a:gd name="T22" fmla="*/ 20 w 27"/>
                <a:gd name="T23" fmla="*/ 0 h 17"/>
                <a:gd name="T24" fmla="*/ 15 w 27"/>
                <a:gd name="T25" fmla="*/ 5 h 17"/>
                <a:gd name="T26" fmla="*/ 12 w 27"/>
                <a:gd name="T27" fmla="*/ 5 h 17"/>
                <a:gd name="T28" fmla="*/ 9 w 27"/>
                <a:gd name="T29" fmla="*/ 10 h 17"/>
                <a:gd name="T30" fmla="*/ 7 w 27"/>
                <a:gd name="T31" fmla="*/ 10 h 17"/>
                <a:gd name="T32" fmla="*/ 6 w 27"/>
                <a:gd name="T33" fmla="*/ 10 h 17"/>
                <a:gd name="T34" fmla="*/ 9 w 27"/>
                <a:gd name="T35" fmla="*/ 10 h 17"/>
                <a:gd name="T36" fmla="*/ 1 w 27"/>
                <a:gd name="T37" fmla="*/ 16 h 17"/>
                <a:gd name="T38" fmla="*/ 7 w 27"/>
                <a:gd name="T39" fmla="*/ 10 h 17"/>
                <a:gd name="T40" fmla="*/ 1 w 27"/>
                <a:gd name="T41" fmla="*/ 5 h 17"/>
                <a:gd name="T42" fmla="*/ 0 w 27"/>
                <a:gd name="T43" fmla="*/ 10 h 17"/>
                <a:gd name="T44" fmla="*/ 7 w 27"/>
                <a:gd name="T45" fmla="*/ 10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7" h="17">
                  <a:moveTo>
                    <a:pt x="7" y="10"/>
                  </a:moveTo>
                  <a:lnTo>
                    <a:pt x="0" y="10"/>
                  </a:lnTo>
                  <a:lnTo>
                    <a:pt x="1" y="16"/>
                  </a:lnTo>
                  <a:lnTo>
                    <a:pt x="5" y="16"/>
                  </a:lnTo>
                  <a:lnTo>
                    <a:pt x="11" y="10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1" y="16"/>
                  </a:lnTo>
                  <a:lnTo>
                    <a:pt x="7" y="1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7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9" name="Freeform 532">
              <a:extLst>
                <a:ext uri="{FF2B5EF4-FFF2-40B4-BE49-F238E27FC236}">
                  <a16:creationId xmlns:a16="http://schemas.microsoft.com/office/drawing/2014/main" id="{E7160157-6D37-48A9-A79F-BC0D912EE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85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5 w 17"/>
                <a:gd name="T3" fmla="*/ 0 h 17"/>
                <a:gd name="T4" fmla="*/ 10 w 17"/>
                <a:gd name="T5" fmla="*/ 8 h 17"/>
                <a:gd name="T6" fmla="*/ 16 w 17"/>
                <a:gd name="T7" fmla="*/ 8 h 17"/>
                <a:gd name="T8" fmla="*/ 16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5" y="0"/>
                  </a:lnTo>
                  <a:lnTo>
                    <a:pt x="10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0" name="Freeform 533">
              <a:extLst>
                <a:ext uri="{FF2B5EF4-FFF2-40B4-BE49-F238E27FC236}">
                  <a16:creationId xmlns:a16="http://schemas.microsoft.com/office/drawing/2014/main" id="{C1FDB000-86B1-418F-A7B7-385F3DB64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" y="830"/>
              <a:ext cx="38" cy="28"/>
            </a:xfrm>
            <a:custGeom>
              <a:avLst/>
              <a:gdLst>
                <a:gd name="T0" fmla="*/ 0 w 38"/>
                <a:gd name="T1" fmla="*/ 2 h 28"/>
                <a:gd name="T2" fmla="*/ 0 w 38"/>
                <a:gd name="T3" fmla="*/ 2 h 28"/>
                <a:gd name="T4" fmla="*/ 3 w 38"/>
                <a:gd name="T5" fmla="*/ 4 h 28"/>
                <a:gd name="T6" fmla="*/ 7 w 38"/>
                <a:gd name="T7" fmla="*/ 7 h 28"/>
                <a:gd name="T8" fmla="*/ 10 w 38"/>
                <a:gd name="T9" fmla="*/ 10 h 28"/>
                <a:gd name="T10" fmla="*/ 14 w 38"/>
                <a:gd name="T11" fmla="*/ 14 h 28"/>
                <a:gd name="T12" fmla="*/ 18 w 38"/>
                <a:gd name="T13" fmla="*/ 17 h 28"/>
                <a:gd name="T14" fmla="*/ 21 w 38"/>
                <a:gd name="T15" fmla="*/ 20 h 28"/>
                <a:gd name="T16" fmla="*/ 25 w 38"/>
                <a:gd name="T17" fmla="*/ 24 h 28"/>
                <a:gd name="T18" fmla="*/ 28 w 38"/>
                <a:gd name="T19" fmla="*/ 27 h 28"/>
                <a:gd name="T20" fmla="*/ 37 w 38"/>
                <a:gd name="T21" fmla="*/ 25 h 28"/>
                <a:gd name="T22" fmla="*/ 33 w 38"/>
                <a:gd name="T23" fmla="*/ 22 h 28"/>
                <a:gd name="T24" fmla="*/ 30 w 38"/>
                <a:gd name="T25" fmla="*/ 19 h 28"/>
                <a:gd name="T26" fmla="*/ 27 w 38"/>
                <a:gd name="T27" fmla="*/ 16 h 28"/>
                <a:gd name="T28" fmla="*/ 23 w 38"/>
                <a:gd name="T29" fmla="*/ 11 h 28"/>
                <a:gd name="T30" fmla="*/ 19 w 38"/>
                <a:gd name="T31" fmla="*/ 8 h 28"/>
                <a:gd name="T32" fmla="*/ 15 w 38"/>
                <a:gd name="T33" fmla="*/ 6 h 28"/>
                <a:gd name="T34" fmla="*/ 12 w 38"/>
                <a:gd name="T35" fmla="*/ 2 h 28"/>
                <a:gd name="T36" fmla="*/ 8 w 38"/>
                <a:gd name="T37" fmla="*/ 0 h 28"/>
                <a:gd name="T38" fmla="*/ 0 w 38"/>
                <a:gd name="T39" fmla="*/ 2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" h="28">
                  <a:moveTo>
                    <a:pt x="0" y="2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7" y="7"/>
                  </a:lnTo>
                  <a:lnTo>
                    <a:pt x="10" y="10"/>
                  </a:lnTo>
                  <a:lnTo>
                    <a:pt x="14" y="14"/>
                  </a:lnTo>
                  <a:lnTo>
                    <a:pt x="18" y="17"/>
                  </a:lnTo>
                  <a:lnTo>
                    <a:pt x="21" y="20"/>
                  </a:lnTo>
                  <a:lnTo>
                    <a:pt x="25" y="24"/>
                  </a:lnTo>
                  <a:lnTo>
                    <a:pt x="28" y="27"/>
                  </a:lnTo>
                  <a:lnTo>
                    <a:pt x="37" y="25"/>
                  </a:lnTo>
                  <a:lnTo>
                    <a:pt x="33" y="22"/>
                  </a:lnTo>
                  <a:lnTo>
                    <a:pt x="30" y="19"/>
                  </a:lnTo>
                  <a:lnTo>
                    <a:pt x="27" y="16"/>
                  </a:lnTo>
                  <a:lnTo>
                    <a:pt x="23" y="11"/>
                  </a:lnTo>
                  <a:lnTo>
                    <a:pt x="19" y="8"/>
                  </a:lnTo>
                  <a:lnTo>
                    <a:pt x="15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1" name="Freeform 534">
              <a:extLst>
                <a:ext uri="{FF2B5EF4-FFF2-40B4-BE49-F238E27FC236}">
                  <a16:creationId xmlns:a16="http://schemas.microsoft.com/office/drawing/2014/main" id="{793C7531-7087-4BAD-B090-D2778586F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806"/>
              <a:ext cx="64" cy="22"/>
            </a:xfrm>
            <a:custGeom>
              <a:avLst/>
              <a:gdLst>
                <a:gd name="T0" fmla="*/ 0 w 64"/>
                <a:gd name="T1" fmla="*/ 2 h 22"/>
                <a:gd name="T2" fmla="*/ 1 w 64"/>
                <a:gd name="T3" fmla="*/ 2 h 22"/>
                <a:gd name="T4" fmla="*/ 6 w 64"/>
                <a:gd name="T5" fmla="*/ 3 h 22"/>
                <a:gd name="T6" fmla="*/ 13 w 64"/>
                <a:gd name="T7" fmla="*/ 5 h 22"/>
                <a:gd name="T8" fmla="*/ 20 w 64"/>
                <a:gd name="T9" fmla="*/ 7 h 22"/>
                <a:gd name="T10" fmla="*/ 27 w 64"/>
                <a:gd name="T11" fmla="*/ 9 h 22"/>
                <a:gd name="T12" fmla="*/ 35 w 64"/>
                <a:gd name="T13" fmla="*/ 12 h 22"/>
                <a:gd name="T14" fmla="*/ 42 w 64"/>
                <a:gd name="T15" fmla="*/ 16 h 22"/>
                <a:gd name="T16" fmla="*/ 48 w 64"/>
                <a:gd name="T17" fmla="*/ 18 h 22"/>
                <a:gd name="T18" fmla="*/ 55 w 64"/>
                <a:gd name="T19" fmla="*/ 21 h 22"/>
                <a:gd name="T20" fmla="*/ 63 w 64"/>
                <a:gd name="T21" fmla="*/ 19 h 22"/>
                <a:gd name="T22" fmla="*/ 57 w 64"/>
                <a:gd name="T23" fmla="*/ 16 h 22"/>
                <a:gd name="T24" fmla="*/ 50 w 64"/>
                <a:gd name="T25" fmla="*/ 14 h 22"/>
                <a:gd name="T26" fmla="*/ 43 w 64"/>
                <a:gd name="T27" fmla="*/ 11 h 22"/>
                <a:gd name="T28" fmla="*/ 37 w 64"/>
                <a:gd name="T29" fmla="*/ 8 h 22"/>
                <a:gd name="T30" fmla="*/ 29 w 64"/>
                <a:gd name="T31" fmla="*/ 5 h 22"/>
                <a:gd name="T32" fmla="*/ 22 w 64"/>
                <a:gd name="T33" fmla="*/ 3 h 22"/>
                <a:gd name="T34" fmla="*/ 15 w 64"/>
                <a:gd name="T35" fmla="*/ 2 h 22"/>
                <a:gd name="T36" fmla="*/ 7 w 64"/>
                <a:gd name="T37" fmla="*/ 0 h 22"/>
                <a:gd name="T38" fmla="*/ 8 w 64"/>
                <a:gd name="T39" fmla="*/ 0 h 22"/>
                <a:gd name="T40" fmla="*/ 0 w 64"/>
                <a:gd name="T41" fmla="*/ 2 h 22"/>
                <a:gd name="T42" fmla="*/ 0 w 64"/>
                <a:gd name="T43" fmla="*/ 2 h 22"/>
                <a:gd name="T44" fmla="*/ 1 w 64"/>
                <a:gd name="T45" fmla="*/ 2 h 22"/>
                <a:gd name="T46" fmla="*/ 0 w 64"/>
                <a:gd name="T47" fmla="*/ 2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4" h="22">
                  <a:moveTo>
                    <a:pt x="0" y="2"/>
                  </a:moveTo>
                  <a:lnTo>
                    <a:pt x="1" y="2"/>
                  </a:lnTo>
                  <a:lnTo>
                    <a:pt x="6" y="3"/>
                  </a:lnTo>
                  <a:lnTo>
                    <a:pt x="13" y="5"/>
                  </a:lnTo>
                  <a:lnTo>
                    <a:pt x="20" y="7"/>
                  </a:lnTo>
                  <a:lnTo>
                    <a:pt x="27" y="9"/>
                  </a:lnTo>
                  <a:lnTo>
                    <a:pt x="35" y="12"/>
                  </a:lnTo>
                  <a:lnTo>
                    <a:pt x="42" y="16"/>
                  </a:lnTo>
                  <a:lnTo>
                    <a:pt x="48" y="18"/>
                  </a:lnTo>
                  <a:lnTo>
                    <a:pt x="55" y="21"/>
                  </a:lnTo>
                  <a:lnTo>
                    <a:pt x="63" y="19"/>
                  </a:lnTo>
                  <a:lnTo>
                    <a:pt x="57" y="16"/>
                  </a:lnTo>
                  <a:lnTo>
                    <a:pt x="50" y="14"/>
                  </a:lnTo>
                  <a:lnTo>
                    <a:pt x="43" y="11"/>
                  </a:lnTo>
                  <a:lnTo>
                    <a:pt x="37" y="8"/>
                  </a:lnTo>
                  <a:lnTo>
                    <a:pt x="29" y="5"/>
                  </a:lnTo>
                  <a:lnTo>
                    <a:pt x="22" y="3"/>
                  </a:lnTo>
                  <a:lnTo>
                    <a:pt x="15" y="2"/>
                  </a:lnTo>
                  <a:lnTo>
                    <a:pt x="7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2" name="Freeform 535">
              <a:extLst>
                <a:ext uri="{FF2B5EF4-FFF2-40B4-BE49-F238E27FC236}">
                  <a16:creationId xmlns:a16="http://schemas.microsoft.com/office/drawing/2014/main" id="{63006029-E61F-4DC0-8F21-0A7B6F30C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" y="800"/>
              <a:ext cx="65" cy="17"/>
            </a:xfrm>
            <a:custGeom>
              <a:avLst/>
              <a:gdLst>
                <a:gd name="T0" fmla="*/ 1 w 65"/>
                <a:gd name="T1" fmla="*/ 8 h 17"/>
                <a:gd name="T2" fmla="*/ 0 w 65"/>
                <a:gd name="T3" fmla="*/ 8 h 17"/>
                <a:gd name="T4" fmla="*/ 6 w 65"/>
                <a:gd name="T5" fmla="*/ 8 h 17"/>
                <a:gd name="T6" fmla="*/ 13 w 65"/>
                <a:gd name="T7" fmla="*/ 16 h 17"/>
                <a:gd name="T8" fmla="*/ 21 w 65"/>
                <a:gd name="T9" fmla="*/ 16 h 17"/>
                <a:gd name="T10" fmla="*/ 29 w 65"/>
                <a:gd name="T11" fmla="*/ 16 h 17"/>
                <a:gd name="T12" fmla="*/ 37 w 65"/>
                <a:gd name="T13" fmla="*/ 16 h 17"/>
                <a:gd name="T14" fmla="*/ 44 w 65"/>
                <a:gd name="T15" fmla="*/ 16 h 17"/>
                <a:gd name="T16" fmla="*/ 51 w 65"/>
                <a:gd name="T17" fmla="*/ 16 h 17"/>
                <a:gd name="T18" fmla="*/ 56 w 65"/>
                <a:gd name="T19" fmla="*/ 16 h 17"/>
                <a:gd name="T20" fmla="*/ 64 w 65"/>
                <a:gd name="T21" fmla="*/ 16 h 17"/>
                <a:gd name="T22" fmla="*/ 57 w 65"/>
                <a:gd name="T23" fmla="*/ 8 h 17"/>
                <a:gd name="T24" fmla="*/ 51 w 65"/>
                <a:gd name="T25" fmla="*/ 8 h 17"/>
                <a:gd name="T26" fmla="*/ 43 w 65"/>
                <a:gd name="T27" fmla="*/ 8 h 17"/>
                <a:gd name="T28" fmla="*/ 35 w 65"/>
                <a:gd name="T29" fmla="*/ 8 h 17"/>
                <a:gd name="T30" fmla="*/ 26 w 65"/>
                <a:gd name="T31" fmla="*/ 8 h 17"/>
                <a:gd name="T32" fmla="*/ 19 w 65"/>
                <a:gd name="T33" fmla="*/ 8 h 17"/>
                <a:gd name="T34" fmla="*/ 13 w 65"/>
                <a:gd name="T35" fmla="*/ 0 h 17"/>
                <a:gd name="T36" fmla="*/ 8 w 65"/>
                <a:gd name="T37" fmla="*/ 0 h 17"/>
                <a:gd name="T38" fmla="*/ 7 w 65"/>
                <a:gd name="T39" fmla="*/ 0 h 17"/>
                <a:gd name="T40" fmla="*/ 8 w 65"/>
                <a:gd name="T41" fmla="*/ 0 h 17"/>
                <a:gd name="T42" fmla="*/ 8 w 65"/>
                <a:gd name="T43" fmla="*/ 0 h 17"/>
                <a:gd name="T44" fmla="*/ 7 w 65"/>
                <a:gd name="T45" fmla="*/ 0 h 17"/>
                <a:gd name="T46" fmla="*/ 1 w 65"/>
                <a:gd name="T47" fmla="*/ 8 h 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5" h="17">
                  <a:moveTo>
                    <a:pt x="1" y="8"/>
                  </a:moveTo>
                  <a:lnTo>
                    <a:pt x="0" y="8"/>
                  </a:lnTo>
                  <a:lnTo>
                    <a:pt x="6" y="8"/>
                  </a:lnTo>
                  <a:lnTo>
                    <a:pt x="13" y="16"/>
                  </a:lnTo>
                  <a:lnTo>
                    <a:pt x="21" y="16"/>
                  </a:lnTo>
                  <a:lnTo>
                    <a:pt x="29" y="16"/>
                  </a:lnTo>
                  <a:lnTo>
                    <a:pt x="37" y="16"/>
                  </a:lnTo>
                  <a:lnTo>
                    <a:pt x="44" y="16"/>
                  </a:lnTo>
                  <a:lnTo>
                    <a:pt x="51" y="16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7" y="8"/>
                  </a:lnTo>
                  <a:lnTo>
                    <a:pt x="51" y="8"/>
                  </a:lnTo>
                  <a:lnTo>
                    <a:pt x="43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19" y="8"/>
                  </a:lnTo>
                  <a:lnTo>
                    <a:pt x="13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1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3" name="Freeform 536">
              <a:extLst>
                <a:ext uri="{FF2B5EF4-FFF2-40B4-BE49-F238E27FC236}">
                  <a16:creationId xmlns:a16="http://schemas.microsoft.com/office/drawing/2014/main" id="{36A67C68-6A64-4366-A7F1-0A95CE28F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800"/>
              <a:ext cx="51" cy="36"/>
            </a:xfrm>
            <a:custGeom>
              <a:avLst/>
              <a:gdLst>
                <a:gd name="T0" fmla="*/ 7 w 51"/>
                <a:gd name="T1" fmla="*/ 30 h 36"/>
                <a:gd name="T2" fmla="*/ 15 w 51"/>
                <a:gd name="T3" fmla="*/ 29 h 36"/>
                <a:gd name="T4" fmla="*/ 18 w 51"/>
                <a:gd name="T5" fmla="*/ 26 h 36"/>
                <a:gd name="T6" fmla="*/ 22 w 51"/>
                <a:gd name="T7" fmla="*/ 23 h 36"/>
                <a:gd name="T8" fmla="*/ 25 w 51"/>
                <a:gd name="T9" fmla="*/ 19 h 36"/>
                <a:gd name="T10" fmla="*/ 29 w 51"/>
                <a:gd name="T11" fmla="*/ 14 h 36"/>
                <a:gd name="T12" fmla="*/ 33 w 51"/>
                <a:gd name="T13" fmla="*/ 9 h 36"/>
                <a:gd name="T14" fmla="*/ 38 w 51"/>
                <a:gd name="T15" fmla="*/ 5 h 36"/>
                <a:gd name="T16" fmla="*/ 42 w 51"/>
                <a:gd name="T17" fmla="*/ 3 h 36"/>
                <a:gd name="T18" fmla="*/ 44 w 51"/>
                <a:gd name="T19" fmla="*/ 3 h 36"/>
                <a:gd name="T20" fmla="*/ 50 w 51"/>
                <a:gd name="T21" fmla="*/ 0 h 36"/>
                <a:gd name="T22" fmla="*/ 37 w 51"/>
                <a:gd name="T23" fmla="*/ 2 h 36"/>
                <a:gd name="T24" fmla="*/ 30 w 51"/>
                <a:gd name="T25" fmla="*/ 5 h 36"/>
                <a:gd name="T26" fmla="*/ 24 w 51"/>
                <a:gd name="T27" fmla="*/ 9 h 36"/>
                <a:gd name="T28" fmla="*/ 19 w 51"/>
                <a:gd name="T29" fmla="*/ 15 h 36"/>
                <a:gd name="T30" fmla="*/ 16 w 51"/>
                <a:gd name="T31" fmla="*/ 20 h 36"/>
                <a:gd name="T32" fmla="*/ 12 w 51"/>
                <a:gd name="T33" fmla="*/ 24 h 36"/>
                <a:gd name="T34" fmla="*/ 9 w 51"/>
                <a:gd name="T35" fmla="*/ 27 h 36"/>
                <a:gd name="T36" fmla="*/ 8 w 51"/>
                <a:gd name="T37" fmla="*/ 29 h 36"/>
                <a:gd name="T38" fmla="*/ 15 w 51"/>
                <a:gd name="T39" fmla="*/ 29 h 36"/>
                <a:gd name="T40" fmla="*/ 7 w 51"/>
                <a:gd name="T41" fmla="*/ 30 h 36"/>
                <a:gd name="T42" fmla="*/ 0 w 51"/>
                <a:gd name="T43" fmla="*/ 35 h 36"/>
                <a:gd name="T44" fmla="*/ 15 w 51"/>
                <a:gd name="T45" fmla="*/ 29 h 36"/>
                <a:gd name="T46" fmla="*/ 7 w 51"/>
                <a:gd name="T47" fmla="*/ 30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1" h="36">
                  <a:moveTo>
                    <a:pt x="7" y="30"/>
                  </a:moveTo>
                  <a:lnTo>
                    <a:pt x="15" y="29"/>
                  </a:lnTo>
                  <a:lnTo>
                    <a:pt x="18" y="26"/>
                  </a:lnTo>
                  <a:lnTo>
                    <a:pt x="22" y="23"/>
                  </a:lnTo>
                  <a:lnTo>
                    <a:pt x="25" y="19"/>
                  </a:lnTo>
                  <a:lnTo>
                    <a:pt x="29" y="14"/>
                  </a:lnTo>
                  <a:lnTo>
                    <a:pt x="33" y="9"/>
                  </a:lnTo>
                  <a:lnTo>
                    <a:pt x="38" y="5"/>
                  </a:lnTo>
                  <a:lnTo>
                    <a:pt x="42" y="3"/>
                  </a:lnTo>
                  <a:lnTo>
                    <a:pt x="44" y="3"/>
                  </a:lnTo>
                  <a:lnTo>
                    <a:pt x="50" y="0"/>
                  </a:lnTo>
                  <a:lnTo>
                    <a:pt x="37" y="2"/>
                  </a:lnTo>
                  <a:lnTo>
                    <a:pt x="30" y="5"/>
                  </a:lnTo>
                  <a:lnTo>
                    <a:pt x="24" y="9"/>
                  </a:lnTo>
                  <a:lnTo>
                    <a:pt x="19" y="15"/>
                  </a:lnTo>
                  <a:lnTo>
                    <a:pt x="16" y="20"/>
                  </a:lnTo>
                  <a:lnTo>
                    <a:pt x="12" y="24"/>
                  </a:lnTo>
                  <a:lnTo>
                    <a:pt x="9" y="27"/>
                  </a:lnTo>
                  <a:lnTo>
                    <a:pt x="8" y="29"/>
                  </a:lnTo>
                  <a:lnTo>
                    <a:pt x="15" y="29"/>
                  </a:lnTo>
                  <a:lnTo>
                    <a:pt x="7" y="30"/>
                  </a:lnTo>
                  <a:lnTo>
                    <a:pt x="0" y="35"/>
                  </a:lnTo>
                  <a:lnTo>
                    <a:pt x="15" y="29"/>
                  </a:lnTo>
                  <a:lnTo>
                    <a:pt x="7" y="3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4" name="Freeform 537">
              <a:extLst>
                <a:ext uri="{FF2B5EF4-FFF2-40B4-BE49-F238E27FC236}">
                  <a16:creationId xmlns:a16="http://schemas.microsoft.com/office/drawing/2014/main" id="{8785F079-9377-4B45-ABB2-98FFB0F94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" y="820"/>
              <a:ext cx="19" cy="17"/>
            </a:xfrm>
            <a:custGeom>
              <a:avLst/>
              <a:gdLst>
                <a:gd name="T0" fmla="*/ 15 w 19"/>
                <a:gd name="T1" fmla="*/ 0 h 17"/>
                <a:gd name="T2" fmla="*/ 11 w 19"/>
                <a:gd name="T3" fmla="*/ 1 h 17"/>
                <a:gd name="T4" fmla="*/ 0 w 19"/>
                <a:gd name="T5" fmla="*/ 16 h 17"/>
                <a:gd name="T6" fmla="*/ 7 w 19"/>
                <a:gd name="T7" fmla="*/ 14 h 17"/>
                <a:gd name="T8" fmla="*/ 18 w 19"/>
                <a:gd name="T9" fmla="*/ 0 h 17"/>
                <a:gd name="T10" fmla="*/ 15 w 1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7">
                  <a:moveTo>
                    <a:pt x="15" y="0"/>
                  </a:moveTo>
                  <a:lnTo>
                    <a:pt x="11" y="1"/>
                  </a:lnTo>
                  <a:lnTo>
                    <a:pt x="0" y="16"/>
                  </a:lnTo>
                  <a:lnTo>
                    <a:pt x="7" y="14"/>
                  </a:lnTo>
                  <a:lnTo>
                    <a:pt x="18" y="0"/>
                  </a:lnTo>
                  <a:lnTo>
                    <a:pt x="1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5" name="Freeform 538">
              <a:extLst>
                <a:ext uri="{FF2B5EF4-FFF2-40B4-BE49-F238E27FC236}">
                  <a16:creationId xmlns:a16="http://schemas.microsoft.com/office/drawing/2014/main" id="{FABCE110-C121-4F0E-A83D-6369B857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815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6 w 17"/>
                <a:gd name="T3" fmla="*/ 16 h 17"/>
                <a:gd name="T4" fmla="*/ 16 w 17"/>
                <a:gd name="T5" fmla="*/ 16 h 17"/>
                <a:gd name="T6" fmla="*/ 8 w 17"/>
                <a:gd name="T7" fmla="*/ 16 h 17"/>
                <a:gd name="T8" fmla="*/ 0 w 17"/>
                <a:gd name="T9" fmla="*/ 0 h 17"/>
                <a:gd name="T10" fmla="*/ 16 w 17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8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0" y="0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6" name="Freeform 539">
              <a:extLst>
                <a:ext uri="{FF2B5EF4-FFF2-40B4-BE49-F238E27FC236}">
                  <a16:creationId xmlns:a16="http://schemas.microsoft.com/office/drawing/2014/main" id="{15B304B7-260D-4F21-8E46-8A9F9DD03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85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0 h 17"/>
                <a:gd name="T4" fmla="*/ 8 w 17"/>
                <a:gd name="T5" fmla="*/ 8 h 17"/>
                <a:gd name="T6" fmla="*/ 16 w 17"/>
                <a:gd name="T7" fmla="*/ 8 h 17"/>
                <a:gd name="T8" fmla="*/ 16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4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7" name="Freeform 540">
              <a:extLst>
                <a:ext uri="{FF2B5EF4-FFF2-40B4-BE49-F238E27FC236}">
                  <a16:creationId xmlns:a16="http://schemas.microsoft.com/office/drawing/2014/main" id="{08A0DF4D-EFC1-4369-86FC-5325B9BC7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828"/>
              <a:ext cx="39" cy="27"/>
            </a:xfrm>
            <a:custGeom>
              <a:avLst/>
              <a:gdLst>
                <a:gd name="T0" fmla="*/ 0 w 39"/>
                <a:gd name="T1" fmla="*/ 2 h 27"/>
                <a:gd name="T2" fmla="*/ 0 w 39"/>
                <a:gd name="T3" fmla="*/ 2 h 27"/>
                <a:gd name="T4" fmla="*/ 4 w 39"/>
                <a:gd name="T5" fmla="*/ 4 h 27"/>
                <a:gd name="T6" fmla="*/ 8 w 39"/>
                <a:gd name="T7" fmla="*/ 7 h 27"/>
                <a:gd name="T8" fmla="*/ 11 w 39"/>
                <a:gd name="T9" fmla="*/ 10 h 27"/>
                <a:gd name="T10" fmla="*/ 15 w 39"/>
                <a:gd name="T11" fmla="*/ 13 h 27"/>
                <a:gd name="T12" fmla="*/ 18 w 39"/>
                <a:gd name="T13" fmla="*/ 16 h 27"/>
                <a:gd name="T14" fmla="*/ 22 w 39"/>
                <a:gd name="T15" fmla="*/ 20 h 27"/>
                <a:gd name="T16" fmla="*/ 26 w 39"/>
                <a:gd name="T17" fmla="*/ 23 h 27"/>
                <a:gd name="T18" fmla="*/ 29 w 39"/>
                <a:gd name="T19" fmla="*/ 26 h 27"/>
                <a:gd name="T20" fmla="*/ 38 w 39"/>
                <a:gd name="T21" fmla="*/ 24 h 27"/>
                <a:gd name="T22" fmla="*/ 34 w 39"/>
                <a:gd name="T23" fmla="*/ 21 h 27"/>
                <a:gd name="T24" fmla="*/ 30 w 39"/>
                <a:gd name="T25" fmla="*/ 18 h 27"/>
                <a:gd name="T26" fmla="*/ 28 w 39"/>
                <a:gd name="T27" fmla="*/ 15 h 27"/>
                <a:gd name="T28" fmla="*/ 24 w 39"/>
                <a:gd name="T29" fmla="*/ 11 h 27"/>
                <a:gd name="T30" fmla="*/ 20 w 39"/>
                <a:gd name="T31" fmla="*/ 8 h 27"/>
                <a:gd name="T32" fmla="*/ 16 w 39"/>
                <a:gd name="T33" fmla="*/ 5 h 27"/>
                <a:gd name="T34" fmla="*/ 12 w 39"/>
                <a:gd name="T35" fmla="*/ 2 h 27"/>
                <a:gd name="T36" fmla="*/ 9 w 39"/>
                <a:gd name="T37" fmla="*/ 0 h 27"/>
                <a:gd name="T38" fmla="*/ 0 w 39"/>
                <a:gd name="T39" fmla="*/ 2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" h="27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8" y="7"/>
                  </a:lnTo>
                  <a:lnTo>
                    <a:pt x="11" y="10"/>
                  </a:lnTo>
                  <a:lnTo>
                    <a:pt x="15" y="13"/>
                  </a:lnTo>
                  <a:lnTo>
                    <a:pt x="18" y="16"/>
                  </a:lnTo>
                  <a:lnTo>
                    <a:pt x="22" y="20"/>
                  </a:lnTo>
                  <a:lnTo>
                    <a:pt x="26" y="23"/>
                  </a:lnTo>
                  <a:lnTo>
                    <a:pt x="29" y="26"/>
                  </a:lnTo>
                  <a:lnTo>
                    <a:pt x="38" y="24"/>
                  </a:lnTo>
                  <a:lnTo>
                    <a:pt x="34" y="21"/>
                  </a:lnTo>
                  <a:lnTo>
                    <a:pt x="30" y="18"/>
                  </a:lnTo>
                  <a:lnTo>
                    <a:pt x="28" y="15"/>
                  </a:lnTo>
                  <a:lnTo>
                    <a:pt x="24" y="11"/>
                  </a:lnTo>
                  <a:lnTo>
                    <a:pt x="20" y="8"/>
                  </a:lnTo>
                  <a:lnTo>
                    <a:pt x="16" y="5"/>
                  </a:lnTo>
                  <a:lnTo>
                    <a:pt x="12" y="2"/>
                  </a:lnTo>
                  <a:lnTo>
                    <a:pt x="9" y="0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8" name="Freeform 541">
              <a:extLst>
                <a:ext uri="{FF2B5EF4-FFF2-40B4-BE49-F238E27FC236}">
                  <a16:creationId xmlns:a16="http://schemas.microsoft.com/office/drawing/2014/main" id="{CE02CE61-3088-4835-9790-4B32E48E5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803"/>
              <a:ext cx="65" cy="22"/>
            </a:xfrm>
            <a:custGeom>
              <a:avLst/>
              <a:gdLst>
                <a:gd name="T0" fmla="*/ 0 w 65"/>
                <a:gd name="T1" fmla="*/ 2 h 22"/>
                <a:gd name="T2" fmla="*/ 1 w 65"/>
                <a:gd name="T3" fmla="*/ 2 h 22"/>
                <a:gd name="T4" fmla="*/ 7 w 65"/>
                <a:gd name="T5" fmla="*/ 3 h 22"/>
                <a:gd name="T6" fmla="*/ 14 w 65"/>
                <a:gd name="T7" fmla="*/ 5 h 22"/>
                <a:gd name="T8" fmla="*/ 21 w 65"/>
                <a:gd name="T9" fmla="*/ 7 h 22"/>
                <a:gd name="T10" fmla="*/ 28 w 65"/>
                <a:gd name="T11" fmla="*/ 9 h 22"/>
                <a:gd name="T12" fmla="*/ 36 w 65"/>
                <a:gd name="T13" fmla="*/ 13 h 22"/>
                <a:gd name="T14" fmla="*/ 42 w 65"/>
                <a:gd name="T15" fmla="*/ 16 h 22"/>
                <a:gd name="T16" fmla="*/ 49 w 65"/>
                <a:gd name="T17" fmla="*/ 19 h 22"/>
                <a:gd name="T18" fmla="*/ 55 w 65"/>
                <a:gd name="T19" fmla="*/ 21 h 22"/>
                <a:gd name="T20" fmla="*/ 64 w 65"/>
                <a:gd name="T21" fmla="*/ 19 h 22"/>
                <a:gd name="T22" fmla="*/ 57 w 65"/>
                <a:gd name="T23" fmla="*/ 17 h 22"/>
                <a:gd name="T24" fmla="*/ 51 w 65"/>
                <a:gd name="T25" fmla="*/ 14 h 22"/>
                <a:gd name="T26" fmla="*/ 44 w 65"/>
                <a:gd name="T27" fmla="*/ 12 h 22"/>
                <a:gd name="T28" fmla="*/ 37 w 65"/>
                <a:gd name="T29" fmla="*/ 8 h 22"/>
                <a:gd name="T30" fmla="*/ 29 w 65"/>
                <a:gd name="T31" fmla="*/ 5 h 22"/>
                <a:gd name="T32" fmla="*/ 22 w 65"/>
                <a:gd name="T33" fmla="*/ 3 h 22"/>
                <a:gd name="T34" fmla="*/ 15 w 65"/>
                <a:gd name="T35" fmla="*/ 2 h 22"/>
                <a:gd name="T36" fmla="*/ 8 w 65"/>
                <a:gd name="T37" fmla="*/ 0 h 22"/>
                <a:gd name="T38" fmla="*/ 9 w 65"/>
                <a:gd name="T39" fmla="*/ 1 h 22"/>
                <a:gd name="T40" fmla="*/ 0 w 65"/>
                <a:gd name="T41" fmla="*/ 2 h 22"/>
                <a:gd name="T42" fmla="*/ 1 w 65"/>
                <a:gd name="T43" fmla="*/ 2 h 22"/>
                <a:gd name="T44" fmla="*/ 0 w 65"/>
                <a:gd name="T45" fmla="*/ 2 h 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5" h="22">
                  <a:moveTo>
                    <a:pt x="0" y="2"/>
                  </a:moveTo>
                  <a:lnTo>
                    <a:pt x="1" y="2"/>
                  </a:lnTo>
                  <a:lnTo>
                    <a:pt x="7" y="3"/>
                  </a:lnTo>
                  <a:lnTo>
                    <a:pt x="14" y="5"/>
                  </a:lnTo>
                  <a:lnTo>
                    <a:pt x="21" y="7"/>
                  </a:lnTo>
                  <a:lnTo>
                    <a:pt x="28" y="9"/>
                  </a:lnTo>
                  <a:lnTo>
                    <a:pt x="36" y="13"/>
                  </a:lnTo>
                  <a:lnTo>
                    <a:pt x="42" y="16"/>
                  </a:lnTo>
                  <a:lnTo>
                    <a:pt x="49" y="19"/>
                  </a:lnTo>
                  <a:lnTo>
                    <a:pt x="55" y="21"/>
                  </a:lnTo>
                  <a:lnTo>
                    <a:pt x="64" y="19"/>
                  </a:lnTo>
                  <a:lnTo>
                    <a:pt x="57" y="17"/>
                  </a:lnTo>
                  <a:lnTo>
                    <a:pt x="51" y="14"/>
                  </a:lnTo>
                  <a:lnTo>
                    <a:pt x="44" y="12"/>
                  </a:lnTo>
                  <a:lnTo>
                    <a:pt x="37" y="8"/>
                  </a:lnTo>
                  <a:lnTo>
                    <a:pt x="29" y="5"/>
                  </a:lnTo>
                  <a:lnTo>
                    <a:pt x="22" y="3"/>
                  </a:lnTo>
                  <a:lnTo>
                    <a:pt x="15" y="2"/>
                  </a:lnTo>
                  <a:lnTo>
                    <a:pt x="8" y="0"/>
                  </a:lnTo>
                  <a:lnTo>
                    <a:pt x="9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9" name="Freeform 542">
              <a:extLst>
                <a:ext uri="{FF2B5EF4-FFF2-40B4-BE49-F238E27FC236}">
                  <a16:creationId xmlns:a16="http://schemas.microsoft.com/office/drawing/2014/main" id="{62D44577-16C2-4A26-94C5-E78A35654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" y="798"/>
              <a:ext cx="66" cy="17"/>
            </a:xfrm>
            <a:custGeom>
              <a:avLst/>
              <a:gdLst>
                <a:gd name="T0" fmla="*/ 2 w 66"/>
                <a:gd name="T1" fmla="*/ 8 h 17"/>
                <a:gd name="T2" fmla="*/ 0 w 66"/>
                <a:gd name="T3" fmla="*/ 8 h 17"/>
                <a:gd name="T4" fmla="*/ 7 w 66"/>
                <a:gd name="T5" fmla="*/ 8 h 17"/>
                <a:gd name="T6" fmla="*/ 14 w 66"/>
                <a:gd name="T7" fmla="*/ 8 h 17"/>
                <a:gd name="T8" fmla="*/ 22 w 66"/>
                <a:gd name="T9" fmla="*/ 16 h 17"/>
                <a:gd name="T10" fmla="*/ 29 w 66"/>
                <a:gd name="T11" fmla="*/ 16 h 17"/>
                <a:gd name="T12" fmla="*/ 38 w 66"/>
                <a:gd name="T13" fmla="*/ 16 h 17"/>
                <a:gd name="T14" fmla="*/ 45 w 66"/>
                <a:gd name="T15" fmla="*/ 16 h 17"/>
                <a:gd name="T16" fmla="*/ 51 w 66"/>
                <a:gd name="T17" fmla="*/ 16 h 17"/>
                <a:gd name="T18" fmla="*/ 56 w 66"/>
                <a:gd name="T19" fmla="*/ 16 h 17"/>
                <a:gd name="T20" fmla="*/ 65 w 66"/>
                <a:gd name="T21" fmla="*/ 16 h 17"/>
                <a:gd name="T22" fmla="*/ 58 w 66"/>
                <a:gd name="T23" fmla="*/ 8 h 17"/>
                <a:gd name="T24" fmla="*/ 51 w 66"/>
                <a:gd name="T25" fmla="*/ 8 h 17"/>
                <a:gd name="T26" fmla="*/ 43 w 66"/>
                <a:gd name="T27" fmla="*/ 8 h 17"/>
                <a:gd name="T28" fmla="*/ 36 w 66"/>
                <a:gd name="T29" fmla="*/ 8 h 17"/>
                <a:gd name="T30" fmla="*/ 27 w 66"/>
                <a:gd name="T31" fmla="*/ 8 h 17"/>
                <a:gd name="T32" fmla="*/ 20 w 66"/>
                <a:gd name="T33" fmla="*/ 8 h 17"/>
                <a:gd name="T34" fmla="*/ 14 w 66"/>
                <a:gd name="T35" fmla="*/ 0 h 17"/>
                <a:gd name="T36" fmla="*/ 9 w 66"/>
                <a:gd name="T37" fmla="*/ 0 h 17"/>
                <a:gd name="T38" fmla="*/ 7 w 66"/>
                <a:gd name="T39" fmla="*/ 0 h 17"/>
                <a:gd name="T40" fmla="*/ 9 w 66"/>
                <a:gd name="T41" fmla="*/ 0 h 17"/>
                <a:gd name="T42" fmla="*/ 8 w 66"/>
                <a:gd name="T43" fmla="*/ 0 h 17"/>
                <a:gd name="T44" fmla="*/ 7 w 66"/>
                <a:gd name="T45" fmla="*/ 0 h 17"/>
                <a:gd name="T46" fmla="*/ 2 w 66"/>
                <a:gd name="T47" fmla="*/ 8 h 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6" h="17">
                  <a:moveTo>
                    <a:pt x="2" y="8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14" y="8"/>
                  </a:lnTo>
                  <a:lnTo>
                    <a:pt x="22" y="16"/>
                  </a:lnTo>
                  <a:lnTo>
                    <a:pt x="29" y="16"/>
                  </a:lnTo>
                  <a:lnTo>
                    <a:pt x="38" y="16"/>
                  </a:lnTo>
                  <a:lnTo>
                    <a:pt x="45" y="16"/>
                  </a:lnTo>
                  <a:lnTo>
                    <a:pt x="51" y="16"/>
                  </a:lnTo>
                  <a:lnTo>
                    <a:pt x="56" y="16"/>
                  </a:lnTo>
                  <a:lnTo>
                    <a:pt x="65" y="16"/>
                  </a:lnTo>
                  <a:lnTo>
                    <a:pt x="58" y="8"/>
                  </a:lnTo>
                  <a:lnTo>
                    <a:pt x="51" y="8"/>
                  </a:lnTo>
                  <a:lnTo>
                    <a:pt x="43" y="8"/>
                  </a:lnTo>
                  <a:lnTo>
                    <a:pt x="36" y="8"/>
                  </a:lnTo>
                  <a:lnTo>
                    <a:pt x="27" y="8"/>
                  </a:lnTo>
                  <a:lnTo>
                    <a:pt x="20" y="8"/>
                  </a:lnTo>
                  <a:lnTo>
                    <a:pt x="14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2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0" name="Freeform 543">
              <a:extLst>
                <a:ext uri="{FF2B5EF4-FFF2-40B4-BE49-F238E27FC236}">
                  <a16:creationId xmlns:a16="http://schemas.microsoft.com/office/drawing/2014/main" id="{57A51D2B-754E-4EFF-A091-E9D487211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798"/>
              <a:ext cx="49" cy="35"/>
            </a:xfrm>
            <a:custGeom>
              <a:avLst/>
              <a:gdLst>
                <a:gd name="T0" fmla="*/ 7 w 49"/>
                <a:gd name="T1" fmla="*/ 29 h 35"/>
                <a:gd name="T2" fmla="*/ 14 w 49"/>
                <a:gd name="T3" fmla="*/ 28 h 35"/>
                <a:gd name="T4" fmla="*/ 19 w 49"/>
                <a:gd name="T5" fmla="*/ 26 h 35"/>
                <a:gd name="T6" fmla="*/ 22 w 49"/>
                <a:gd name="T7" fmla="*/ 22 h 35"/>
                <a:gd name="T8" fmla="*/ 24 w 49"/>
                <a:gd name="T9" fmla="*/ 18 h 35"/>
                <a:gd name="T10" fmla="*/ 28 w 49"/>
                <a:gd name="T11" fmla="*/ 13 h 35"/>
                <a:gd name="T12" fmla="*/ 32 w 49"/>
                <a:gd name="T13" fmla="*/ 9 h 35"/>
                <a:gd name="T14" fmla="*/ 37 w 49"/>
                <a:gd name="T15" fmla="*/ 5 h 35"/>
                <a:gd name="T16" fmla="*/ 41 w 49"/>
                <a:gd name="T17" fmla="*/ 3 h 35"/>
                <a:gd name="T18" fmla="*/ 43 w 49"/>
                <a:gd name="T19" fmla="*/ 3 h 35"/>
                <a:gd name="T20" fmla="*/ 48 w 49"/>
                <a:gd name="T21" fmla="*/ 0 h 35"/>
                <a:gd name="T22" fmla="*/ 36 w 49"/>
                <a:gd name="T23" fmla="*/ 2 h 35"/>
                <a:gd name="T24" fmla="*/ 28 w 49"/>
                <a:gd name="T25" fmla="*/ 5 h 35"/>
                <a:gd name="T26" fmla="*/ 24 w 49"/>
                <a:gd name="T27" fmla="*/ 9 h 35"/>
                <a:gd name="T28" fmla="*/ 20 w 49"/>
                <a:gd name="T29" fmla="*/ 14 h 35"/>
                <a:gd name="T30" fmla="*/ 15 w 49"/>
                <a:gd name="T31" fmla="*/ 19 h 35"/>
                <a:gd name="T32" fmla="*/ 12 w 49"/>
                <a:gd name="T33" fmla="*/ 23 h 35"/>
                <a:gd name="T34" fmla="*/ 9 w 49"/>
                <a:gd name="T35" fmla="*/ 26 h 35"/>
                <a:gd name="T36" fmla="*/ 7 w 49"/>
                <a:gd name="T37" fmla="*/ 28 h 35"/>
                <a:gd name="T38" fmla="*/ 15 w 49"/>
                <a:gd name="T39" fmla="*/ 27 h 35"/>
                <a:gd name="T40" fmla="*/ 7 w 49"/>
                <a:gd name="T41" fmla="*/ 29 h 35"/>
                <a:gd name="T42" fmla="*/ 0 w 49"/>
                <a:gd name="T43" fmla="*/ 34 h 35"/>
                <a:gd name="T44" fmla="*/ 14 w 49"/>
                <a:gd name="T45" fmla="*/ 28 h 35"/>
                <a:gd name="T46" fmla="*/ 7 w 49"/>
                <a:gd name="T47" fmla="*/ 29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9" h="35">
                  <a:moveTo>
                    <a:pt x="7" y="29"/>
                  </a:moveTo>
                  <a:lnTo>
                    <a:pt x="14" y="28"/>
                  </a:lnTo>
                  <a:lnTo>
                    <a:pt x="19" y="26"/>
                  </a:lnTo>
                  <a:lnTo>
                    <a:pt x="22" y="22"/>
                  </a:lnTo>
                  <a:lnTo>
                    <a:pt x="24" y="18"/>
                  </a:lnTo>
                  <a:lnTo>
                    <a:pt x="28" y="13"/>
                  </a:lnTo>
                  <a:lnTo>
                    <a:pt x="32" y="9"/>
                  </a:lnTo>
                  <a:lnTo>
                    <a:pt x="37" y="5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8" y="0"/>
                  </a:lnTo>
                  <a:lnTo>
                    <a:pt x="36" y="2"/>
                  </a:lnTo>
                  <a:lnTo>
                    <a:pt x="28" y="5"/>
                  </a:lnTo>
                  <a:lnTo>
                    <a:pt x="24" y="9"/>
                  </a:lnTo>
                  <a:lnTo>
                    <a:pt x="20" y="14"/>
                  </a:lnTo>
                  <a:lnTo>
                    <a:pt x="15" y="19"/>
                  </a:lnTo>
                  <a:lnTo>
                    <a:pt x="12" y="23"/>
                  </a:lnTo>
                  <a:lnTo>
                    <a:pt x="9" y="26"/>
                  </a:lnTo>
                  <a:lnTo>
                    <a:pt x="7" y="28"/>
                  </a:lnTo>
                  <a:lnTo>
                    <a:pt x="15" y="27"/>
                  </a:lnTo>
                  <a:lnTo>
                    <a:pt x="7" y="29"/>
                  </a:lnTo>
                  <a:lnTo>
                    <a:pt x="0" y="34"/>
                  </a:lnTo>
                  <a:lnTo>
                    <a:pt x="14" y="28"/>
                  </a:lnTo>
                  <a:lnTo>
                    <a:pt x="7" y="2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1" name="Freeform 544">
              <a:extLst>
                <a:ext uri="{FF2B5EF4-FFF2-40B4-BE49-F238E27FC236}">
                  <a16:creationId xmlns:a16="http://schemas.microsoft.com/office/drawing/2014/main" id="{3B383D3C-E223-464E-878D-113689135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817"/>
              <a:ext cx="19" cy="17"/>
            </a:xfrm>
            <a:custGeom>
              <a:avLst/>
              <a:gdLst>
                <a:gd name="T0" fmla="*/ 15 w 19"/>
                <a:gd name="T1" fmla="*/ 1 h 17"/>
                <a:gd name="T2" fmla="*/ 11 w 19"/>
                <a:gd name="T3" fmla="*/ 1 h 17"/>
                <a:gd name="T4" fmla="*/ 0 w 19"/>
                <a:gd name="T5" fmla="*/ 16 h 17"/>
                <a:gd name="T6" fmla="*/ 7 w 19"/>
                <a:gd name="T7" fmla="*/ 14 h 17"/>
                <a:gd name="T8" fmla="*/ 18 w 19"/>
                <a:gd name="T9" fmla="*/ 0 h 17"/>
                <a:gd name="T10" fmla="*/ 15 w 19"/>
                <a:gd name="T11" fmla="*/ 1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7">
                  <a:moveTo>
                    <a:pt x="15" y="1"/>
                  </a:moveTo>
                  <a:lnTo>
                    <a:pt x="11" y="1"/>
                  </a:lnTo>
                  <a:lnTo>
                    <a:pt x="0" y="16"/>
                  </a:lnTo>
                  <a:lnTo>
                    <a:pt x="7" y="14"/>
                  </a:lnTo>
                  <a:lnTo>
                    <a:pt x="18" y="0"/>
                  </a:lnTo>
                  <a:lnTo>
                    <a:pt x="15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2" name="Freeform 545">
              <a:extLst>
                <a:ext uri="{FF2B5EF4-FFF2-40B4-BE49-F238E27FC236}">
                  <a16:creationId xmlns:a16="http://schemas.microsoft.com/office/drawing/2014/main" id="{18F1233B-9430-444C-B260-EAF52E5B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812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6 w 17"/>
                <a:gd name="T3" fmla="*/ 16 h 17"/>
                <a:gd name="T4" fmla="*/ 8 w 17"/>
                <a:gd name="T5" fmla="*/ 16 h 17"/>
                <a:gd name="T6" fmla="*/ 8 w 17"/>
                <a:gd name="T7" fmla="*/ 16 h 17"/>
                <a:gd name="T8" fmla="*/ 0 w 17"/>
                <a:gd name="T9" fmla="*/ 0 h 17"/>
                <a:gd name="T10" fmla="*/ 16 w 17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8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0" y="0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3" name="Freeform 546">
              <a:extLst>
                <a:ext uri="{FF2B5EF4-FFF2-40B4-BE49-F238E27FC236}">
                  <a16:creationId xmlns:a16="http://schemas.microsoft.com/office/drawing/2014/main" id="{46E64354-C740-40C7-8F99-1D5DE7970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83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0 h 17"/>
                <a:gd name="T4" fmla="*/ 8 w 17"/>
                <a:gd name="T5" fmla="*/ 0 h 17"/>
                <a:gd name="T6" fmla="*/ 16 w 17"/>
                <a:gd name="T7" fmla="*/ 8 h 17"/>
                <a:gd name="T8" fmla="*/ 16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4" name="Freeform 547">
              <a:extLst>
                <a:ext uri="{FF2B5EF4-FFF2-40B4-BE49-F238E27FC236}">
                  <a16:creationId xmlns:a16="http://schemas.microsoft.com/office/drawing/2014/main" id="{0E49D6D3-621A-4206-B195-F28F64639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825"/>
              <a:ext cx="24" cy="17"/>
            </a:xfrm>
            <a:custGeom>
              <a:avLst/>
              <a:gdLst>
                <a:gd name="T0" fmla="*/ 1 w 24"/>
                <a:gd name="T1" fmla="*/ 1 h 17"/>
                <a:gd name="T2" fmla="*/ 0 w 24"/>
                <a:gd name="T3" fmla="*/ 1 h 17"/>
                <a:gd name="T4" fmla="*/ 2 w 24"/>
                <a:gd name="T5" fmla="*/ 3 h 17"/>
                <a:gd name="T6" fmla="*/ 4 w 24"/>
                <a:gd name="T7" fmla="*/ 6 h 17"/>
                <a:gd name="T8" fmla="*/ 5 w 24"/>
                <a:gd name="T9" fmla="*/ 7 h 17"/>
                <a:gd name="T10" fmla="*/ 7 w 24"/>
                <a:gd name="T11" fmla="*/ 9 h 17"/>
                <a:gd name="T12" fmla="*/ 10 w 24"/>
                <a:gd name="T13" fmla="*/ 11 h 17"/>
                <a:gd name="T14" fmla="*/ 12 w 24"/>
                <a:gd name="T15" fmla="*/ 13 h 17"/>
                <a:gd name="T16" fmla="*/ 13 w 24"/>
                <a:gd name="T17" fmla="*/ 14 h 17"/>
                <a:gd name="T18" fmla="*/ 15 w 24"/>
                <a:gd name="T19" fmla="*/ 16 h 17"/>
                <a:gd name="T20" fmla="*/ 23 w 24"/>
                <a:gd name="T21" fmla="*/ 14 h 17"/>
                <a:gd name="T22" fmla="*/ 21 w 24"/>
                <a:gd name="T23" fmla="*/ 13 h 17"/>
                <a:gd name="T24" fmla="*/ 19 w 24"/>
                <a:gd name="T25" fmla="*/ 12 h 17"/>
                <a:gd name="T26" fmla="*/ 18 w 24"/>
                <a:gd name="T27" fmla="*/ 9 h 17"/>
                <a:gd name="T28" fmla="*/ 16 w 24"/>
                <a:gd name="T29" fmla="*/ 7 h 17"/>
                <a:gd name="T30" fmla="*/ 14 w 24"/>
                <a:gd name="T31" fmla="*/ 6 h 17"/>
                <a:gd name="T32" fmla="*/ 12 w 24"/>
                <a:gd name="T33" fmla="*/ 3 h 17"/>
                <a:gd name="T34" fmla="*/ 11 w 24"/>
                <a:gd name="T35" fmla="*/ 1 h 17"/>
                <a:gd name="T36" fmla="*/ 9 w 24"/>
                <a:gd name="T37" fmla="*/ 0 h 17"/>
                <a:gd name="T38" fmla="*/ 8 w 24"/>
                <a:gd name="T39" fmla="*/ 0 h 17"/>
                <a:gd name="T40" fmla="*/ 9 w 24"/>
                <a:gd name="T41" fmla="*/ 0 h 17"/>
                <a:gd name="T42" fmla="*/ 8 w 24"/>
                <a:gd name="T43" fmla="*/ 0 h 17"/>
                <a:gd name="T44" fmla="*/ 1 w 24"/>
                <a:gd name="T45" fmla="*/ 1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" h="17">
                  <a:moveTo>
                    <a:pt x="1" y="1"/>
                  </a:moveTo>
                  <a:lnTo>
                    <a:pt x="0" y="1"/>
                  </a:lnTo>
                  <a:lnTo>
                    <a:pt x="2" y="3"/>
                  </a:lnTo>
                  <a:lnTo>
                    <a:pt x="4" y="6"/>
                  </a:lnTo>
                  <a:lnTo>
                    <a:pt x="5" y="7"/>
                  </a:lnTo>
                  <a:lnTo>
                    <a:pt x="7" y="9"/>
                  </a:lnTo>
                  <a:lnTo>
                    <a:pt x="10" y="11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5" y="16"/>
                  </a:lnTo>
                  <a:lnTo>
                    <a:pt x="23" y="14"/>
                  </a:lnTo>
                  <a:lnTo>
                    <a:pt x="21" y="13"/>
                  </a:lnTo>
                  <a:lnTo>
                    <a:pt x="19" y="12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4" y="6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5" name="Freeform 548">
              <a:extLst>
                <a:ext uri="{FF2B5EF4-FFF2-40B4-BE49-F238E27FC236}">
                  <a16:creationId xmlns:a16="http://schemas.microsoft.com/office/drawing/2014/main" id="{5FCA4137-FBAF-4739-BE77-A28B21CD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796"/>
              <a:ext cx="89" cy="26"/>
            </a:xfrm>
            <a:custGeom>
              <a:avLst/>
              <a:gdLst>
                <a:gd name="T0" fmla="*/ 0 w 89"/>
                <a:gd name="T1" fmla="*/ 2 h 26"/>
                <a:gd name="T2" fmla="*/ 1 w 89"/>
                <a:gd name="T3" fmla="*/ 2 h 26"/>
                <a:gd name="T4" fmla="*/ 10 w 89"/>
                <a:gd name="T5" fmla="*/ 4 h 26"/>
                <a:gd name="T6" fmla="*/ 21 w 89"/>
                <a:gd name="T7" fmla="*/ 6 h 26"/>
                <a:gd name="T8" fmla="*/ 31 w 89"/>
                <a:gd name="T9" fmla="*/ 10 h 26"/>
                <a:gd name="T10" fmla="*/ 41 w 89"/>
                <a:gd name="T11" fmla="*/ 12 h 26"/>
                <a:gd name="T12" fmla="*/ 52 w 89"/>
                <a:gd name="T13" fmla="*/ 15 h 26"/>
                <a:gd name="T14" fmla="*/ 62 w 89"/>
                <a:gd name="T15" fmla="*/ 19 h 26"/>
                <a:gd name="T16" fmla="*/ 70 w 89"/>
                <a:gd name="T17" fmla="*/ 23 h 26"/>
                <a:gd name="T18" fmla="*/ 80 w 89"/>
                <a:gd name="T19" fmla="*/ 25 h 26"/>
                <a:gd name="T20" fmla="*/ 88 w 89"/>
                <a:gd name="T21" fmla="*/ 23 h 26"/>
                <a:gd name="T22" fmla="*/ 80 w 89"/>
                <a:gd name="T23" fmla="*/ 21 h 26"/>
                <a:gd name="T24" fmla="*/ 70 w 89"/>
                <a:gd name="T25" fmla="*/ 18 h 26"/>
                <a:gd name="T26" fmla="*/ 60 w 89"/>
                <a:gd name="T27" fmla="*/ 14 h 26"/>
                <a:gd name="T28" fmla="*/ 50 w 89"/>
                <a:gd name="T29" fmla="*/ 10 h 26"/>
                <a:gd name="T30" fmla="*/ 39 w 89"/>
                <a:gd name="T31" fmla="*/ 8 h 26"/>
                <a:gd name="T32" fmla="*/ 29 w 89"/>
                <a:gd name="T33" fmla="*/ 5 h 26"/>
                <a:gd name="T34" fmla="*/ 19 w 89"/>
                <a:gd name="T35" fmla="*/ 2 h 26"/>
                <a:gd name="T36" fmla="*/ 8 w 89"/>
                <a:gd name="T37" fmla="*/ 0 h 26"/>
                <a:gd name="T38" fmla="*/ 8 w 89"/>
                <a:gd name="T39" fmla="*/ 1 h 26"/>
                <a:gd name="T40" fmla="*/ 0 w 89"/>
                <a:gd name="T41" fmla="*/ 2 h 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9" h="26">
                  <a:moveTo>
                    <a:pt x="0" y="2"/>
                  </a:moveTo>
                  <a:lnTo>
                    <a:pt x="1" y="2"/>
                  </a:lnTo>
                  <a:lnTo>
                    <a:pt x="10" y="4"/>
                  </a:lnTo>
                  <a:lnTo>
                    <a:pt x="21" y="6"/>
                  </a:lnTo>
                  <a:lnTo>
                    <a:pt x="31" y="10"/>
                  </a:lnTo>
                  <a:lnTo>
                    <a:pt x="41" y="12"/>
                  </a:lnTo>
                  <a:lnTo>
                    <a:pt x="52" y="15"/>
                  </a:lnTo>
                  <a:lnTo>
                    <a:pt x="62" y="19"/>
                  </a:lnTo>
                  <a:lnTo>
                    <a:pt x="70" y="23"/>
                  </a:lnTo>
                  <a:lnTo>
                    <a:pt x="80" y="25"/>
                  </a:lnTo>
                  <a:lnTo>
                    <a:pt x="88" y="23"/>
                  </a:lnTo>
                  <a:lnTo>
                    <a:pt x="80" y="21"/>
                  </a:lnTo>
                  <a:lnTo>
                    <a:pt x="70" y="18"/>
                  </a:lnTo>
                  <a:lnTo>
                    <a:pt x="60" y="14"/>
                  </a:lnTo>
                  <a:lnTo>
                    <a:pt x="50" y="10"/>
                  </a:lnTo>
                  <a:lnTo>
                    <a:pt x="39" y="8"/>
                  </a:lnTo>
                  <a:lnTo>
                    <a:pt x="29" y="5"/>
                  </a:lnTo>
                  <a:lnTo>
                    <a:pt x="19" y="2"/>
                  </a:lnTo>
                  <a:lnTo>
                    <a:pt x="8" y="0"/>
                  </a:lnTo>
                  <a:lnTo>
                    <a:pt x="8" y="1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6" name="Freeform 549">
              <a:extLst>
                <a:ext uri="{FF2B5EF4-FFF2-40B4-BE49-F238E27FC236}">
                  <a16:creationId xmlns:a16="http://schemas.microsoft.com/office/drawing/2014/main" id="{4BA1F23E-96F1-4596-9B46-05652F622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793"/>
              <a:ext cx="20" cy="17"/>
            </a:xfrm>
            <a:custGeom>
              <a:avLst/>
              <a:gdLst>
                <a:gd name="T0" fmla="*/ 6 w 20"/>
                <a:gd name="T1" fmla="*/ 0 h 17"/>
                <a:gd name="T2" fmla="*/ 0 w 20"/>
                <a:gd name="T3" fmla="*/ 0 h 17"/>
                <a:gd name="T4" fmla="*/ 4 w 20"/>
                <a:gd name="T5" fmla="*/ 0 h 17"/>
                <a:gd name="T6" fmla="*/ 7 w 20"/>
                <a:gd name="T7" fmla="*/ 0 h 17"/>
                <a:gd name="T8" fmla="*/ 10 w 20"/>
                <a:gd name="T9" fmla="*/ 0 h 17"/>
                <a:gd name="T10" fmla="*/ 12 w 20"/>
                <a:gd name="T11" fmla="*/ 0 h 17"/>
                <a:gd name="T12" fmla="*/ 19 w 20"/>
                <a:gd name="T13" fmla="*/ 0 h 17"/>
                <a:gd name="T14" fmla="*/ 17 w 20"/>
                <a:gd name="T15" fmla="*/ 16 h 17"/>
                <a:gd name="T16" fmla="*/ 12 w 20"/>
                <a:gd name="T17" fmla="*/ 16 h 17"/>
                <a:gd name="T18" fmla="*/ 9 w 20"/>
                <a:gd name="T19" fmla="*/ 16 h 17"/>
                <a:gd name="T20" fmla="*/ 7 w 20"/>
                <a:gd name="T21" fmla="*/ 16 h 17"/>
                <a:gd name="T22" fmla="*/ 2 w 20"/>
                <a:gd name="T23" fmla="*/ 16 h 17"/>
                <a:gd name="T24" fmla="*/ 7 w 20"/>
                <a:gd name="T25" fmla="*/ 16 h 17"/>
                <a:gd name="T26" fmla="*/ 5 w 20"/>
                <a:gd name="T27" fmla="*/ 16 h 17"/>
                <a:gd name="T28" fmla="*/ 2 w 20"/>
                <a:gd name="T29" fmla="*/ 16 h 17"/>
                <a:gd name="T30" fmla="*/ 6 w 20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" h="17">
                  <a:moveTo>
                    <a:pt x="6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17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6"/>
                  </a:lnTo>
                  <a:lnTo>
                    <a:pt x="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7" name="Freeform 550">
              <a:extLst>
                <a:ext uri="{FF2B5EF4-FFF2-40B4-BE49-F238E27FC236}">
                  <a16:creationId xmlns:a16="http://schemas.microsoft.com/office/drawing/2014/main" id="{2EF57C68-9D27-4E69-9D8C-7685F0E7D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" y="796"/>
              <a:ext cx="43" cy="17"/>
            </a:xfrm>
            <a:custGeom>
              <a:avLst/>
              <a:gdLst>
                <a:gd name="T0" fmla="*/ 0 w 43"/>
                <a:gd name="T1" fmla="*/ 16 h 17"/>
                <a:gd name="T2" fmla="*/ 7 w 43"/>
                <a:gd name="T3" fmla="*/ 16 h 17"/>
                <a:gd name="T4" fmla="*/ 10 w 43"/>
                <a:gd name="T5" fmla="*/ 16 h 17"/>
                <a:gd name="T6" fmla="*/ 14 w 43"/>
                <a:gd name="T7" fmla="*/ 12 h 17"/>
                <a:gd name="T8" fmla="*/ 19 w 43"/>
                <a:gd name="T9" fmla="*/ 8 h 17"/>
                <a:gd name="T10" fmla="*/ 23 w 43"/>
                <a:gd name="T11" fmla="*/ 8 h 17"/>
                <a:gd name="T12" fmla="*/ 27 w 43"/>
                <a:gd name="T13" fmla="*/ 8 h 17"/>
                <a:gd name="T14" fmla="*/ 32 w 43"/>
                <a:gd name="T15" fmla="*/ 4 h 17"/>
                <a:gd name="T16" fmla="*/ 37 w 43"/>
                <a:gd name="T17" fmla="*/ 4 h 17"/>
                <a:gd name="T18" fmla="*/ 42 w 43"/>
                <a:gd name="T19" fmla="*/ 0 h 17"/>
                <a:gd name="T20" fmla="*/ 37 w 43"/>
                <a:gd name="T21" fmla="*/ 0 h 17"/>
                <a:gd name="T22" fmla="*/ 34 w 43"/>
                <a:gd name="T23" fmla="*/ 0 h 17"/>
                <a:gd name="T24" fmla="*/ 30 w 43"/>
                <a:gd name="T25" fmla="*/ 0 h 17"/>
                <a:gd name="T26" fmla="*/ 25 w 43"/>
                <a:gd name="T27" fmla="*/ 4 h 17"/>
                <a:gd name="T28" fmla="*/ 21 w 43"/>
                <a:gd name="T29" fmla="*/ 4 h 17"/>
                <a:gd name="T30" fmla="*/ 17 w 43"/>
                <a:gd name="T31" fmla="*/ 8 h 17"/>
                <a:gd name="T32" fmla="*/ 12 w 43"/>
                <a:gd name="T33" fmla="*/ 8 h 17"/>
                <a:gd name="T34" fmla="*/ 7 w 43"/>
                <a:gd name="T35" fmla="*/ 8 h 17"/>
                <a:gd name="T36" fmla="*/ 2 w 43"/>
                <a:gd name="T37" fmla="*/ 12 h 17"/>
                <a:gd name="T38" fmla="*/ 8 w 43"/>
                <a:gd name="T39" fmla="*/ 12 h 17"/>
                <a:gd name="T40" fmla="*/ 0 w 43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3" h="17">
                  <a:moveTo>
                    <a:pt x="0" y="16"/>
                  </a:moveTo>
                  <a:lnTo>
                    <a:pt x="7" y="16"/>
                  </a:lnTo>
                  <a:lnTo>
                    <a:pt x="10" y="16"/>
                  </a:lnTo>
                  <a:lnTo>
                    <a:pt x="14" y="12"/>
                  </a:lnTo>
                  <a:lnTo>
                    <a:pt x="19" y="8"/>
                  </a:lnTo>
                  <a:lnTo>
                    <a:pt x="23" y="8"/>
                  </a:lnTo>
                  <a:lnTo>
                    <a:pt x="27" y="8"/>
                  </a:lnTo>
                  <a:lnTo>
                    <a:pt x="32" y="4"/>
                  </a:lnTo>
                  <a:lnTo>
                    <a:pt x="37" y="4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4"/>
                  </a:lnTo>
                  <a:lnTo>
                    <a:pt x="21" y="4"/>
                  </a:lnTo>
                  <a:lnTo>
                    <a:pt x="17" y="8"/>
                  </a:lnTo>
                  <a:lnTo>
                    <a:pt x="12" y="8"/>
                  </a:lnTo>
                  <a:lnTo>
                    <a:pt x="7" y="8"/>
                  </a:lnTo>
                  <a:lnTo>
                    <a:pt x="2" y="12"/>
                  </a:lnTo>
                  <a:lnTo>
                    <a:pt x="8" y="12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8" name="Freeform 551">
              <a:extLst>
                <a:ext uri="{FF2B5EF4-FFF2-40B4-BE49-F238E27FC236}">
                  <a16:creationId xmlns:a16="http://schemas.microsoft.com/office/drawing/2014/main" id="{12BCF5BD-976C-4B50-99D8-5E3D80A0F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802"/>
              <a:ext cx="17" cy="1"/>
            </a:xfrm>
            <a:custGeom>
              <a:avLst/>
              <a:gdLst>
                <a:gd name="T0" fmla="*/ 11 w 17"/>
                <a:gd name="T1" fmla="*/ 0 h 1"/>
                <a:gd name="T2" fmla="*/ 11 w 17"/>
                <a:gd name="T3" fmla="*/ 0 h 1"/>
                <a:gd name="T4" fmla="*/ 11 w 17"/>
                <a:gd name="T5" fmla="*/ 0 h 1"/>
                <a:gd name="T6" fmla="*/ 6 w 17"/>
                <a:gd name="T7" fmla="*/ 0 h 1"/>
                <a:gd name="T8" fmla="*/ 16 w 17"/>
                <a:gd name="T9" fmla="*/ 0 h 1"/>
                <a:gd name="T10" fmla="*/ 11 w 17"/>
                <a:gd name="T11" fmla="*/ 0 h 1"/>
                <a:gd name="T12" fmla="*/ 2 w 17"/>
                <a:gd name="T13" fmla="*/ 0 h 1"/>
                <a:gd name="T14" fmla="*/ 0 w 17"/>
                <a:gd name="T15" fmla="*/ 0 h 1"/>
                <a:gd name="T16" fmla="*/ 2 w 17"/>
                <a:gd name="T17" fmla="*/ 0 h 1"/>
                <a:gd name="T18" fmla="*/ 11 w 17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">
                  <a:moveTo>
                    <a:pt x="1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1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9" name="Freeform 552">
              <a:extLst>
                <a:ext uri="{FF2B5EF4-FFF2-40B4-BE49-F238E27FC236}">
                  <a16:creationId xmlns:a16="http://schemas.microsoft.com/office/drawing/2014/main" id="{68AA7C91-5607-49D6-98AB-DD3F28A66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80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0 h 17"/>
                <a:gd name="T4" fmla="*/ 16 w 17"/>
                <a:gd name="T5" fmla="*/ 5 h 17"/>
                <a:gd name="T6" fmla="*/ 16 w 17"/>
                <a:gd name="T7" fmla="*/ 16 h 17"/>
                <a:gd name="T8" fmla="*/ 16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8" y="0"/>
                  </a:lnTo>
                  <a:lnTo>
                    <a:pt x="16" y="5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0" name="Freeform 553">
              <a:extLst>
                <a:ext uri="{FF2B5EF4-FFF2-40B4-BE49-F238E27FC236}">
                  <a16:creationId xmlns:a16="http://schemas.microsoft.com/office/drawing/2014/main" id="{8FA38D1F-FE45-4056-9DAF-16DE5F23A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96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0 w 17"/>
                <a:gd name="T5" fmla="*/ 4 h 17"/>
                <a:gd name="T6" fmla="*/ 0 w 17"/>
                <a:gd name="T7" fmla="*/ 8 h 17"/>
                <a:gd name="T8" fmla="*/ 0 w 17"/>
                <a:gd name="T9" fmla="*/ 8 h 17"/>
                <a:gd name="T10" fmla="*/ 0 w 17"/>
                <a:gd name="T11" fmla="*/ 12 h 17"/>
                <a:gd name="T12" fmla="*/ 0 w 17"/>
                <a:gd name="T13" fmla="*/ 16 h 17"/>
                <a:gd name="T14" fmla="*/ 16 w 17"/>
                <a:gd name="T15" fmla="*/ 16 h 17"/>
                <a:gd name="T16" fmla="*/ 16 w 17"/>
                <a:gd name="T17" fmla="*/ 16 h 17"/>
                <a:gd name="T18" fmla="*/ 16 w 17"/>
                <a:gd name="T19" fmla="*/ 12 h 17"/>
                <a:gd name="T20" fmla="*/ 16 w 17"/>
                <a:gd name="T21" fmla="*/ 12 h 17"/>
                <a:gd name="T22" fmla="*/ 16 w 17"/>
                <a:gd name="T23" fmla="*/ 8 h 17"/>
                <a:gd name="T24" fmla="*/ 16 w 17"/>
                <a:gd name="T25" fmla="*/ 4 h 17"/>
                <a:gd name="T26" fmla="*/ 0 w 17"/>
                <a:gd name="T27" fmla="*/ 0 h 17"/>
                <a:gd name="T28" fmla="*/ 0 w 17"/>
                <a:gd name="T29" fmla="*/ 0 h 17"/>
                <a:gd name="T30" fmla="*/ 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1" name="Freeform 554">
              <a:extLst>
                <a:ext uri="{FF2B5EF4-FFF2-40B4-BE49-F238E27FC236}">
                  <a16:creationId xmlns:a16="http://schemas.microsoft.com/office/drawing/2014/main" id="{E4D6BF2A-1C6E-4CC7-B74C-ED978079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" y="94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8 w 17"/>
                <a:gd name="T5" fmla="*/ 2 h 17"/>
                <a:gd name="T6" fmla="*/ 4 w 17"/>
                <a:gd name="T7" fmla="*/ 3 h 17"/>
                <a:gd name="T8" fmla="*/ 2 w 17"/>
                <a:gd name="T9" fmla="*/ 5 h 17"/>
                <a:gd name="T10" fmla="*/ 0 w 17"/>
                <a:gd name="T11" fmla="*/ 8 h 17"/>
                <a:gd name="T12" fmla="*/ 2 w 17"/>
                <a:gd name="T13" fmla="*/ 10 h 17"/>
                <a:gd name="T14" fmla="*/ 4 w 17"/>
                <a:gd name="T15" fmla="*/ 12 h 17"/>
                <a:gd name="T16" fmla="*/ 6 w 17"/>
                <a:gd name="T17" fmla="*/ 14 h 17"/>
                <a:gd name="T18" fmla="*/ 8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8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8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2" name="Freeform 555">
              <a:extLst>
                <a:ext uri="{FF2B5EF4-FFF2-40B4-BE49-F238E27FC236}">
                  <a16:creationId xmlns:a16="http://schemas.microsoft.com/office/drawing/2014/main" id="{BD2E140A-0AD9-442E-968B-74E6BC529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1257"/>
              <a:ext cx="31" cy="17"/>
            </a:xfrm>
            <a:custGeom>
              <a:avLst/>
              <a:gdLst>
                <a:gd name="T0" fmla="*/ 30 w 31"/>
                <a:gd name="T1" fmla="*/ 0 h 17"/>
                <a:gd name="T2" fmla="*/ 30 w 31"/>
                <a:gd name="T3" fmla="*/ 0 h 17"/>
                <a:gd name="T4" fmla="*/ 28 w 31"/>
                <a:gd name="T5" fmla="*/ 0 h 17"/>
                <a:gd name="T6" fmla="*/ 24 w 31"/>
                <a:gd name="T7" fmla="*/ 3 h 17"/>
                <a:gd name="T8" fmla="*/ 22 w 31"/>
                <a:gd name="T9" fmla="*/ 6 h 17"/>
                <a:gd name="T10" fmla="*/ 20 w 31"/>
                <a:gd name="T11" fmla="*/ 6 h 17"/>
                <a:gd name="T12" fmla="*/ 18 w 31"/>
                <a:gd name="T13" fmla="*/ 9 h 17"/>
                <a:gd name="T14" fmla="*/ 14 w 31"/>
                <a:gd name="T15" fmla="*/ 12 h 17"/>
                <a:gd name="T16" fmla="*/ 12 w 31"/>
                <a:gd name="T17" fmla="*/ 12 h 17"/>
                <a:gd name="T18" fmla="*/ 10 w 31"/>
                <a:gd name="T19" fmla="*/ 16 h 17"/>
                <a:gd name="T20" fmla="*/ 8 w 31"/>
                <a:gd name="T21" fmla="*/ 12 h 17"/>
                <a:gd name="T22" fmla="*/ 7 w 31"/>
                <a:gd name="T23" fmla="*/ 12 h 17"/>
                <a:gd name="T24" fmla="*/ 6 w 31"/>
                <a:gd name="T25" fmla="*/ 12 h 17"/>
                <a:gd name="T26" fmla="*/ 4 w 31"/>
                <a:gd name="T27" fmla="*/ 12 h 17"/>
                <a:gd name="T28" fmla="*/ 3 w 31"/>
                <a:gd name="T29" fmla="*/ 12 h 17"/>
                <a:gd name="T30" fmla="*/ 2 w 31"/>
                <a:gd name="T31" fmla="*/ 12 h 17"/>
                <a:gd name="T32" fmla="*/ 1 w 31"/>
                <a:gd name="T33" fmla="*/ 12 h 17"/>
                <a:gd name="T34" fmla="*/ 0 w 31"/>
                <a:gd name="T35" fmla="*/ 12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" h="17">
                  <a:moveTo>
                    <a:pt x="30" y="0"/>
                  </a:moveTo>
                  <a:lnTo>
                    <a:pt x="30" y="0"/>
                  </a:lnTo>
                  <a:lnTo>
                    <a:pt x="28" y="0"/>
                  </a:lnTo>
                  <a:lnTo>
                    <a:pt x="24" y="3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9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0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3" name="Freeform 556">
              <a:extLst>
                <a:ext uri="{FF2B5EF4-FFF2-40B4-BE49-F238E27FC236}">
                  <a16:creationId xmlns:a16="http://schemas.microsoft.com/office/drawing/2014/main" id="{E1A43E67-E320-47E1-B46E-9E9DC23B3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" y="758"/>
              <a:ext cx="359" cy="248"/>
            </a:xfrm>
            <a:custGeom>
              <a:avLst/>
              <a:gdLst>
                <a:gd name="T0" fmla="*/ 266 w 359"/>
                <a:gd name="T1" fmla="*/ 110 h 248"/>
                <a:gd name="T2" fmla="*/ 281 w 359"/>
                <a:gd name="T3" fmla="*/ 113 h 248"/>
                <a:gd name="T4" fmla="*/ 297 w 359"/>
                <a:gd name="T5" fmla="*/ 118 h 248"/>
                <a:gd name="T6" fmla="*/ 310 w 359"/>
                <a:gd name="T7" fmla="*/ 122 h 248"/>
                <a:gd name="T8" fmla="*/ 313 w 359"/>
                <a:gd name="T9" fmla="*/ 127 h 248"/>
                <a:gd name="T10" fmla="*/ 317 w 359"/>
                <a:gd name="T11" fmla="*/ 131 h 248"/>
                <a:gd name="T12" fmla="*/ 323 w 359"/>
                <a:gd name="T13" fmla="*/ 135 h 248"/>
                <a:gd name="T14" fmla="*/ 328 w 359"/>
                <a:gd name="T15" fmla="*/ 140 h 248"/>
                <a:gd name="T16" fmla="*/ 333 w 359"/>
                <a:gd name="T17" fmla="*/ 144 h 248"/>
                <a:gd name="T18" fmla="*/ 346 w 359"/>
                <a:gd name="T19" fmla="*/ 154 h 248"/>
                <a:gd name="T20" fmla="*/ 355 w 359"/>
                <a:gd name="T21" fmla="*/ 134 h 248"/>
                <a:gd name="T22" fmla="*/ 358 w 359"/>
                <a:gd name="T23" fmla="*/ 109 h 248"/>
                <a:gd name="T24" fmla="*/ 355 w 359"/>
                <a:gd name="T25" fmla="*/ 87 h 248"/>
                <a:gd name="T26" fmla="*/ 343 w 359"/>
                <a:gd name="T27" fmla="*/ 66 h 248"/>
                <a:gd name="T28" fmla="*/ 324 w 359"/>
                <a:gd name="T29" fmla="*/ 49 h 248"/>
                <a:gd name="T30" fmla="*/ 299 w 359"/>
                <a:gd name="T31" fmla="*/ 33 h 248"/>
                <a:gd name="T32" fmla="*/ 270 w 359"/>
                <a:gd name="T33" fmla="*/ 21 h 248"/>
                <a:gd name="T34" fmla="*/ 235 w 359"/>
                <a:gd name="T35" fmla="*/ 9 h 248"/>
                <a:gd name="T36" fmla="*/ 198 w 359"/>
                <a:gd name="T37" fmla="*/ 0 h 248"/>
                <a:gd name="T38" fmla="*/ 108 w 359"/>
                <a:gd name="T39" fmla="*/ 16 h 248"/>
                <a:gd name="T40" fmla="*/ 93 w 359"/>
                <a:gd name="T41" fmla="*/ 20 h 248"/>
                <a:gd name="T42" fmla="*/ 72 w 359"/>
                <a:gd name="T43" fmla="*/ 30 h 248"/>
                <a:gd name="T44" fmla="*/ 50 w 359"/>
                <a:gd name="T45" fmla="*/ 56 h 248"/>
                <a:gd name="T46" fmla="*/ 14 w 359"/>
                <a:gd name="T47" fmla="*/ 110 h 248"/>
                <a:gd name="T48" fmla="*/ 6 w 359"/>
                <a:gd name="T49" fmla="*/ 131 h 248"/>
                <a:gd name="T50" fmla="*/ 1 w 359"/>
                <a:gd name="T51" fmla="*/ 146 h 248"/>
                <a:gd name="T52" fmla="*/ 0 w 359"/>
                <a:gd name="T53" fmla="*/ 158 h 248"/>
                <a:gd name="T54" fmla="*/ 2 w 359"/>
                <a:gd name="T55" fmla="*/ 168 h 248"/>
                <a:gd name="T56" fmla="*/ 8 w 359"/>
                <a:gd name="T57" fmla="*/ 179 h 248"/>
                <a:gd name="T58" fmla="*/ 13 w 359"/>
                <a:gd name="T59" fmla="*/ 191 h 248"/>
                <a:gd name="T60" fmla="*/ 19 w 359"/>
                <a:gd name="T61" fmla="*/ 207 h 248"/>
                <a:gd name="T62" fmla="*/ 25 w 359"/>
                <a:gd name="T63" fmla="*/ 227 h 248"/>
                <a:gd name="T64" fmla="*/ 34 w 359"/>
                <a:gd name="T65" fmla="*/ 237 h 248"/>
                <a:gd name="T66" fmla="*/ 45 w 359"/>
                <a:gd name="T67" fmla="*/ 244 h 248"/>
                <a:gd name="T68" fmla="*/ 59 w 359"/>
                <a:gd name="T69" fmla="*/ 247 h 248"/>
                <a:gd name="T70" fmla="*/ 74 w 359"/>
                <a:gd name="T71" fmla="*/ 247 h 248"/>
                <a:gd name="T72" fmla="*/ 83 w 359"/>
                <a:gd name="T73" fmla="*/ 243 h 248"/>
                <a:gd name="T74" fmla="*/ 88 w 359"/>
                <a:gd name="T75" fmla="*/ 234 h 248"/>
                <a:gd name="T76" fmla="*/ 93 w 359"/>
                <a:gd name="T77" fmla="*/ 226 h 248"/>
                <a:gd name="T78" fmla="*/ 102 w 359"/>
                <a:gd name="T79" fmla="*/ 221 h 248"/>
                <a:gd name="T80" fmla="*/ 106 w 359"/>
                <a:gd name="T81" fmla="*/ 220 h 248"/>
                <a:gd name="T82" fmla="*/ 115 w 359"/>
                <a:gd name="T83" fmla="*/ 221 h 248"/>
                <a:gd name="T84" fmla="*/ 120 w 359"/>
                <a:gd name="T85" fmla="*/ 221 h 248"/>
                <a:gd name="T86" fmla="*/ 125 w 359"/>
                <a:gd name="T87" fmla="*/ 215 h 248"/>
                <a:gd name="T88" fmla="*/ 125 w 359"/>
                <a:gd name="T89" fmla="*/ 209 h 248"/>
                <a:gd name="T90" fmla="*/ 123 w 359"/>
                <a:gd name="T91" fmla="*/ 185 h 248"/>
                <a:gd name="T92" fmla="*/ 120 w 359"/>
                <a:gd name="T93" fmla="*/ 171 h 248"/>
                <a:gd name="T94" fmla="*/ 126 w 359"/>
                <a:gd name="T95" fmla="*/ 157 h 248"/>
                <a:gd name="T96" fmla="*/ 144 w 359"/>
                <a:gd name="T97" fmla="*/ 132 h 248"/>
                <a:gd name="T98" fmla="*/ 155 w 359"/>
                <a:gd name="T99" fmla="*/ 123 h 248"/>
                <a:gd name="T100" fmla="*/ 171 w 359"/>
                <a:gd name="T101" fmla="*/ 117 h 248"/>
                <a:gd name="T102" fmla="*/ 191 w 359"/>
                <a:gd name="T103" fmla="*/ 114 h 248"/>
                <a:gd name="T104" fmla="*/ 211 w 359"/>
                <a:gd name="T105" fmla="*/ 111 h 248"/>
                <a:gd name="T106" fmla="*/ 231 w 359"/>
                <a:gd name="T107" fmla="*/ 110 h 248"/>
                <a:gd name="T108" fmla="*/ 248 w 359"/>
                <a:gd name="T109" fmla="*/ 110 h 248"/>
                <a:gd name="T110" fmla="*/ 259 w 359"/>
                <a:gd name="T111" fmla="*/ 110 h 248"/>
                <a:gd name="T112" fmla="*/ 263 w 359"/>
                <a:gd name="T113" fmla="*/ 110 h 2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59" h="248">
                  <a:moveTo>
                    <a:pt x="263" y="110"/>
                  </a:moveTo>
                  <a:lnTo>
                    <a:pt x="266" y="110"/>
                  </a:lnTo>
                  <a:lnTo>
                    <a:pt x="273" y="111"/>
                  </a:lnTo>
                  <a:lnTo>
                    <a:pt x="281" y="113"/>
                  </a:lnTo>
                  <a:lnTo>
                    <a:pt x="289" y="115"/>
                  </a:lnTo>
                  <a:lnTo>
                    <a:pt x="297" y="118"/>
                  </a:lnTo>
                  <a:lnTo>
                    <a:pt x="305" y="120"/>
                  </a:lnTo>
                  <a:lnTo>
                    <a:pt x="310" y="122"/>
                  </a:lnTo>
                  <a:lnTo>
                    <a:pt x="314" y="124"/>
                  </a:lnTo>
                  <a:lnTo>
                    <a:pt x="313" y="127"/>
                  </a:lnTo>
                  <a:lnTo>
                    <a:pt x="314" y="129"/>
                  </a:lnTo>
                  <a:lnTo>
                    <a:pt x="317" y="131"/>
                  </a:lnTo>
                  <a:lnTo>
                    <a:pt x="319" y="133"/>
                  </a:lnTo>
                  <a:lnTo>
                    <a:pt x="323" y="135"/>
                  </a:lnTo>
                  <a:lnTo>
                    <a:pt x="326" y="138"/>
                  </a:lnTo>
                  <a:lnTo>
                    <a:pt x="328" y="140"/>
                  </a:lnTo>
                  <a:lnTo>
                    <a:pt x="331" y="142"/>
                  </a:lnTo>
                  <a:lnTo>
                    <a:pt x="333" y="144"/>
                  </a:lnTo>
                  <a:lnTo>
                    <a:pt x="343" y="140"/>
                  </a:lnTo>
                  <a:lnTo>
                    <a:pt x="346" y="154"/>
                  </a:lnTo>
                  <a:lnTo>
                    <a:pt x="351" y="133"/>
                  </a:lnTo>
                  <a:lnTo>
                    <a:pt x="355" y="134"/>
                  </a:lnTo>
                  <a:lnTo>
                    <a:pt x="358" y="121"/>
                  </a:lnTo>
                  <a:lnTo>
                    <a:pt x="358" y="109"/>
                  </a:lnTo>
                  <a:lnTo>
                    <a:pt x="357" y="98"/>
                  </a:lnTo>
                  <a:lnTo>
                    <a:pt x="355" y="87"/>
                  </a:lnTo>
                  <a:lnTo>
                    <a:pt x="349" y="76"/>
                  </a:lnTo>
                  <a:lnTo>
                    <a:pt x="343" y="66"/>
                  </a:lnTo>
                  <a:lnTo>
                    <a:pt x="334" y="58"/>
                  </a:lnTo>
                  <a:lnTo>
                    <a:pt x="324" y="49"/>
                  </a:lnTo>
                  <a:lnTo>
                    <a:pt x="312" y="41"/>
                  </a:lnTo>
                  <a:lnTo>
                    <a:pt x="299" y="33"/>
                  </a:lnTo>
                  <a:lnTo>
                    <a:pt x="285" y="26"/>
                  </a:lnTo>
                  <a:lnTo>
                    <a:pt x="270" y="21"/>
                  </a:lnTo>
                  <a:lnTo>
                    <a:pt x="253" y="15"/>
                  </a:lnTo>
                  <a:lnTo>
                    <a:pt x="235" y="9"/>
                  </a:lnTo>
                  <a:lnTo>
                    <a:pt x="217" y="5"/>
                  </a:lnTo>
                  <a:lnTo>
                    <a:pt x="198" y="0"/>
                  </a:lnTo>
                  <a:lnTo>
                    <a:pt x="110" y="13"/>
                  </a:lnTo>
                  <a:lnTo>
                    <a:pt x="108" y="16"/>
                  </a:lnTo>
                  <a:lnTo>
                    <a:pt x="102" y="18"/>
                  </a:lnTo>
                  <a:lnTo>
                    <a:pt x="93" y="20"/>
                  </a:lnTo>
                  <a:lnTo>
                    <a:pt x="84" y="23"/>
                  </a:lnTo>
                  <a:lnTo>
                    <a:pt x="72" y="30"/>
                  </a:lnTo>
                  <a:lnTo>
                    <a:pt x="61" y="40"/>
                  </a:lnTo>
                  <a:lnTo>
                    <a:pt x="50" y="56"/>
                  </a:lnTo>
                  <a:lnTo>
                    <a:pt x="41" y="78"/>
                  </a:lnTo>
                  <a:lnTo>
                    <a:pt x="14" y="110"/>
                  </a:lnTo>
                  <a:lnTo>
                    <a:pt x="9" y="121"/>
                  </a:lnTo>
                  <a:lnTo>
                    <a:pt x="6" y="131"/>
                  </a:lnTo>
                  <a:lnTo>
                    <a:pt x="2" y="139"/>
                  </a:lnTo>
                  <a:lnTo>
                    <a:pt x="1" y="146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1" y="163"/>
                  </a:lnTo>
                  <a:lnTo>
                    <a:pt x="2" y="168"/>
                  </a:lnTo>
                  <a:lnTo>
                    <a:pt x="6" y="174"/>
                  </a:lnTo>
                  <a:lnTo>
                    <a:pt x="8" y="179"/>
                  </a:lnTo>
                  <a:lnTo>
                    <a:pt x="10" y="185"/>
                  </a:lnTo>
                  <a:lnTo>
                    <a:pt x="13" y="191"/>
                  </a:lnTo>
                  <a:lnTo>
                    <a:pt x="17" y="198"/>
                  </a:lnTo>
                  <a:lnTo>
                    <a:pt x="19" y="207"/>
                  </a:lnTo>
                  <a:lnTo>
                    <a:pt x="23" y="217"/>
                  </a:lnTo>
                  <a:lnTo>
                    <a:pt x="25" y="227"/>
                  </a:lnTo>
                  <a:lnTo>
                    <a:pt x="30" y="233"/>
                  </a:lnTo>
                  <a:lnTo>
                    <a:pt x="34" y="237"/>
                  </a:lnTo>
                  <a:lnTo>
                    <a:pt x="40" y="241"/>
                  </a:lnTo>
                  <a:lnTo>
                    <a:pt x="45" y="244"/>
                  </a:lnTo>
                  <a:lnTo>
                    <a:pt x="52" y="246"/>
                  </a:lnTo>
                  <a:lnTo>
                    <a:pt x="59" y="247"/>
                  </a:lnTo>
                  <a:lnTo>
                    <a:pt x="66" y="247"/>
                  </a:lnTo>
                  <a:lnTo>
                    <a:pt x="74" y="247"/>
                  </a:lnTo>
                  <a:lnTo>
                    <a:pt x="78" y="246"/>
                  </a:lnTo>
                  <a:lnTo>
                    <a:pt x="83" y="243"/>
                  </a:lnTo>
                  <a:lnTo>
                    <a:pt x="86" y="239"/>
                  </a:lnTo>
                  <a:lnTo>
                    <a:pt x="88" y="234"/>
                  </a:lnTo>
                  <a:lnTo>
                    <a:pt x="91" y="229"/>
                  </a:lnTo>
                  <a:lnTo>
                    <a:pt x="93" y="226"/>
                  </a:lnTo>
                  <a:lnTo>
                    <a:pt x="96" y="223"/>
                  </a:lnTo>
                  <a:lnTo>
                    <a:pt x="102" y="221"/>
                  </a:lnTo>
                  <a:lnTo>
                    <a:pt x="102" y="218"/>
                  </a:lnTo>
                  <a:lnTo>
                    <a:pt x="106" y="220"/>
                  </a:lnTo>
                  <a:lnTo>
                    <a:pt x="110" y="221"/>
                  </a:lnTo>
                  <a:lnTo>
                    <a:pt x="115" y="221"/>
                  </a:lnTo>
                  <a:lnTo>
                    <a:pt x="118" y="221"/>
                  </a:lnTo>
                  <a:lnTo>
                    <a:pt x="120" y="221"/>
                  </a:lnTo>
                  <a:lnTo>
                    <a:pt x="124" y="219"/>
                  </a:lnTo>
                  <a:lnTo>
                    <a:pt x="125" y="215"/>
                  </a:lnTo>
                  <a:lnTo>
                    <a:pt x="127" y="210"/>
                  </a:lnTo>
                  <a:lnTo>
                    <a:pt x="125" y="209"/>
                  </a:lnTo>
                  <a:lnTo>
                    <a:pt x="124" y="194"/>
                  </a:lnTo>
                  <a:lnTo>
                    <a:pt x="123" y="185"/>
                  </a:lnTo>
                  <a:lnTo>
                    <a:pt x="122" y="177"/>
                  </a:lnTo>
                  <a:lnTo>
                    <a:pt x="120" y="171"/>
                  </a:lnTo>
                  <a:lnTo>
                    <a:pt x="122" y="165"/>
                  </a:lnTo>
                  <a:lnTo>
                    <a:pt x="126" y="157"/>
                  </a:lnTo>
                  <a:lnTo>
                    <a:pt x="133" y="146"/>
                  </a:lnTo>
                  <a:lnTo>
                    <a:pt x="144" y="132"/>
                  </a:lnTo>
                  <a:lnTo>
                    <a:pt x="149" y="127"/>
                  </a:lnTo>
                  <a:lnTo>
                    <a:pt x="155" y="123"/>
                  </a:lnTo>
                  <a:lnTo>
                    <a:pt x="164" y="120"/>
                  </a:lnTo>
                  <a:lnTo>
                    <a:pt x="171" y="117"/>
                  </a:lnTo>
                  <a:lnTo>
                    <a:pt x="181" y="115"/>
                  </a:lnTo>
                  <a:lnTo>
                    <a:pt x="191" y="114"/>
                  </a:lnTo>
                  <a:lnTo>
                    <a:pt x="201" y="112"/>
                  </a:lnTo>
                  <a:lnTo>
                    <a:pt x="211" y="111"/>
                  </a:lnTo>
                  <a:lnTo>
                    <a:pt x="221" y="111"/>
                  </a:lnTo>
                  <a:lnTo>
                    <a:pt x="231" y="110"/>
                  </a:lnTo>
                  <a:lnTo>
                    <a:pt x="240" y="110"/>
                  </a:lnTo>
                  <a:lnTo>
                    <a:pt x="248" y="110"/>
                  </a:lnTo>
                  <a:lnTo>
                    <a:pt x="254" y="110"/>
                  </a:lnTo>
                  <a:lnTo>
                    <a:pt x="259" y="110"/>
                  </a:lnTo>
                  <a:lnTo>
                    <a:pt x="262" y="110"/>
                  </a:lnTo>
                  <a:lnTo>
                    <a:pt x="263" y="110"/>
                  </a:lnTo>
                </a:path>
              </a:pathLst>
            </a:cu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4" name="Freeform 557">
              <a:extLst>
                <a:ext uri="{FF2B5EF4-FFF2-40B4-BE49-F238E27FC236}">
                  <a16:creationId xmlns:a16="http://schemas.microsoft.com/office/drawing/2014/main" id="{3F2310DB-5572-4059-8648-A11482C3B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864"/>
              <a:ext cx="55" cy="23"/>
            </a:xfrm>
            <a:custGeom>
              <a:avLst/>
              <a:gdLst>
                <a:gd name="T0" fmla="*/ 54 w 55"/>
                <a:gd name="T1" fmla="*/ 18 h 23"/>
                <a:gd name="T2" fmla="*/ 52 w 55"/>
                <a:gd name="T3" fmla="*/ 13 h 23"/>
                <a:gd name="T4" fmla="*/ 47 w 55"/>
                <a:gd name="T5" fmla="*/ 10 h 23"/>
                <a:gd name="T6" fmla="*/ 41 w 55"/>
                <a:gd name="T7" fmla="*/ 9 h 23"/>
                <a:gd name="T8" fmla="*/ 34 w 55"/>
                <a:gd name="T9" fmla="*/ 6 h 23"/>
                <a:gd name="T10" fmla="*/ 27 w 55"/>
                <a:gd name="T11" fmla="*/ 4 h 23"/>
                <a:gd name="T12" fmla="*/ 18 w 55"/>
                <a:gd name="T13" fmla="*/ 2 h 23"/>
                <a:gd name="T14" fmla="*/ 12 w 55"/>
                <a:gd name="T15" fmla="*/ 1 h 23"/>
                <a:gd name="T16" fmla="*/ 5 w 55"/>
                <a:gd name="T17" fmla="*/ 0 h 23"/>
                <a:gd name="T18" fmla="*/ 0 w 55"/>
                <a:gd name="T19" fmla="*/ 0 h 23"/>
                <a:gd name="T20" fmla="*/ 2 w 55"/>
                <a:gd name="T21" fmla="*/ 12 h 23"/>
                <a:gd name="T22" fmla="*/ 3 w 55"/>
                <a:gd name="T23" fmla="*/ 12 h 23"/>
                <a:gd name="T24" fmla="*/ 9 w 55"/>
                <a:gd name="T25" fmla="*/ 13 h 23"/>
                <a:gd name="T26" fmla="*/ 15 w 55"/>
                <a:gd name="T27" fmla="*/ 13 h 23"/>
                <a:gd name="T28" fmla="*/ 23 w 55"/>
                <a:gd name="T29" fmla="*/ 15 h 23"/>
                <a:gd name="T30" fmla="*/ 29 w 55"/>
                <a:gd name="T31" fmla="*/ 17 h 23"/>
                <a:gd name="T32" fmla="*/ 36 w 55"/>
                <a:gd name="T33" fmla="*/ 19 h 23"/>
                <a:gd name="T34" fmla="*/ 41 w 55"/>
                <a:gd name="T35" fmla="*/ 20 h 23"/>
                <a:gd name="T36" fmla="*/ 42 w 55"/>
                <a:gd name="T37" fmla="*/ 20 h 23"/>
                <a:gd name="T38" fmla="*/ 40 w 55"/>
                <a:gd name="T39" fmla="*/ 16 h 23"/>
                <a:gd name="T40" fmla="*/ 42 w 55"/>
                <a:gd name="T41" fmla="*/ 20 h 23"/>
                <a:gd name="T42" fmla="*/ 44 w 55"/>
                <a:gd name="T43" fmla="*/ 22 h 23"/>
                <a:gd name="T44" fmla="*/ 47 w 55"/>
                <a:gd name="T45" fmla="*/ 22 h 23"/>
                <a:gd name="T46" fmla="*/ 50 w 55"/>
                <a:gd name="T47" fmla="*/ 22 h 23"/>
                <a:gd name="T48" fmla="*/ 52 w 55"/>
                <a:gd name="T49" fmla="*/ 21 h 23"/>
                <a:gd name="T50" fmla="*/ 53 w 55"/>
                <a:gd name="T51" fmla="*/ 20 h 23"/>
                <a:gd name="T52" fmla="*/ 54 w 55"/>
                <a:gd name="T53" fmla="*/ 17 h 23"/>
                <a:gd name="T54" fmla="*/ 54 w 55"/>
                <a:gd name="T55" fmla="*/ 15 h 23"/>
                <a:gd name="T56" fmla="*/ 52 w 55"/>
                <a:gd name="T57" fmla="*/ 13 h 23"/>
                <a:gd name="T58" fmla="*/ 54 w 55"/>
                <a:gd name="T59" fmla="*/ 18 h 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5" h="23">
                  <a:moveTo>
                    <a:pt x="54" y="18"/>
                  </a:moveTo>
                  <a:lnTo>
                    <a:pt x="52" y="13"/>
                  </a:lnTo>
                  <a:lnTo>
                    <a:pt x="47" y="10"/>
                  </a:lnTo>
                  <a:lnTo>
                    <a:pt x="41" y="9"/>
                  </a:lnTo>
                  <a:lnTo>
                    <a:pt x="34" y="6"/>
                  </a:lnTo>
                  <a:lnTo>
                    <a:pt x="27" y="4"/>
                  </a:lnTo>
                  <a:lnTo>
                    <a:pt x="18" y="2"/>
                  </a:lnTo>
                  <a:lnTo>
                    <a:pt x="12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9" y="13"/>
                  </a:lnTo>
                  <a:lnTo>
                    <a:pt x="15" y="13"/>
                  </a:lnTo>
                  <a:lnTo>
                    <a:pt x="23" y="15"/>
                  </a:lnTo>
                  <a:lnTo>
                    <a:pt x="29" y="17"/>
                  </a:lnTo>
                  <a:lnTo>
                    <a:pt x="36" y="19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0" y="16"/>
                  </a:lnTo>
                  <a:lnTo>
                    <a:pt x="42" y="20"/>
                  </a:lnTo>
                  <a:lnTo>
                    <a:pt x="44" y="22"/>
                  </a:lnTo>
                  <a:lnTo>
                    <a:pt x="47" y="22"/>
                  </a:lnTo>
                  <a:lnTo>
                    <a:pt x="50" y="22"/>
                  </a:lnTo>
                  <a:lnTo>
                    <a:pt x="52" y="21"/>
                  </a:lnTo>
                  <a:lnTo>
                    <a:pt x="53" y="20"/>
                  </a:lnTo>
                  <a:lnTo>
                    <a:pt x="54" y="17"/>
                  </a:lnTo>
                  <a:lnTo>
                    <a:pt x="54" y="15"/>
                  </a:lnTo>
                  <a:lnTo>
                    <a:pt x="52" y="13"/>
                  </a:lnTo>
                  <a:lnTo>
                    <a:pt x="54" y="18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5" name="Freeform 558">
              <a:extLst>
                <a:ext uri="{FF2B5EF4-FFF2-40B4-BE49-F238E27FC236}">
                  <a16:creationId xmlns:a16="http://schemas.microsoft.com/office/drawing/2014/main" id="{535F83B4-800A-47CC-98ED-BD668EAF4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884"/>
              <a:ext cx="17" cy="17"/>
            </a:xfrm>
            <a:custGeom>
              <a:avLst/>
              <a:gdLst>
                <a:gd name="T0" fmla="*/ 14 w 17"/>
                <a:gd name="T1" fmla="*/ 0 h 17"/>
                <a:gd name="T2" fmla="*/ 16 w 17"/>
                <a:gd name="T3" fmla="*/ 9 h 17"/>
                <a:gd name="T4" fmla="*/ 16 w 17"/>
                <a:gd name="T5" fmla="*/ 3 h 17"/>
                <a:gd name="T6" fmla="*/ 1 w 17"/>
                <a:gd name="T7" fmla="*/ 0 h 17"/>
                <a:gd name="T8" fmla="*/ 0 w 17"/>
                <a:gd name="T9" fmla="*/ 3 h 17"/>
                <a:gd name="T10" fmla="*/ 1 w 17"/>
                <a:gd name="T11" fmla="*/ 9 h 17"/>
                <a:gd name="T12" fmla="*/ 0 w 17"/>
                <a:gd name="T13" fmla="*/ 3 h 17"/>
                <a:gd name="T14" fmla="*/ 0 w 17"/>
                <a:gd name="T15" fmla="*/ 9 h 17"/>
                <a:gd name="T16" fmla="*/ 1 w 17"/>
                <a:gd name="T17" fmla="*/ 12 h 17"/>
                <a:gd name="T18" fmla="*/ 2 w 17"/>
                <a:gd name="T19" fmla="*/ 16 h 17"/>
                <a:gd name="T20" fmla="*/ 5 w 17"/>
                <a:gd name="T21" fmla="*/ 16 h 17"/>
                <a:gd name="T22" fmla="*/ 8 w 17"/>
                <a:gd name="T23" fmla="*/ 16 h 17"/>
                <a:gd name="T24" fmla="*/ 11 w 17"/>
                <a:gd name="T25" fmla="*/ 16 h 17"/>
                <a:gd name="T26" fmla="*/ 14 w 17"/>
                <a:gd name="T27" fmla="*/ 12 h 17"/>
                <a:gd name="T28" fmla="*/ 16 w 17"/>
                <a:gd name="T29" fmla="*/ 9 h 17"/>
                <a:gd name="T30" fmla="*/ 14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7">
                  <a:moveTo>
                    <a:pt x="14" y="0"/>
                  </a:moveTo>
                  <a:lnTo>
                    <a:pt x="16" y="9"/>
                  </a:lnTo>
                  <a:lnTo>
                    <a:pt x="16" y="3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0" y="3"/>
                  </a:lnTo>
                  <a:lnTo>
                    <a:pt x="0" y="9"/>
                  </a:lnTo>
                  <a:lnTo>
                    <a:pt x="1" y="12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4" y="12"/>
                  </a:lnTo>
                  <a:lnTo>
                    <a:pt x="16" y="9"/>
                  </a:lnTo>
                  <a:lnTo>
                    <a:pt x="14" y="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6" name="Freeform 559">
              <a:extLst>
                <a:ext uri="{FF2B5EF4-FFF2-40B4-BE49-F238E27FC236}">
                  <a16:creationId xmlns:a16="http://schemas.microsoft.com/office/drawing/2014/main" id="{D741709F-BC1D-4C71-8337-F43DC3A85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" y="885"/>
              <a:ext cx="29" cy="22"/>
            </a:xfrm>
            <a:custGeom>
              <a:avLst/>
              <a:gdLst>
                <a:gd name="T0" fmla="*/ 19 w 29"/>
                <a:gd name="T1" fmla="*/ 10 h 22"/>
                <a:gd name="T2" fmla="*/ 27 w 29"/>
                <a:gd name="T3" fmla="*/ 12 h 22"/>
                <a:gd name="T4" fmla="*/ 25 w 29"/>
                <a:gd name="T5" fmla="*/ 10 h 22"/>
                <a:gd name="T6" fmla="*/ 23 w 29"/>
                <a:gd name="T7" fmla="*/ 8 h 22"/>
                <a:gd name="T8" fmla="*/ 20 w 29"/>
                <a:gd name="T9" fmla="*/ 7 h 22"/>
                <a:gd name="T10" fmla="*/ 18 w 29"/>
                <a:gd name="T11" fmla="*/ 5 h 22"/>
                <a:gd name="T12" fmla="*/ 15 w 29"/>
                <a:gd name="T13" fmla="*/ 3 h 22"/>
                <a:gd name="T14" fmla="*/ 14 w 29"/>
                <a:gd name="T15" fmla="*/ 1 h 22"/>
                <a:gd name="T16" fmla="*/ 12 w 29"/>
                <a:gd name="T17" fmla="*/ 0 h 22"/>
                <a:gd name="T18" fmla="*/ 0 w 29"/>
                <a:gd name="T19" fmla="*/ 5 h 22"/>
                <a:gd name="T20" fmla="*/ 2 w 29"/>
                <a:gd name="T21" fmla="*/ 7 h 22"/>
                <a:gd name="T22" fmla="*/ 4 w 29"/>
                <a:gd name="T23" fmla="*/ 9 h 22"/>
                <a:gd name="T24" fmla="*/ 6 w 29"/>
                <a:gd name="T25" fmla="*/ 12 h 22"/>
                <a:gd name="T26" fmla="*/ 10 w 29"/>
                <a:gd name="T27" fmla="*/ 13 h 22"/>
                <a:gd name="T28" fmla="*/ 12 w 29"/>
                <a:gd name="T29" fmla="*/ 15 h 22"/>
                <a:gd name="T30" fmla="*/ 14 w 29"/>
                <a:gd name="T31" fmla="*/ 17 h 22"/>
                <a:gd name="T32" fmla="*/ 16 w 29"/>
                <a:gd name="T33" fmla="*/ 18 h 22"/>
                <a:gd name="T34" fmla="*/ 16 w 29"/>
                <a:gd name="T35" fmla="*/ 19 h 22"/>
                <a:gd name="T36" fmla="*/ 24 w 29"/>
                <a:gd name="T37" fmla="*/ 20 h 22"/>
                <a:gd name="T38" fmla="*/ 16 w 29"/>
                <a:gd name="T39" fmla="*/ 19 h 22"/>
                <a:gd name="T40" fmla="*/ 18 w 29"/>
                <a:gd name="T41" fmla="*/ 20 h 22"/>
                <a:gd name="T42" fmla="*/ 20 w 29"/>
                <a:gd name="T43" fmla="*/ 21 h 22"/>
                <a:gd name="T44" fmla="*/ 23 w 29"/>
                <a:gd name="T45" fmla="*/ 21 h 22"/>
                <a:gd name="T46" fmla="*/ 25 w 29"/>
                <a:gd name="T47" fmla="*/ 20 h 22"/>
                <a:gd name="T48" fmla="*/ 27 w 29"/>
                <a:gd name="T49" fmla="*/ 19 h 22"/>
                <a:gd name="T50" fmla="*/ 28 w 29"/>
                <a:gd name="T51" fmla="*/ 16 h 22"/>
                <a:gd name="T52" fmla="*/ 28 w 29"/>
                <a:gd name="T53" fmla="*/ 15 h 22"/>
                <a:gd name="T54" fmla="*/ 27 w 29"/>
                <a:gd name="T55" fmla="*/ 12 h 22"/>
                <a:gd name="T56" fmla="*/ 19 w 29"/>
                <a:gd name="T57" fmla="*/ 10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2">
                  <a:moveTo>
                    <a:pt x="19" y="10"/>
                  </a:moveTo>
                  <a:lnTo>
                    <a:pt x="27" y="12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9"/>
                  </a:lnTo>
                  <a:lnTo>
                    <a:pt x="6" y="12"/>
                  </a:lnTo>
                  <a:lnTo>
                    <a:pt x="10" y="13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24" y="20"/>
                  </a:lnTo>
                  <a:lnTo>
                    <a:pt x="16" y="19"/>
                  </a:lnTo>
                  <a:lnTo>
                    <a:pt x="18" y="20"/>
                  </a:lnTo>
                  <a:lnTo>
                    <a:pt x="20" y="21"/>
                  </a:lnTo>
                  <a:lnTo>
                    <a:pt x="23" y="21"/>
                  </a:lnTo>
                  <a:lnTo>
                    <a:pt x="25" y="20"/>
                  </a:lnTo>
                  <a:lnTo>
                    <a:pt x="27" y="19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7" y="12"/>
                  </a:lnTo>
                  <a:lnTo>
                    <a:pt x="19" y="1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7" name="Freeform 560">
              <a:extLst>
                <a:ext uri="{FF2B5EF4-FFF2-40B4-BE49-F238E27FC236}">
                  <a16:creationId xmlns:a16="http://schemas.microsoft.com/office/drawing/2014/main" id="{0F065E89-6D4F-46B7-AE74-02759BC2A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894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7 w 17"/>
                <a:gd name="T3" fmla="*/ 0 h 17"/>
                <a:gd name="T4" fmla="*/ 0 w 17"/>
                <a:gd name="T5" fmla="*/ 4 h 17"/>
                <a:gd name="T6" fmla="*/ 5 w 17"/>
                <a:gd name="T7" fmla="*/ 16 h 17"/>
                <a:gd name="T8" fmla="*/ 11 w 17"/>
                <a:gd name="T9" fmla="*/ 13 h 17"/>
                <a:gd name="T10" fmla="*/ 4 w 17"/>
                <a:gd name="T11" fmla="*/ 8 h 17"/>
                <a:gd name="T12" fmla="*/ 11 w 17"/>
                <a:gd name="T13" fmla="*/ 13 h 17"/>
                <a:gd name="T14" fmla="*/ 13 w 17"/>
                <a:gd name="T15" fmla="*/ 11 h 17"/>
                <a:gd name="T16" fmla="*/ 16 w 17"/>
                <a:gd name="T17" fmla="*/ 8 h 17"/>
                <a:gd name="T18" fmla="*/ 16 w 17"/>
                <a:gd name="T19" fmla="*/ 7 h 17"/>
                <a:gd name="T20" fmla="*/ 16 w 17"/>
                <a:gd name="T21" fmla="*/ 4 h 17"/>
                <a:gd name="T22" fmla="*/ 13 w 17"/>
                <a:gd name="T23" fmla="*/ 1 h 17"/>
                <a:gd name="T24" fmla="*/ 12 w 17"/>
                <a:gd name="T25" fmla="*/ 1 h 17"/>
                <a:gd name="T26" fmla="*/ 9 w 17"/>
                <a:gd name="T27" fmla="*/ 0 h 17"/>
                <a:gd name="T28" fmla="*/ 7 w 17"/>
                <a:gd name="T29" fmla="*/ 0 h 17"/>
                <a:gd name="T30" fmla="*/ 16 w 17"/>
                <a:gd name="T31" fmla="*/ 4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7">
                  <a:moveTo>
                    <a:pt x="16" y="4"/>
                  </a:moveTo>
                  <a:lnTo>
                    <a:pt x="7" y="0"/>
                  </a:lnTo>
                  <a:lnTo>
                    <a:pt x="0" y="4"/>
                  </a:lnTo>
                  <a:lnTo>
                    <a:pt x="5" y="16"/>
                  </a:lnTo>
                  <a:lnTo>
                    <a:pt x="11" y="13"/>
                  </a:lnTo>
                  <a:lnTo>
                    <a:pt x="4" y="8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4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16" y="4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8" name="Freeform 561">
              <a:extLst>
                <a:ext uri="{FF2B5EF4-FFF2-40B4-BE49-F238E27FC236}">
                  <a16:creationId xmlns:a16="http://schemas.microsoft.com/office/drawing/2014/main" id="{227CA97F-5C0F-44F8-BB9C-7D6A5886D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899"/>
              <a:ext cx="17" cy="19"/>
            </a:xfrm>
            <a:custGeom>
              <a:avLst/>
              <a:gdLst>
                <a:gd name="T0" fmla="*/ 2 w 17"/>
                <a:gd name="T1" fmla="*/ 11 h 19"/>
                <a:gd name="T2" fmla="*/ 16 w 17"/>
                <a:gd name="T3" fmla="*/ 11 h 19"/>
                <a:gd name="T4" fmla="*/ 13 w 17"/>
                <a:gd name="T5" fmla="*/ 0 h 19"/>
                <a:gd name="T6" fmla="*/ 0 w 17"/>
                <a:gd name="T7" fmla="*/ 3 h 19"/>
                <a:gd name="T8" fmla="*/ 2 w 17"/>
                <a:gd name="T9" fmla="*/ 14 h 19"/>
                <a:gd name="T10" fmla="*/ 16 w 17"/>
                <a:gd name="T11" fmla="*/ 14 h 19"/>
                <a:gd name="T12" fmla="*/ 2 w 17"/>
                <a:gd name="T13" fmla="*/ 14 h 19"/>
                <a:gd name="T14" fmla="*/ 4 w 17"/>
                <a:gd name="T15" fmla="*/ 17 h 19"/>
                <a:gd name="T16" fmla="*/ 5 w 17"/>
                <a:gd name="T17" fmla="*/ 17 h 19"/>
                <a:gd name="T18" fmla="*/ 8 w 17"/>
                <a:gd name="T19" fmla="*/ 18 h 19"/>
                <a:gd name="T20" fmla="*/ 10 w 17"/>
                <a:gd name="T21" fmla="*/ 18 h 19"/>
                <a:gd name="T22" fmla="*/ 13 w 17"/>
                <a:gd name="T23" fmla="*/ 17 h 19"/>
                <a:gd name="T24" fmla="*/ 14 w 17"/>
                <a:gd name="T25" fmla="*/ 16 h 19"/>
                <a:gd name="T26" fmla="*/ 16 w 17"/>
                <a:gd name="T27" fmla="*/ 14 h 19"/>
                <a:gd name="T28" fmla="*/ 16 w 17"/>
                <a:gd name="T29" fmla="*/ 11 h 19"/>
                <a:gd name="T30" fmla="*/ 2 w 17"/>
                <a:gd name="T31" fmla="*/ 11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9">
                  <a:moveTo>
                    <a:pt x="2" y="11"/>
                  </a:moveTo>
                  <a:lnTo>
                    <a:pt x="16" y="11"/>
                  </a:lnTo>
                  <a:lnTo>
                    <a:pt x="13" y="0"/>
                  </a:lnTo>
                  <a:lnTo>
                    <a:pt x="0" y="3"/>
                  </a:lnTo>
                  <a:lnTo>
                    <a:pt x="2" y="14"/>
                  </a:lnTo>
                  <a:lnTo>
                    <a:pt x="16" y="14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6" y="11"/>
                  </a:lnTo>
                  <a:lnTo>
                    <a:pt x="2" y="11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9" name="Freeform 562">
              <a:extLst>
                <a:ext uri="{FF2B5EF4-FFF2-40B4-BE49-F238E27FC236}">
                  <a16:creationId xmlns:a16="http://schemas.microsoft.com/office/drawing/2014/main" id="{8A98770F-116A-4E68-8433-AA3FCE2FC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887"/>
              <a:ext cx="17" cy="26"/>
            </a:xfrm>
            <a:custGeom>
              <a:avLst/>
              <a:gdLst>
                <a:gd name="T0" fmla="*/ 10 w 17"/>
                <a:gd name="T1" fmla="*/ 0 h 26"/>
                <a:gd name="T2" fmla="*/ 3 w 17"/>
                <a:gd name="T3" fmla="*/ 5 h 26"/>
                <a:gd name="T4" fmla="*/ 0 w 17"/>
                <a:gd name="T5" fmla="*/ 22 h 26"/>
                <a:gd name="T6" fmla="*/ 11 w 17"/>
                <a:gd name="T7" fmla="*/ 25 h 26"/>
                <a:gd name="T8" fmla="*/ 16 w 17"/>
                <a:gd name="T9" fmla="*/ 7 h 26"/>
                <a:gd name="T10" fmla="*/ 9 w 17"/>
                <a:gd name="T11" fmla="*/ 11 h 26"/>
                <a:gd name="T12" fmla="*/ 16 w 17"/>
                <a:gd name="T13" fmla="*/ 7 h 26"/>
                <a:gd name="T14" fmla="*/ 16 w 17"/>
                <a:gd name="T15" fmla="*/ 5 h 26"/>
                <a:gd name="T16" fmla="*/ 14 w 17"/>
                <a:gd name="T17" fmla="*/ 2 h 26"/>
                <a:gd name="T18" fmla="*/ 13 w 17"/>
                <a:gd name="T19" fmla="*/ 1 h 26"/>
                <a:gd name="T20" fmla="*/ 10 w 17"/>
                <a:gd name="T21" fmla="*/ 0 h 26"/>
                <a:gd name="T22" fmla="*/ 9 w 17"/>
                <a:gd name="T23" fmla="*/ 0 h 26"/>
                <a:gd name="T24" fmla="*/ 6 w 17"/>
                <a:gd name="T25" fmla="*/ 1 h 26"/>
                <a:gd name="T26" fmla="*/ 5 w 17"/>
                <a:gd name="T27" fmla="*/ 2 h 26"/>
                <a:gd name="T28" fmla="*/ 3 w 17"/>
                <a:gd name="T29" fmla="*/ 5 h 26"/>
                <a:gd name="T30" fmla="*/ 10 w 17"/>
                <a:gd name="T31" fmla="*/ 0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26">
                  <a:moveTo>
                    <a:pt x="10" y="0"/>
                  </a:moveTo>
                  <a:lnTo>
                    <a:pt x="3" y="5"/>
                  </a:lnTo>
                  <a:lnTo>
                    <a:pt x="0" y="22"/>
                  </a:lnTo>
                  <a:lnTo>
                    <a:pt x="11" y="25"/>
                  </a:lnTo>
                  <a:lnTo>
                    <a:pt x="16" y="7"/>
                  </a:lnTo>
                  <a:lnTo>
                    <a:pt x="9" y="11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5" y="2"/>
                  </a:lnTo>
                  <a:lnTo>
                    <a:pt x="3" y="5"/>
                  </a:lnTo>
                  <a:lnTo>
                    <a:pt x="10" y="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0" name="Freeform 563">
              <a:extLst>
                <a:ext uri="{FF2B5EF4-FFF2-40B4-BE49-F238E27FC236}">
                  <a16:creationId xmlns:a16="http://schemas.microsoft.com/office/drawing/2014/main" id="{64F8DEF4-C74A-4A03-90C4-272F4F678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" y="887"/>
              <a:ext cx="17" cy="17"/>
            </a:xfrm>
            <a:custGeom>
              <a:avLst/>
              <a:gdLst>
                <a:gd name="T0" fmla="*/ 0 w 17"/>
                <a:gd name="T1" fmla="*/ 7 h 17"/>
                <a:gd name="T2" fmla="*/ 8 w 17"/>
                <a:gd name="T3" fmla="*/ 0 h 17"/>
                <a:gd name="T4" fmla="*/ 5 w 17"/>
                <a:gd name="T5" fmla="*/ 0 h 17"/>
                <a:gd name="T6" fmla="*/ 3 w 17"/>
                <a:gd name="T7" fmla="*/ 14 h 17"/>
                <a:gd name="T8" fmla="*/ 7 w 17"/>
                <a:gd name="T9" fmla="*/ 16 h 17"/>
                <a:gd name="T10" fmla="*/ 14 w 17"/>
                <a:gd name="T11" fmla="*/ 10 h 17"/>
                <a:gd name="T12" fmla="*/ 7 w 17"/>
                <a:gd name="T13" fmla="*/ 16 h 17"/>
                <a:gd name="T14" fmla="*/ 10 w 17"/>
                <a:gd name="T15" fmla="*/ 14 h 17"/>
                <a:gd name="T16" fmla="*/ 12 w 17"/>
                <a:gd name="T17" fmla="*/ 14 h 17"/>
                <a:gd name="T18" fmla="*/ 14 w 17"/>
                <a:gd name="T19" fmla="*/ 12 h 17"/>
                <a:gd name="T20" fmla="*/ 16 w 17"/>
                <a:gd name="T21" fmla="*/ 8 h 17"/>
                <a:gd name="T22" fmla="*/ 14 w 17"/>
                <a:gd name="T23" fmla="*/ 7 h 17"/>
                <a:gd name="T24" fmla="*/ 14 w 17"/>
                <a:gd name="T25" fmla="*/ 3 h 17"/>
                <a:gd name="T26" fmla="*/ 12 w 17"/>
                <a:gd name="T27" fmla="*/ 1 h 17"/>
                <a:gd name="T28" fmla="*/ 8 w 17"/>
                <a:gd name="T29" fmla="*/ 0 h 17"/>
                <a:gd name="T30" fmla="*/ 0 w 17"/>
                <a:gd name="T31" fmla="*/ 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7">
                  <a:moveTo>
                    <a:pt x="0" y="7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14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7" y="16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0" y="7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1" name="Freeform 564">
              <a:extLst>
                <a:ext uri="{FF2B5EF4-FFF2-40B4-BE49-F238E27FC236}">
                  <a16:creationId xmlns:a16="http://schemas.microsoft.com/office/drawing/2014/main" id="{9D5A3722-7774-4842-8D81-A71D9F152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751"/>
              <a:ext cx="176" cy="141"/>
            </a:xfrm>
            <a:custGeom>
              <a:avLst/>
              <a:gdLst>
                <a:gd name="T0" fmla="*/ 10 w 176"/>
                <a:gd name="T1" fmla="*/ 14 h 141"/>
                <a:gd name="T2" fmla="*/ 7 w 176"/>
                <a:gd name="T3" fmla="*/ 14 h 141"/>
                <a:gd name="T4" fmla="*/ 26 w 176"/>
                <a:gd name="T5" fmla="*/ 18 h 141"/>
                <a:gd name="T6" fmla="*/ 43 w 176"/>
                <a:gd name="T7" fmla="*/ 22 h 141"/>
                <a:gd name="T8" fmla="*/ 60 w 176"/>
                <a:gd name="T9" fmla="*/ 28 h 141"/>
                <a:gd name="T10" fmla="*/ 76 w 176"/>
                <a:gd name="T11" fmla="*/ 33 h 141"/>
                <a:gd name="T12" fmla="*/ 91 w 176"/>
                <a:gd name="T13" fmla="*/ 39 h 141"/>
                <a:gd name="T14" fmla="*/ 104 w 176"/>
                <a:gd name="T15" fmla="*/ 45 h 141"/>
                <a:gd name="T16" fmla="*/ 116 w 176"/>
                <a:gd name="T17" fmla="*/ 53 h 141"/>
                <a:gd name="T18" fmla="*/ 128 w 176"/>
                <a:gd name="T19" fmla="*/ 60 h 141"/>
                <a:gd name="T20" fmla="*/ 137 w 176"/>
                <a:gd name="T21" fmla="*/ 68 h 141"/>
                <a:gd name="T22" fmla="*/ 145 w 176"/>
                <a:gd name="T23" fmla="*/ 76 h 141"/>
                <a:gd name="T24" fmla="*/ 151 w 176"/>
                <a:gd name="T25" fmla="*/ 84 h 141"/>
                <a:gd name="T26" fmla="*/ 155 w 176"/>
                <a:gd name="T27" fmla="*/ 94 h 141"/>
                <a:gd name="T28" fmla="*/ 158 w 176"/>
                <a:gd name="T29" fmla="*/ 104 h 141"/>
                <a:gd name="T30" fmla="*/ 159 w 176"/>
                <a:gd name="T31" fmla="*/ 114 h 141"/>
                <a:gd name="T32" fmla="*/ 159 w 176"/>
                <a:gd name="T33" fmla="*/ 125 h 141"/>
                <a:gd name="T34" fmla="*/ 155 w 176"/>
                <a:gd name="T35" fmla="*/ 136 h 141"/>
                <a:gd name="T36" fmla="*/ 170 w 176"/>
                <a:gd name="T37" fmla="*/ 140 h 141"/>
                <a:gd name="T38" fmla="*/ 174 w 176"/>
                <a:gd name="T39" fmla="*/ 127 h 141"/>
                <a:gd name="T40" fmla="*/ 175 w 176"/>
                <a:gd name="T41" fmla="*/ 114 h 141"/>
                <a:gd name="T42" fmla="*/ 174 w 176"/>
                <a:gd name="T43" fmla="*/ 102 h 141"/>
                <a:gd name="T44" fmla="*/ 170 w 176"/>
                <a:gd name="T45" fmla="*/ 90 h 141"/>
                <a:gd name="T46" fmla="*/ 164 w 176"/>
                <a:gd name="T47" fmla="*/ 79 h 141"/>
                <a:gd name="T48" fmla="*/ 158 w 176"/>
                <a:gd name="T49" fmla="*/ 68 h 141"/>
                <a:gd name="T50" fmla="*/ 148 w 176"/>
                <a:gd name="T51" fmla="*/ 58 h 141"/>
                <a:gd name="T52" fmla="*/ 138 w 176"/>
                <a:gd name="T53" fmla="*/ 49 h 141"/>
                <a:gd name="T54" fmla="*/ 126 w 176"/>
                <a:gd name="T55" fmla="*/ 41 h 141"/>
                <a:gd name="T56" fmla="*/ 113 w 176"/>
                <a:gd name="T57" fmla="*/ 34 h 141"/>
                <a:gd name="T58" fmla="*/ 98 w 176"/>
                <a:gd name="T59" fmla="*/ 27 h 141"/>
                <a:gd name="T60" fmla="*/ 83 w 176"/>
                <a:gd name="T61" fmla="*/ 20 h 141"/>
                <a:gd name="T62" fmla="*/ 66 w 176"/>
                <a:gd name="T63" fmla="*/ 14 h 141"/>
                <a:gd name="T64" fmla="*/ 48 w 176"/>
                <a:gd name="T65" fmla="*/ 10 h 141"/>
                <a:gd name="T66" fmla="*/ 29 w 176"/>
                <a:gd name="T67" fmla="*/ 4 h 141"/>
                <a:gd name="T68" fmla="*/ 10 w 176"/>
                <a:gd name="T69" fmla="*/ 0 h 141"/>
                <a:gd name="T70" fmla="*/ 8 w 176"/>
                <a:gd name="T71" fmla="*/ 0 h 141"/>
                <a:gd name="T72" fmla="*/ 10 w 176"/>
                <a:gd name="T73" fmla="*/ 0 h 141"/>
                <a:gd name="T74" fmla="*/ 7 w 176"/>
                <a:gd name="T75" fmla="*/ 0 h 141"/>
                <a:gd name="T76" fmla="*/ 4 w 176"/>
                <a:gd name="T77" fmla="*/ 1 h 141"/>
                <a:gd name="T78" fmla="*/ 1 w 176"/>
                <a:gd name="T79" fmla="*/ 3 h 141"/>
                <a:gd name="T80" fmla="*/ 1 w 176"/>
                <a:gd name="T81" fmla="*/ 6 h 141"/>
                <a:gd name="T82" fmla="*/ 0 w 176"/>
                <a:gd name="T83" fmla="*/ 8 h 141"/>
                <a:gd name="T84" fmla="*/ 1 w 176"/>
                <a:gd name="T85" fmla="*/ 11 h 141"/>
                <a:gd name="T86" fmla="*/ 3 w 176"/>
                <a:gd name="T87" fmla="*/ 12 h 141"/>
                <a:gd name="T88" fmla="*/ 7 w 176"/>
                <a:gd name="T89" fmla="*/ 14 h 141"/>
                <a:gd name="T90" fmla="*/ 10 w 176"/>
                <a:gd name="T91" fmla="*/ 14 h 1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76" h="141">
                  <a:moveTo>
                    <a:pt x="10" y="14"/>
                  </a:moveTo>
                  <a:lnTo>
                    <a:pt x="7" y="14"/>
                  </a:lnTo>
                  <a:lnTo>
                    <a:pt x="26" y="18"/>
                  </a:lnTo>
                  <a:lnTo>
                    <a:pt x="43" y="22"/>
                  </a:lnTo>
                  <a:lnTo>
                    <a:pt x="60" y="28"/>
                  </a:lnTo>
                  <a:lnTo>
                    <a:pt x="76" y="33"/>
                  </a:lnTo>
                  <a:lnTo>
                    <a:pt x="91" y="39"/>
                  </a:lnTo>
                  <a:lnTo>
                    <a:pt x="104" y="45"/>
                  </a:lnTo>
                  <a:lnTo>
                    <a:pt x="116" y="53"/>
                  </a:lnTo>
                  <a:lnTo>
                    <a:pt x="128" y="60"/>
                  </a:lnTo>
                  <a:lnTo>
                    <a:pt x="137" y="68"/>
                  </a:lnTo>
                  <a:lnTo>
                    <a:pt x="145" y="76"/>
                  </a:lnTo>
                  <a:lnTo>
                    <a:pt x="151" y="84"/>
                  </a:lnTo>
                  <a:lnTo>
                    <a:pt x="155" y="94"/>
                  </a:lnTo>
                  <a:lnTo>
                    <a:pt x="158" y="104"/>
                  </a:lnTo>
                  <a:lnTo>
                    <a:pt x="159" y="114"/>
                  </a:lnTo>
                  <a:lnTo>
                    <a:pt x="159" y="125"/>
                  </a:lnTo>
                  <a:lnTo>
                    <a:pt x="155" y="136"/>
                  </a:lnTo>
                  <a:lnTo>
                    <a:pt x="170" y="140"/>
                  </a:lnTo>
                  <a:lnTo>
                    <a:pt x="174" y="127"/>
                  </a:lnTo>
                  <a:lnTo>
                    <a:pt x="175" y="114"/>
                  </a:lnTo>
                  <a:lnTo>
                    <a:pt x="174" y="102"/>
                  </a:lnTo>
                  <a:lnTo>
                    <a:pt x="170" y="90"/>
                  </a:lnTo>
                  <a:lnTo>
                    <a:pt x="164" y="79"/>
                  </a:lnTo>
                  <a:lnTo>
                    <a:pt x="158" y="68"/>
                  </a:lnTo>
                  <a:lnTo>
                    <a:pt x="148" y="58"/>
                  </a:lnTo>
                  <a:lnTo>
                    <a:pt x="138" y="49"/>
                  </a:lnTo>
                  <a:lnTo>
                    <a:pt x="126" y="41"/>
                  </a:lnTo>
                  <a:lnTo>
                    <a:pt x="113" y="34"/>
                  </a:lnTo>
                  <a:lnTo>
                    <a:pt x="98" y="27"/>
                  </a:lnTo>
                  <a:lnTo>
                    <a:pt x="83" y="20"/>
                  </a:lnTo>
                  <a:lnTo>
                    <a:pt x="66" y="14"/>
                  </a:lnTo>
                  <a:lnTo>
                    <a:pt x="48" y="10"/>
                  </a:lnTo>
                  <a:lnTo>
                    <a:pt x="29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1" y="6"/>
                  </a:lnTo>
                  <a:lnTo>
                    <a:pt x="0" y="8"/>
                  </a:lnTo>
                  <a:lnTo>
                    <a:pt x="1" y="11"/>
                  </a:lnTo>
                  <a:lnTo>
                    <a:pt x="3" y="12"/>
                  </a:lnTo>
                  <a:lnTo>
                    <a:pt x="7" y="14"/>
                  </a:lnTo>
                  <a:lnTo>
                    <a:pt x="10" y="14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2" name="Freeform 565">
              <a:extLst>
                <a:ext uri="{FF2B5EF4-FFF2-40B4-BE49-F238E27FC236}">
                  <a16:creationId xmlns:a16="http://schemas.microsoft.com/office/drawing/2014/main" id="{C5D1D9D9-D3F9-41BA-B212-4DCC30530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751"/>
              <a:ext cx="91" cy="23"/>
            </a:xfrm>
            <a:custGeom>
              <a:avLst/>
              <a:gdLst>
                <a:gd name="T0" fmla="*/ 14 w 91"/>
                <a:gd name="T1" fmla="*/ 17 h 23"/>
                <a:gd name="T2" fmla="*/ 7 w 91"/>
                <a:gd name="T3" fmla="*/ 22 h 23"/>
                <a:gd name="T4" fmla="*/ 90 w 91"/>
                <a:gd name="T5" fmla="*/ 12 h 23"/>
                <a:gd name="T6" fmla="*/ 88 w 91"/>
                <a:gd name="T7" fmla="*/ 0 h 23"/>
                <a:gd name="T8" fmla="*/ 5 w 91"/>
                <a:gd name="T9" fmla="*/ 10 h 23"/>
                <a:gd name="T10" fmla="*/ 0 w 91"/>
                <a:gd name="T11" fmla="*/ 14 h 23"/>
                <a:gd name="T12" fmla="*/ 5 w 91"/>
                <a:gd name="T13" fmla="*/ 10 h 23"/>
                <a:gd name="T14" fmla="*/ 2 w 91"/>
                <a:gd name="T15" fmla="*/ 11 h 23"/>
                <a:gd name="T16" fmla="*/ 1 w 91"/>
                <a:gd name="T17" fmla="*/ 13 h 23"/>
                <a:gd name="T18" fmla="*/ 0 w 91"/>
                <a:gd name="T19" fmla="*/ 14 h 23"/>
                <a:gd name="T20" fmla="*/ 0 w 91"/>
                <a:gd name="T21" fmla="*/ 17 h 23"/>
                <a:gd name="T22" fmla="*/ 0 w 91"/>
                <a:gd name="T23" fmla="*/ 19 h 23"/>
                <a:gd name="T24" fmla="*/ 2 w 91"/>
                <a:gd name="T25" fmla="*/ 20 h 23"/>
                <a:gd name="T26" fmla="*/ 4 w 91"/>
                <a:gd name="T27" fmla="*/ 21 h 23"/>
                <a:gd name="T28" fmla="*/ 7 w 91"/>
                <a:gd name="T29" fmla="*/ 22 h 23"/>
                <a:gd name="T30" fmla="*/ 14 w 91"/>
                <a:gd name="T31" fmla="*/ 17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" h="23">
                  <a:moveTo>
                    <a:pt x="14" y="17"/>
                  </a:moveTo>
                  <a:lnTo>
                    <a:pt x="7" y="22"/>
                  </a:lnTo>
                  <a:lnTo>
                    <a:pt x="90" y="12"/>
                  </a:lnTo>
                  <a:lnTo>
                    <a:pt x="88" y="0"/>
                  </a:lnTo>
                  <a:lnTo>
                    <a:pt x="5" y="10"/>
                  </a:lnTo>
                  <a:lnTo>
                    <a:pt x="0" y="14"/>
                  </a:lnTo>
                  <a:lnTo>
                    <a:pt x="5" y="10"/>
                  </a:lnTo>
                  <a:lnTo>
                    <a:pt x="2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0"/>
                  </a:lnTo>
                  <a:lnTo>
                    <a:pt x="4" y="21"/>
                  </a:lnTo>
                  <a:lnTo>
                    <a:pt x="7" y="22"/>
                  </a:lnTo>
                  <a:lnTo>
                    <a:pt x="14" y="17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3" name="Freeform 566">
              <a:extLst>
                <a:ext uri="{FF2B5EF4-FFF2-40B4-BE49-F238E27FC236}">
                  <a16:creationId xmlns:a16="http://schemas.microsoft.com/office/drawing/2014/main" id="{6190D6D1-2A11-4EC5-B145-551F5ABD0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767"/>
              <a:ext cx="81" cy="72"/>
            </a:xfrm>
            <a:custGeom>
              <a:avLst/>
              <a:gdLst>
                <a:gd name="T0" fmla="*/ 14 w 81"/>
                <a:gd name="T1" fmla="*/ 69 h 72"/>
                <a:gd name="T2" fmla="*/ 15 w 81"/>
                <a:gd name="T3" fmla="*/ 67 h 72"/>
                <a:gd name="T4" fmla="*/ 23 w 81"/>
                <a:gd name="T5" fmla="*/ 48 h 72"/>
                <a:gd name="T6" fmla="*/ 32 w 81"/>
                <a:gd name="T7" fmla="*/ 34 h 72"/>
                <a:gd name="T8" fmla="*/ 42 w 81"/>
                <a:gd name="T9" fmla="*/ 26 h 72"/>
                <a:gd name="T10" fmla="*/ 51 w 81"/>
                <a:gd name="T11" fmla="*/ 19 h 72"/>
                <a:gd name="T12" fmla="*/ 59 w 81"/>
                <a:gd name="T13" fmla="*/ 17 h 72"/>
                <a:gd name="T14" fmla="*/ 66 w 81"/>
                <a:gd name="T15" fmla="*/ 14 h 72"/>
                <a:gd name="T16" fmla="*/ 74 w 81"/>
                <a:gd name="T17" fmla="*/ 13 h 72"/>
                <a:gd name="T18" fmla="*/ 80 w 81"/>
                <a:gd name="T19" fmla="*/ 6 h 72"/>
                <a:gd name="T20" fmla="*/ 66 w 81"/>
                <a:gd name="T21" fmla="*/ 2 h 72"/>
                <a:gd name="T22" fmla="*/ 68 w 81"/>
                <a:gd name="T23" fmla="*/ 0 h 72"/>
                <a:gd name="T24" fmla="*/ 62 w 81"/>
                <a:gd name="T25" fmla="*/ 2 h 72"/>
                <a:gd name="T26" fmla="*/ 54 w 81"/>
                <a:gd name="T27" fmla="*/ 4 h 72"/>
                <a:gd name="T28" fmla="*/ 44 w 81"/>
                <a:gd name="T29" fmla="*/ 8 h 72"/>
                <a:gd name="T30" fmla="*/ 32 w 81"/>
                <a:gd name="T31" fmla="*/ 15 h 72"/>
                <a:gd name="T32" fmla="*/ 21 w 81"/>
                <a:gd name="T33" fmla="*/ 26 h 72"/>
                <a:gd name="T34" fmla="*/ 9 w 81"/>
                <a:gd name="T35" fmla="*/ 41 h 72"/>
                <a:gd name="T36" fmla="*/ 0 w 81"/>
                <a:gd name="T37" fmla="*/ 64 h 72"/>
                <a:gd name="T38" fmla="*/ 1 w 81"/>
                <a:gd name="T39" fmla="*/ 62 h 72"/>
                <a:gd name="T40" fmla="*/ 0 w 81"/>
                <a:gd name="T41" fmla="*/ 64 h 72"/>
                <a:gd name="T42" fmla="*/ 0 w 81"/>
                <a:gd name="T43" fmla="*/ 66 h 72"/>
                <a:gd name="T44" fmla="*/ 1 w 81"/>
                <a:gd name="T45" fmla="*/ 68 h 72"/>
                <a:gd name="T46" fmla="*/ 3 w 81"/>
                <a:gd name="T47" fmla="*/ 70 h 72"/>
                <a:gd name="T48" fmla="*/ 5 w 81"/>
                <a:gd name="T49" fmla="*/ 71 h 72"/>
                <a:gd name="T50" fmla="*/ 8 w 81"/>
                <a:gd name="T51" fmla="*/ 71 h 72"/>
                <a:gd name="T52" fmla="*/ 10 w 81"/>
                <a:gd name="T53" fmla="*/ 71 h 72"/>
                <a:gd name="T54" fmla="*/ 12 w 81"/>
                <a:gd name="T55" fmla="*/ 69 h 72"/>
                <a:gd name="T56" fmla="*/ 15 w 81"/>
                <a:gd name="T57" fmla="*/ 67 h 72"/>
                <a:gd name="T58" fmla="*/ 14 w 81"/>
                <a:gd name="T59" fmla="*/ 69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1" h="72">
                  <a:moveTo>
                    <a:pt x="14" y="69"/>
                  </a:moveTo>
                  <a:lnTo>
                    <a:pt x="15" y="67"/>
                  </a:lnTo>
                  <a:lnTo>
                    <a:pt x="23" y="48"/>
                  </a:lnTo>
                  <a:lnTo>
                    <a:pt x="32" y="34"/>
                  </a:lnTo>
                  <a:lnTo>
                    <a:pt x="42" y="26"/>
                  </a:lnTo>
                  <a:lnTo>
                    <a:pt x="51" y="19"/>
                  </a:lnTo>
                  <a:lnTo>
                    <a:pt x="59" y="17"/>
                  </a:lnTo>
                  <a:lnTo>
                    <a:pt x="66" y="14"/>
                  </a:lnTo>
                  <a:lnTo>
                    <a:pt x="74" y="13"/>
                  </a:lnTo>
                  <a:lnTo>
                    <a:pt x="80" y="6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4" y="4"/>
                  </a:lnTo>
                  <a:lnTo>
                    <a:pt x="44" y="8"/>
                  </a:lnTo>
                  <a:lnTo>
                    <a:pt x="32" y="15"/>
                  </a:lnTo>
                  <a:lnTo>
                    <a:pt x="21" y="26"/>
                  </a:lnTo>
                  <a:lnTo>
                    <a:pt x="9" y="41"/>
                  </a:lnTo>
                  <a:lnTo>
                    <a:pt x="0" y="64"/>
                  </a:lnTo>
                  <a:lnTo>
                    <a:pt x="1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3" y="70"/>
                  </a:lnTo>
                  <a:lnTo>
                    <a:pt x="5" y="71"/>
                  </a:lnTo>
                  <a:lnTo>
                    <a:pt x="8" y="71"/>
                  </a:lnTo>
                  <a:lnTo>
                    <a:pt x="10" y="71"/>
                  </a:lnTo>
                  <a:lnTo>
                    <a:pt x="12" y="69"/>
                  </a:lnTo>
                  <a:lnTo>
                    <a:pt x="15" y="67"/>
                  </a:lnTo>
                  <a:lnTo>
                    <a:pt x="14" y="69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4" name="Freeform 567">
              <a:extLst>
                <a:ext uri="{FF2B5EF4-FFF2-40B4-BE49-F238E27FC236}">
                  <a16:creationId xmlns:a16="http://schemas.microsoft.com/office/drawing/2014/main" id="{2875AFEB-A1EB-4D60-BC86-726AC5C3C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834"/>
              <a:ext cx="36" cy="39"/>
            </a:xfrm>
            <a:custGeom>
              <a:avLst/>
              <a:gdLst>
                <a:gd name="T0" fmla="*/ 13 w 36"/>
                <a:gd name="T1" fmla="*/ 34 h 39"/>
                <a:gd name="T2" fmla="*/ 12 w 36"/>
                <a:gd name="T3" fmla="*/ 35 h 39"/>
                <a:gd name="T4" fmla="*/ 35 w 36"/>
                <a:gd name="T5" fmla="*/ 7 h 39"/>
                <a:gd name="T6" fmla="*/ 24 w 36"/>
                <a:gd name="T7" fmla="*/ 0 h 39"/>
                <a:gd name="T8" fmla="*/ 1 w 36"/>
                <a:gd name="T9" fmla="*/ 29 h 39"/>
                <a:gd name="T10" fmla="*/ 0 w 36"/>
                <a:gd name="T11" fmla="*/ 29 h 39"/>
                <a:gd name="T12" fmla="*/ 1 w 36"/>
                <a:gd name="T13" fmla="*/ 29 h 39"/>
                <a:gd name="T14" fmla="*/ 0 w 36"/>
                <a:gd name="T15" fmla="*/ 30 h 39"/>
                <a:gd name="T16" fmla="*/ 0 w 36"/>
                <a:gd name="T17" fmla="*/ 33 h 39"/>
                <a:gd name="T18" fmla="*/ 1 w 36"/>
                <a:gd name="T19" fmla="*/ 35 h 39"/>
                <a:gd name="T20" fmla="*/ 3 w 36"/>
                <a:gd name="T21" fmla="*/ 36 h 39"/>
                <a:gd name="T22" fmla="*/ 5 w 36"/>
                <a:gd name="T23" fmla="*/ 38 h 39"/>
                <a:gd name="T24" fmla="*/ 8 w 36"/>
                <a:gd name="T25" fmla="*/ 38 h 39"/>
                <a:gd name="T26" fmla="*/ 9 w 36"/>
                <a:gd name="T27" fmla="*/ 37 h 39"/>
                <a:gd name="T28" fmla="*/ 12 w 36"/>
                <a:gd name="T29" fmla="*/ 35 h 39"/>
                <a:gd name="T30" fmla="*/ 13 w 36"/>
                <a:gd name="T31" fmla="*/ 34 h 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6" h="39">
                  <a:moveTo>
                    <a:pt x="13" y="34"/>
                  </a:moveTo>
                  <a:lnTo>
                    <a:pt x="12" y="35"/>
                  </a:lnTo>
                  <a:lnTo>
                    <a:pt x="35" y="7"/>
                  </a:lnTo>
                  <a:lnTo>
                    <a:pt x="24" y="0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3" y="36"/>
                  </a:lnTo>
                  <a:lnTo>
                    <a:pt x="5" y="38"/>
                  </a:lnTo>
                  <a:lnTo>
                    <a:pt x="8" y="38"/>
                  </a:lnTo>
                  <a:lnTo>
                    <a:pt x="9" y="37"/>
                  </a:lnTo>
                  <a:lnTo>
                    <a:pt x="12" y="35"/>
                  </a:lnTo>
                  <a:lnTo>
                    <a:pt x="13" y="34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5" name="Freeform 568">
              <a:extLst>
                <a:ext uri="{FF2B5EF4-FFF2-40B4-BE49-F238E27FC236}">
                  <a16:creationId xmlns:a16="http://schemas.microsoft.com/office/drawing/2014/main" id="{FE6E9AF3-1A46-4E3F-9A02-8774C43C0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868"/>
              <a:ext cx="36" cy="125"/>
            </a:xfrm>
            <a:custGeom>
              <a:avLst/>
              <a:gdLst>
                <a:gd name="T0" fmla="*/ 34 w 36"/>
                <a:gd name="T1" fmla="*/ 114 h 125"/>
                <a:gd name="T2" fmla="*/ 35 w 36"/>
                <a:gd name="T3" fmla="*/ 116 h 125"/>
                <a:gd name="T4" fmla="*/ 33 w 36"/>
                <a:gd name="T5" fmla="*/ 105 h 125"/>
                <a:gd name="T6" fmla="*/ 29 w 36"/>
                <a:gd name="T7" fmla="*/ 95 h 125"/>
                <a:gd name="T8" fmla="*/ 27 w 36"/>
                <a:gd name="T9" fmla="*/ 86 h 125"/>
                <a:gd name="T10" fmla="*/ 25 w 36"/>
                <a:gd name="T11" fmla="*/ 79 h 125"/>
                <a:gd name="T12" fmla="*/ 22 w 36"/>
                <a:gd name="T13" fmla="*/ 72 h 125"/>
                <a:gd name="T14" fmla="*/ 19 w 36"/>
                <a:gd name="T15" fmla="*/ 68 h 125"/>
                <a:gd name="T16" fmla="*/ 17 w 36"/>
                <a:gd name="T17" fmla="*/ 62 h 125"/>
                <a:gd name="T18" fmla="*/ 15 w 36"/>
                <a:gd name="T19" fmla="*/ 57 h 125"/>
                <a:gd name="T20" fmla="*/ 15 w 36"/>
                <a:gd name="T21" fmla="*/ 53 h 125"/>
                <a:gd name="T22" fmla="*/ 14 w 36"/>
                <a:gd name="T23" fmla="*/ 50 h 125"/>
                <a:gd name="T24" fmla="*/ 14 w 36"/>
                <a:gd name="T25" fmla="*/ 45 h 125"/>
                <a:gd name="T26" fmla="*/ 14 w 36"/>
                <a:gd name="T27" fmla="*/ 39 h 125"/>
                <a:gd name="T28" fmla="*/ 16 w 36"/>
                <a:gd name="T29" fmla="*/ 33 h 125"/>
                <a:gd name="T30" fmla="*/ 18 w 36"/>
                <a:gd name="T31" fmla="*/ 25 h 125"/>
                <a:gd name="T32" fmla="*/ 21 w 36"/>
                <a:gd name="T33" fmla="*/ 16 h 125"/>
                <a:gd name="T34" fmla="*/ 26 w 36"/>
                <a:gd name="T35" fmla="*/ 5 h 125"/>
                <a:gd name="T36" fmla="*/ 12 w 36"/>
                <a:gd name="T37" fmla="*/ 0 h 125"/>
                <a:gd name="T38" fmla="*/ 8 w 36"/>
                <a:gd name="T39" fmla="*/ 11 h 125"/>
                <a:gd name="T40" fmla="*/ 5 w 36"/>
                <a:gd name="T41" fmla="*/ 21 h 125"/>
                <a:gd name="T42" fmla="*/ 2 w 36"/>
                <a:gd name="T43" fmla="*/ 29 h 125"/>
                <a:gd name="T44" fmla="*/ 1 w 36"/>
                <a:gd name="T45" fmla="*/ 37 h 125"/>
                <a:gd name="T46" fmla="*/ 0 w 36"/>
                <a:gd name="T47" fmla="*/ 44 h 125"/>
                <a:gd name="T48" fmla="*/ 0 w 36"/>
                <a:gd name="T49" fmla="*/ 51 h 125"/>
                <a:gd name="T50" fmla="*/ 1 w 36"/>
                <a:gd name="T51" fmla="*/ 56 h 125"/>
                <a:gd name="T52" fmla="*/ 3 w 36"/>
                <a:gd name="T53" fmla="*/ 62 h 125"/>
                <a:gd name="T54" fmla="*/ 5 w 36"/>
                <a:gd name="T55" fmla="*/ 67 h 125"/>
                <a:gd name="T56" fmla="*/ 7 w 36"/>
                <a:gd name="T57" fmla="*/ 72 h 125"/>
                <a:gd name="T58" fmla="*/ 9 w 36"/>
                <a:gd name="T59" fmla="*/ 78 h 125"/>
                <a:gd name="T60" fmla="*/ 11 w 36"/>
                <a:gd name="T61" fmla="*/ 84 h 125"/>
                <a:gd name="T62" fmla="*/ 14 w 36"/>
                <a:gd name="T63" fmla="*/ 92 h 125"/>
                <a:gd name="T64" fmla="*/ 17 w 36"/>
                <a:gd name="T65" fmla="*/ 99 h 125"/>
                <a:gd name="T66" fmla="*/ 19 w 36"/>
                <a:gd name="T67" fmla="*/ 109 h 125"/>
                <a:gd name="T68" fmla="*/ 22 w 36"/>
                <a:gd name="T69" fmla="*/ 119 h 125"/>
                <a:gd name="T70" fmla="*/ 23 w 36"/>
                <a:gd name="T71" fmla="*/ 121 h 125"/>
                <a:gd name="T72" fmla="*/ 22 w 36"/>
                <a:gd name="T73" fmla="*/ 119 h 125"/>
                <a:gd name="T74" fmla="*/ 23 w 36"/>
                <a:gd name="T75" fmla="*/ 122 h 125"/>
                <a:gd name="T76" fmla="*/ 26 w 36"/>
                <a:gd name="T77" fmla="*/ 123 h 125"/>
                <a:gd name="T78" fmla="*/ 27 w 36"/>
                <a:gd name="T79" fmla="*/ 124 h 125"/>
                <a:gd name="T80" fmla="*/ 30 w 36"/>
                <a:gd name="T81" fmla="*/ 124 h 125"/>
                <a:gd name="T82" fmla="*/ 32 w 36"/>
                <a:gd name="T83" fmla="*/ 123 h 125"/>
                <a:gd name="T84" fmla="*/ 34 w 36"/>
                <a:gd name="T85" fmla="*/ 121 h 125"/>
                <a:gd name="T86" fmla="*/ 35 w 36"/>
                <a:gd name="T87" fmla="*/ 119 h 125"/>
                <a:gd name="T88" fmla="*/ 35 w 36"/>
                <a:gd name="T89" fmla="*/ 116 h 125"/>
                <a:gd name="T90" fmla="*/ 34 w 36"/>
                <a:gd name="T91" fmla="*/ 114 h 1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6" h="125">
                  <a:moveTo>
                    <a:pt x="34" y="114"/>
                  </a:moveTo>
                  <a:lnTo>
                    <a:pt x="35" y="116"/>
                  </a:lnTo>
                  <a:lnTo>
                    <a:pt x="33" y="105"/>
                  </a:lnTo>
                  <a:lnTo>
                    <a:pt x="29" y="95"/>
                  </a:lnTo>
                  <a:lnTo>
                    <a:pt x="27" y="86"/>
                  </a:lnTo>
                  <a:lnTo>
                    <a:pt x="25" y="79"/>
                  </a:lnTo>
                  <a:lnTo>
                    <a:pt x="22" y="72"/>
                  </a:lnTo>
                  <a:lnTo>
                    <a:pt x="19" y="68"/>
                  </a:lnTo>
                  <a:lnTo>
                    <a:pt x="17" y="62"/>
                  </a:lnTo>
                  <a:lnTo>
                    <a:pt x="15" y="57"/>
                  </a:lnTo>
                  <a:lnTo>
                    <a:pt x="15" y="53"/>
                  </a:lnTo>
                  <a:lnTo>
                    <a:pt x="14" y="50"/>
                  </a:lnTo>
                  <a:lnTo>
                    <a:pt x="14" y="45"/>
                  </a:lnTo>
                  <a:lnTo>
                    <a:pt x="14" y="39"/>
                  </a:lnTo>
                  <a:lnTo>
                    <a:pt x="16" y="33"/>
                  </a:lnTo>
                  <a:lnTo>
                    <a:pt x="18" y="25"/>
                  </a:lnTo>
                  <a:lnTo>
                    <a:pt x="21" y="16"/>
                  </a:lnTo>
                  <a:lnTo>
                    <a:pt x="26" y="5"/>
                  </a:lnTo>
                  <a:lnTo>
                    <a:pt x="12" y="0"/>
                  </a:lnTo>
                  <a:lnTo>
                    <a:pt x="8" y="11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1" y="37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1" y="56"/>
                  </a:lnTo>
                  <a:lnTo>
                    <a:pt x="3" y="62"/>
                  </a:lnTo>
                  <a:lnTo>
                    <a:pt x="5" y="67"/>
                  </a:lnTo>
                  <a:lnTo>
                    <a:pt x="7" y="72"/>
                  </a:lnTo>
                  <a:lnTo>
                    <a:pt x="9" y="78"/>
                  </a:lnTo>
                  <a:lnTo>
                    <a:pt x="11" y="84"/>
                  </a:lnTo>
                  <a:lnTo>
                    <a:pt x="14" y="92"/>
                  </a:lnTo>
                  <a:lnTo>
                    <a:pt x="17" y="99"/>
                  </a:lnTo>
                  <a:lnTo>
                    <a:pt x="19" y="109"/>
                  </a:lnTo>
                  <a:lnTo>
                    <a:pt x="22" y="119"/>
                  </a:lnTo>
                  <a:lnTo>
                    <a:pt x="23" y="121"/>
                  </a:lnTo>
                  <a:lnTo>
                    <a:pt x="22" y="119"/>
                  </a:lnTo>
                  <a:lnTo>
                    <a:pt x="23" y="122"/>
                  </a:lnTo>
                  <a:lnTo>
                    <a:pt x="26" y="123"/>
                  </a:lnTo>
                  <a:lnTo>
                    <a:pt x="27" y="124"/>
                  </a:lnTo>
                  <a:lnTo>
                    <a:pt x="30" y="124"/>
                  </a:lnTo>
                  <a:lnTo>
                    <a:pt x="32" y="123"/>
                  </a:lnTo>
                  <a:lnTo>
                    <a:pt x="34" y="121"/>
                  </a:lnTo>
                  <a:lnTo>
                    <a:pt x="35" y="119"/>
                  </a:lnTo>
                  <a:lnTo>
                    <a:pt x="35" y="116"/>
                  </a:lnTo>
                  <a:lnTo>
                    <a:pt x="34" y="114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6" name="Freeform 569">
              <a:extLst>
                <a:ext uri="{FF2B5EF4-FFF2-40B4-BE49-F238E27FC236}">
                  <a16:creationId xmlns:a16="http://schemas.microsoft.com/office/drawing/2014/main" id="{FF291323-71DD-4DDC-AE59-B7F278835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" y="987"/>
              <a:ext cx="58" cy="27"/>
            </a:xfrm>
            <a:custGeom>
              <a:avLst/>
              <a:gdLst>
                <a:gd name="T0" fmla="*/ 49 w 58"/>
                <a:gd name="T1" fmla="*/ 14 h 27"/>
                <a:gd name="T2" fmla="*/ 50 w 58"/>
                <a:gd name="T3" fmla="*/ 14 h 27"/>
                <a:gd name="T4" fmla="*/ 43 w 58"/>
                <a:gd name="T5" fmla="*/ 14 h 27"/>
                <a:gd name="T6" fmla="*/ 37 w 58"/>
                <a:gd name="T7" fmla="*/ 14 h 27"/>
                <a:gd name="T8" fmla="*/ 31 w 58"/>
                <a:gd name="T9" fmla="*/ 13 h 27"/>
                <a:gd name="T10" fmla="*/ 27 w 58"/>
                <a:gd name="T11" fmla="*/ 11 h 27"/>
                <a:gd name="T12" fmla="*/ 23 w 58"/>
                <a:gd name="T13" fmla="*/ 9 h 27"/>
                <a:gd name="T14" fmla="*/ 19 w 58"/>
                <a:gd name="T15" fmla="*/ 7 h 27"/>
                <a:gd name="T16" fmla="*/ 16 w 58"/>
                <a:gd name="T17" fmla="*/ 4 h 27"/>
                <a:gd name="T18" fmla="*/ 12 w 58"/>
                <a:gd name="T19" fmla="*/ 0 h 27"/>
                <a:gd name="T20" fmla="*/ 0 w 58"/>
                <a:gd name="T21" fmla="*/ 7 h 27"/>
                <a:gd name="T22" fmla="*/ 4 w 58"/>
                <a:gd name="T23" fmla="*/ 11 h 27"/>
                <a:gd name="T24" fmla="*/ 9 w 58"/>
                <a:gd name="T25" fmla="*/ 15 h 27"/>
                <a:gd name="T26" fmla="*/ 14 w 58"/>
                <a:gd name="T27" fmla="*/ 20 h 27"/>
                <a:gd name="T28" fmla="*/ 21 w 58"/>
                <a:gd name="T29" fmla="*/ 22 h 27"/>
                <a:gd name="T30" fmla="*/ 28 w 58"/>
                <a:gd name="T31" fmla="*/ 24 h 27"/>
                <a:gd name="T32" fmla="*/ 35 w 58"/>
                <a:gd name="T33" fmla="*/ 25 h 27"/>
                <a:gd name="T34" fmla="*/ 43 w 58"/>
                <a:gd name="T35" fmla="*/ 26 h 27"/>
                <a:gd name="T36" fmla="*/ 51 w 58"/>
                <a:gd name="T37" fmla="*/ 26 h 27"/>
                <a:gd name="T38" fmla="*/ 56 w 58"/>
                <a:gd name="T39" fmla="*/ 24 h 27"/>
                <a:gd name="T40" fmla="*/ 57 w 58"/>
                <a:gd name="T41" fmla="*/ 20 h 27"/>
                <a:gd name="T42" fmla="*/ 55 w 58"/>
                <a:gd name="T43" fmla="*/ 15 h 27"/>
                <a:gd name="T44" fmla="*/ 50 w 58"/>
                <a:gd name="T45" fmla="*/ 14 h 27"/>
                <a:gd name="T46" fmla="*/ 49 w 58"/>
                <a:gd name="T47" fmla="*/ 14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8" h="27">
                  <a:moveTo>
                    <a:pt x="49" y="14"/>
                  </a:moveTo>
                  <a:lnTo>
                    <a:pt x="50" y="14"/>
                  </a:lnTo>
                  <a:lnTo>
                    <a:pt x="43" y="14"/>
                  </a:lnTo>
                  <a:lnTo>
                    <a:pt x="37" y="14"/>
                  </a:lnTo>
                  <a:lnTo>
                    <a:pt x="31" y="13"/>
                  </a:lnTo>
                  <a:lnTo>
                    <a:pt x="27" y="11"/>
                  </a:lnTo>
                  <a:lnTo>
                    <a:pt x="23" y="9"/>
                  </a:lnTo>
                  <a:lnTo>
                    <a:pt x="19" y="7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0" y="7"/>
                  </a:lnTo>
                  <a:lnTo>
                    <a:pt x="4" y="11"/>
                  </a:lnTo>
                  <a:lnTo>
                    <a:pt x="9" y="15"/>
                  </a:lnTo>
                  <a:lnTo>
                    <a:pt x="14" y="20"/>
                  </a:lnTo>
                  <a:lnTo>
                    <a:pt x="21" y="22"/>
                  </a:lnTo>
                  <a:lnTo>
                    <a:pt x="28" y="24"/>
                  </a:lnTo>
                  <a:lnTo>
                    <a:pt x="35" y="25"/>
                  </a:lnTo>
                  <a:lnTo>
                    <a:pt x="43" y="26"/>
                  </a:lnTo>
                  <a:lnTo>
                    <a:pt x="51" y="26"/>
                  </a:lnTo>
                  <a:lnTo>
                    <a:pt x="56" y="24"/>
                  </a:lnTo>
                  <a:lnTo>
                    <a:pt x="57" y="20"/>
                  </a:lnTo>
                  <a:lnTo>
                    <a:pt x="55" y="15"/>
                  </a:lnTo>
                  <a:lnTo>
                    <a:pt x="50" y="14"/>
                  </a:lnTo>
                  <a:lnTo>
                    <a:pt x="49" y="14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7" name="Freeform 570">
              <a:extLst>
                <a:ext uri="{FF2B5EF4-FFF2-40B4-BE49-F238E27FC236}">
                  <a16:creationId xmlns:a16="http://schemas.microsoft.com/office/drawing/2014/main" id="{D7ED805A-27F9-4930-B95F-A3D8ED84F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" y="977"/>
              <a:ext cx="32" cy="37"/>
            </a:xfrm>
            <a:custGeom>
              <a:avLst/>
              <a:gdLst>
                <a:gd name="T0" fmla="*/ 17 w 32"/>
                <a:gd name="T1" fmla="*/ 4 h 37"/>
                <a:gd name="T2" fmla="*/ 23 w 32"/>
                <a:gd name="T3" fmla="*/ 0 h 37"/>
                <a:gd name="T4" fmla="*/ 16 w 32"/>
                <a:gd name="T5" fmla="*/ 3 h 37"/>
                <a:gd name="T6" fmla="*/ 12 w 32"/>
                <a:gd name="T7" fmla="*/ 6 h 37"/>
                <a:gd name="T8" fmla="*/ 9 w 32"/>
                <a:gd name="T9" fmla="*/ 11 h 37"/>
                <a:gd name="T10" fmla="*/ 7 w 32"/>
                <a:gd name="T11" fmla="*/ 15 h 37"/>
                <a:gd name="T12" fmla="*/ 5 w 32"/>
                <a:gd name="T13" fmla="*/ 19 h 37"/>
                <a:gd name="T14" fmla="*/ 3 w 32"/>
                <a:gd name="T15" fmla="*/ 21 h 37"/>
                <a:gd name="T16" fmla="*/ 2 w 32"/>
                <a:gd name="T17" fmla="*/ 23 h 37"/>
                <a:gd name="T18" fmla="*/ 0 w 32"/>
                <a:gd name="T19" fmla="*/ 23 h 37"/>
                <a:gd name="T20" fmla="*/ 2 w 32"/>
                <a:gd name="T21" fmla="*/ 36 h 37"/>
                <a:gd name="T22" fmla="*/ 8 w 32"/>
                <a:gd name="T23" fmla="*/ 33 h 37"/>
                <a:gd name="T24" fmla="*/ 14 w 32"/>
                <a:gd name="T25" fmla="*/ 29 h 37"/>
                <a:gd name="T26" fmla="*/ 17 w 32"/>
                <a:gd name="T27" fmla="*/ 25 h 37"/>
                <a:gd name="T28" fmla="*/ 19 w 32"/>
                <a:gd name="T29" fmla="*/ 21 h 37"/>
                <a:gd name="T30" fmla="*/ 21 w 32"/>
                <a:gd name="T31" fmla="*/ 17 h 37"/>
                <a:gd name="T32" fmla="*/ 23 w 32"/>
                <a:gd name="T33" fmla="*/ 15 h 37"/>
                <a:gd name="T34" fmla="*/ 24 w 32"/>
                <a:gd name="T35" fmla="*/ 13 h 37"/>
                <a:gd name="T36" fmla="*/ 25 w 32"/>
                <a:gd name="T37" fmla="*/ 12 h 37"/>
                <a:gd name="T38" fmla="*/ 31 w 32"/>
                <a:gd name="T39" fmla="*/ 7 h 37"/>
                <a:gd name="T40" fmla="*/ 25 w 32"/>
                <a:gd name="T41" fmla="*/ 12 h 37"/>
                <a:gd name="T42" fmla="*/ 28 w 32"/>
                <a:gd name="T43" fmla="*/ 11 h 37"/>
                <a:gd name="T44" fmla="*/ 30 w 32"/>
                <a:gd name="T45" fmla="*/ 9 h 37"/>
                <a:gd name="T46" fmla="*/ 31 w 32"/>
                <a:gd name="T47" fmla="*/ 7 h 37"/>
                <a:gd name="T48" fmla="*/ 31 w 32"/>
                <a:gd name="T49" fmla="*/ 4 h 37"/>
                <a:gd name="T50" fmla="*/ 30 w 32"/>
                <a:gd name="T51" fmla="*/ 3 h 37"/>
                <a:gd name="T52" fmla="*/ 28 w 32"/>
                <a:gd name="T53" fmla="*/ 1 h 37"/>
                <a:gd name="T54" fmla="*/ 25 w 32"/>
                <a:gd name="T55" fmla="*/ 0 h 37"/>
                <a:gd name="T56" fmla="*/ 23 w 32"/>
                <a:gd name="T57" fmla="*/ 0 h 37"/>
                <a:gd name="T58" fmla="*/ 17 w 32"/>
                <a:gd name="T59" fmla="*/ 4 h 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2" h="37">
                  <a:moveTo>
                    <a:pt x="17" y="4"/>
                  </a:moveTo>
                  <a:lnTo>
                    <a:pt x="23" y="0"/>
                  </a:lnTo>
                  <a:lnTo>
                    <a:pt x="16" y="3"/>
                  </a:lnTo>
                  <a:lnTo>
                    <a:pt x="12" y="6"/>
                  </a:lnTo>
                  <a:lnTo>
                    <a:pt x="9" y="11"/>
                  </a:lnTo>
                  <a:lnTo>
                    <a:pt x="7" y="15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8" y="33"/>
                  </a:lnTo>
                  <a:lnTo>
                    <a:pt x="14" y="29"/>
                  </a:lnTo>
                  <a:lnTo>
                    <a:pt x="17" y="25"/>
                  </a:lnTo>
                  <a:lnTo>
                    <a:pt x="19" y="21"/>
                  </a:lnTo>
                  <a:lnTo>
                    <a:pt x="21" y="17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5" y="12"/>
                  </a:lnTo>
                  <a:lnTo>
                    <a:pt x="31" y="7"/>
                  </a:lnTo>
                  <a:lnTo>
                    <a:pt x="25" y="12"/>
                  </a:lnTo>
                  <a:lnTo>
                    <a:pt x="28" y="11"/>
                  </a:lnTo>
                  <a:lnTo>
                    <a:pt x="30" y="9"/>
                  </a:lnTo>
                  <a:lnTo>
                    <a:pt x="31" y="7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17" y="4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8" name="Freeform 571">
              <a:extLst>
                <a:ext uri="{FF2B5EF4-FFF2-40B4-BE49-F238E27FC236}">
                  <a16:creationId xmlns:a16="http://schemas.microsoft.com/office/drawing/2014/main" id="{A5DF4F2E-D071-4BDE-A83A-26E3588D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974"/>
              <a:ext cx="17" cy="17"/>
            </a:xfrm>
            <a:custGeom>
              <a:avLst/>
              <a:gdLst>
                <a:gd name="T0" fmla="*/ 10 w 17"/>
                <a:gd name="T1" fmla="*/ 2 h 17"/>
                <a:gd name="T2" fmla="*/ 1 w 17"/>
                <a:gd name="T3" fmla="*/ 6 h 17"/>
                <a:gd name="T4" fmla="*/ 0 w 17"/>
                <a:gd name="T5" fmla="*/ 10 h 17"/>
                <a:gd name="T6" fmla="*/ 16 w 17"/>
                <a:gd name="T7" fmla="*/ 12 h 17"/>
                <a:gd name="T8" fmla="*/ 16 w 17"/>
                <a:gd name="T9" fmla="*/ 10 h 17"/>
                <a:gd name="T10" fmla="*/ 5 w 17"/>
                <a:gd name="T11" fmla="*/ 16 h 17"/>
                <a:gd name="T12" fmla="*/ 16 w 17"/>
                <a:gd name="T13" fmla="*/ 10 h 17"/>
                <a:gd name="T14" fmla="*/ 16 w 17"/>
                <a:gd name="T15" fmla="*/ 6 h 17"/>
                <a:gd name="T16" fmla="*/ 14 w 17"/>
                <a:gd name="T17" fmla="*/ 4 h 17"/>
                <a:gd name="T18" fmla="*/ 13 w 17"/>
                <a:gd name="T19" fmla="*/ 2 h 17"/>
                <a:gd name="T20" fmla="*/ 10 w 17"/>
                <a:gd name="T21" fmla="*/ 0 h 17"/>
                <a:gd name="T22" fmla="*/ 7 w 17"/>
                <a:gd name="T23" fmla="*/ 0 h 17"/>
                <a:gd name="T24" fmla="*/ 4 w 17"/>
                <a:gd name="T25" fmla="*/ 2 h 17"/>
                <a:gd name="T26" fmla="*/ 1 w 17"/>
                <a:gd name="T27" fmla="*/ 4 h 17"/>
                <a:gd name="T28" fmla="*/ 1 w 17"/>
                <a:gd name="T29" fmla="*/ 6 h 17"/>
                <a:gd name="T30" fmla="*/ 10 w 17"/>
                <a:gd name="T31" fmla="*/ 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7">
                  <a:moveTo>
                    <a:pt x="10" y="2"/>
                  </a:moveTo>
                  <a:lnTo>
                    <a:pt x="1" y="6"/>
                  </a:lnTo>
                  <a:lnTo>
                    <a:pt x="0" y="10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5" y="16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10" y="2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9" name="Freeform 572">
              <a:extLst>
                <a:ext uri="{FF2B5EF4-FFF2-40B4-BE49-F238E27FC236}">
                  <a16:creationId xmlns:a16="http://schemas.microsoft.com/office/drawing/2014/main" id="{2CF9BA3A-25EB-4FC2-A52B-4C3CB7DBD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" y="966"/>
              <a:ext cx="32" cy="21"/>
            </a:xfrm>
            <a:custGeom>
              <a:avLst/>
              <a:gdLst>
                <a:gd name="T0" fmla="*/ 23 w 32"/>
                <a:gd name="T1" fmla="*/ 11 h 21"/>
                <a:gd name="T2" fmla="*/ 18 w 32"/>
                <a:gd name="T3" fmla="*/ 4 h 21"/>
                <a:gd name="T4" fmla="*/ 16 w 32"/>
                <a:gd name="T5" fmla="*/ 8 h 21"/>
                <a:gd name="T6" fmla="*/ 15 w 32"/>
                <a:gd name="T7" fmla="*/ 9 h 21"/>
                <a:gd name="T8" fmla="*/ 15 w 32"/>
                <a:gd name="T9" fmla="*/ 8 h 21"/>
                <a:gd name="T10" fmla="*/ 13 w 32"/>
                <a:gd name="T11" fmla="*/ 8 h 21"/>
                <a:gd name="T12" fmla="*/ 11 w 32"/>
                <a:gd name="T13" fmla="*/ 8 h 21"/>
                <a:gd name="T14" fmla="*/ 8 w 32"/>
                <a:gd name="T15" fmla="*/ 8 h 21"/>
                <a:gd name="T16" fmla="*/ 4 w 32"/>
                <a:gd name="T17" fmla="*/ 7 h 21"/>
                <a:gd name="T18" fmla="*/ 0 w 32"/>
                <a:gd name="T19" fmla="*/ 17 h 21"/>
                <a:gd name="T20" fmla="*/ 4 w 32"/>
                <a:gd name="T21" fmla="*/ 18 h 21"/>
                <a:gd name="T22" fmla="*/ 8 w 32"/>
                <a:gd name="T23" fmla="*/ 19 h 21"/>
                <a:gd name="T24" fmla="*/ 12 w 32"/>
                <a:gd name="T25" fmla="*/ 20 h 21"/>
                <a:gd name="T26" fmla="*/ 16 w 32"/>
                <a:gd name="T27" fmla="*/ 20 h 21"/>
                <a:gd name="T28" fmla="*/ 21 w 32"/>
                <a:gd name="T29" fmla="*/ 18 h 21"/>
                <a:gd name="T30" fmla="*/ 26 w 32"/>
                <a:gd name="T31" fmla="*/ 15 h 21"/>
                <a:gd name="T32" fmla="*/ 28 w 32"/>
                <a:gd name="T33" fmla="*/ 12 h 21"/>
                <a:gd name="T34" fmla="*/ 30 w 32"/>
                <a:gd name="T35" fmla="*/ 7 h 21"/>
                <a:gd name="T36" fmla="*/ 25 w 32"/>
                <a:gd name="T37" fmla="*/ 0 h 21"/>
                <a:gd name="T38" fmla="*/ 30 w 32"/>
                <a:gd name="T39" fmla="*/ 7 h 21"/>
                <a:gd name="T40" fmla="*/ 31 w 32"/>
                <a:gd name="T41" fmla="*/ 5 h 21"/>
                <a:gd name="T42" fmla="*/ 30 w 32"/>
                <a:gd name="T43" fmla="*/ 2 h 21"/>
                <a:gd name="T44" fmla="*/ 28 w 32"/>
                <a:gd name="T45" fmla="*/ 2 h 21"/>
                <a:gd name="T46" fmla="*/ 26 w 32"/>
                <a:gd name="T47" fmla="*/ 0 h 21"/>
                <a:gd name="T48" fmla="*/ 23 w 32"/>
                <a:gd name="T49" fmla="*/ 0 h 21"/>
                <a:gd name="T50" fmla="*/ 21 w 32"/>
                <a:gd name="T51" fmla="*/ 1 h 21"/>
                <a:gd name="T52" fmla="*/ 19 w 32"/>
                <a:gd name="T53" fmla="*/ 2 h 21"/>
                <a:gd name="T54" fmla="*/ 18 w 32"/>
                <a:gd name="T55" fmla="*/ 4 h 21"/>
                <a:gd name="T56" fmla="*/ 23 w 32"/>
                <a:gd name="T57" fmla="*/ 11 h 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" h="21">
                  <a:moveTo>
                    <a:pt x="23" y="11"/>
                  </a:moveTo>
                  <a:lnTo>
                    <a:pt x="18" y="4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8" y="8"/>
                  </a:lnTo>
                  <a:lnTo>
                    <a:pt x="4" y="7"/>
                  </a:lnTo>
                  <a:lnTo>
                    <a:pt x="0" y="17"/>
                  </a:lnTo>
                  <a:lnTo>
                    <a:pt x="4" y="18"/>
                  </a:lnTo>
                  <a:lnTo>
                    <a:pt x="8" y="19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1" y="18"/>
                  </a:lnTo>
                  <a:lnTo>
                    <a:pt x="26" y="15"/>
                  </a:lnTo>
                  <a:lnTo>
                    <a:pt x="28" y="12"/>
                  </a:lnTo>
                  <a:lnTo>
                    <a:pt x="30" y="7"/>
                  </a:lnTo>
                  <a:lnTo>
                    <a:pt x="25" y="0"/>
                  </a:lnTo>
                  <a:lnTo>
                    <a:pt x="30" y="7"/>
                  </a:lnTo>
                  <a:lnTo>
                    <a:pt x="31" y="5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9" y="2"/>
                  </a:lnTo>
                  <a:lnTo>
                    <a:pt x="18" y="4"/>
                  </a:lnTo>
                  <a:lnTo>
                    <a:pt x="23" y="11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0" name="Freeform 573">
              <a:extLst>
                <a:ext uri="{FF2B5EF4-FFF2-40B4-BE49-F238E27FC236}">
                  <a16:creationId xmlns:a16="http://schemas.microsoft.com/office/drawing/2014/main" id="{08ADBB7C-62E1-44A6-A6F4-1B129D56E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965"/>
              <a:ext cx="17" cy="17"/>
            </a:xfrm>
            <a:custGeom>
              <a:avLst/>
              <a:gdLst>
                <a:gd name="T0" fmla="*/ 0 w 17"/>
                <a:gd name="T1" fmla="*/ 7 h 17"/>
                <a:gd name="T2" fmla="*/ 5 w 17"/>
                <a:gd name="T3" fmla="*/ 16 h 17"/>
                <a:gd name="T4" fmla="*/ 8 w 17"/>
                <a:gd name="T5" fmla="*/ 16 h 17"/>
                <a:gd name="T6" fmla="*/ 12 w 17"/>
                <a:gd name="T7" fmla="*/ 1 h 17"/>
                <a:gd name="T8" fmla="*/ 8 w 17"/>
                <a:gd name="T9" fmla="*/ 0 h 17"/>
                <a:gd name="T10" fmla="*/ 16 w 17"/>
                <a:gd name="T11" fmla="*/ 7 h 17"/>
                <a:gd name="T12" fmla="*/ 8 w 17"/>
                <a:gd name="T13" fmla="*/ 0 h 17"/>
                <a:gd name="T14" fmla="*/ 5 w 17"/>
                <a:gd name="T15" fmla="*/ 0 h 17"/>
                <a:gd name="T16" fmla="*/ 3 w 17"/>
                <a:gd name="T17" fmla="*/ 1 h 17"/>
                <a:gd name="T18" fmla="*/ 1 w 17"/>
                <a:gd name="T19" fmla="*/ 3 h 17"/>
                <a:gd name="T20" fmla="*/ 0 w 17"/>
                <a:gd name="T21" fmla="*/ 7 h 17"/>
                <a:gd name="T22" fmla="*/ 0 w 17"/>
                <a:gd name="T23" fmla="*/ 8 h 17"/>
                <a:gd name="T24" fmla="*/ 1 w 17"/>
                <a:gd name="T25" fmla="*/ 12 h 17"/>
                <a:gd name="T26" fmla="*/ 1 w 17"/>
                <a:gd name="T27" fmla="*/ 14 h 17"/>
                <a:gd name="T28" fmla="*/ 5 w 17"/>
                <a:gd name="T29" fmla="*/ 16 h 17"/>
                <a:gd name="T30" fmla="*/ 0 w 17"/>
                <a:gd name="T31" fmla="*/ 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7">
                  <a:moveTo>
                    <a:pt x="0" y="7"/>
                  </a:moveTo>
                  <a:lnTo>
                    <a:pt x="5" y="16"/>
                  </a:lnTo>
                  <a:lnTo>
                    <a:pt x="8" y="16"/>
                  </a:lnTo>
                  <a:lnTo>
                    <a:pt x="12" y="1"/>
                  </a:lnTo>
                  <a:lnTo>
                    <a:pt x="8" y="0"/>
                  </a:lnTo>
                  <a:lnTo>
                    <a:pt x="16" y="7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5" y="16"/>
                  </a:lnTo>
                  <a:lnTo>
                    <a:pt x="0" y="7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1" name="Freeform 574">
              <a:extLst>
                <a:ext uri="{FF2B5EF4-FFF2-40B4-BE49-F238E27FC236}">
                  <a16:creationId xmlns:a16="http://schemas.microsoft.com/office/drawing/2014/main" id="{E73E2437-5AF1-46E3-B0D6-CEAA8772E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885"/>
              <a:ext cx="33" cy="82"/>
            </a:xfrm>
            <a:custGeom>
              <a:avLst/>
              <a:gdLst>
                <a:gd name="T0" fmla="*/ 20 w 33"/>
                <a:gd name="T1" fmla="*/ 4 h 82"/>
                <a:gd name="T2" fmla="*/ 20 w 33"/>
                <a:gd name="T3" fmla="*/ 4 h 82"/>
                <a:gd name="T4" fmla="*/ 11 w 33"/>
                <a:gd name="T5" fmla="*/ 19 h 82"/>
                <a:gd name="T6" fmla="*/ 5 w 33"/>
                <a:gd name="T7" fmla="*/ 28 h 82"/>
                <a:gd name="T8" fmla="*/ 2 w 33"/>
                <a:gd name="T9" fmla="*/ 36 h 82"/>
                <a:gd name="T10" fmla="*/ 0 w 33"/>
                <a:gd name="T11" fmla="*/ 44 h 82"/>
                <a:gd name="T12" fmla="*/ 0 w 33"/>
                <a:gd name="T13" fmla="*/ 51 h 82"/>
                <a:gd name="T14" fmla="*/ 2 w 33"/>
                <a:gd name="T15" fmla="*/ 59 h 82"/>
                <a:gd name="T16" fmla="*/ 3 w 33"/>
                <a:gd name="T17" fmla="*/ 67 h 82"/>
                <a:gd name="T18" fmla="*/ 4 w 33"/>
                <a:gd name="T19" fmla="*/ 81 h 82"/>
                <a:gd name="T20" fmla="*/ 16 w 33"/>
                <a:gd name="T21" fmla="*/ 81 h 82"/>
                <a:gd name="T22" fmla="*/ 16 w 33"/>
                <a:gd name="T23" fmla="*/ 66 h 82"/>
                <a:gd name="T24" fmla="*/ 15 w 33"/>
                <a:gd name="T25" fmla="*/ 57 h 82"/>
                <a:gd name="T26" fmla="*/ 14 w 33"/>
                <a:gd name="T27" fmla="*/ 49 h 82"/>
                <a:gd name="T28" fmla="*/ 13 w 33"/>
                <a:gd name="T29" fmla="*/ 45 h 82"/>
                <a:gd name="T30" fmla="*/ 14 w 33"/>
                <a:gd name="T31" fmla="*/ 41 h 82"/>
                <a:gd name="T32" fmla="*/ 16 w 33"/>
                <a:gd name="T33" fmla="*/ 35 h 82"/>
                <a:gd name="T34" fmla="*/ 22 w 33"/>
                <a:gd name="T35" fmla="*/ 25 h 82"/>
                <a:gd name="T36" fmla="*/ 31 w 33"/>
                <a:gd name="T37" fmla="*/ 11 h 82"/>
                <a:gd name="T38" fmla="*/ 32 w 33"/>
                <a:gd name="T39" fmla="*/ 8 h 82"/>
                <a:gd name="T40" fmla="*/ 32 w 33"/>
                <a:gd name="T41" fmla="*/ 6 h 82"/>
                <a:gd name="T42" fmla="*/ 31 w 33"/>
                <a:gd name="T43" fmla="*/ 4 h 82"/>
                <a:gd name="T44" fmla="*/ 29 w 33"/>
                <a:gd name="T45" fmla="*/ 1 h 82"/>
                <a:gd name="T46" fmla="*/ 27 w 33"/>
                <a:gd name="T47" fmla="*/ 0 h 82"/>
                <a:gd name="T48" fmla="*/ 24 w 33"/>
                <a:gd name="T49" fmla="*/ 0 h 82"/>
                <a:gd name="T50" fmla="*/ 22 w 33"/>
                <a:gd name="T51" fmla="*/ 1 h 82"/>
                <a:gd name="T52" fmla="*/ 20 w 33"/>
                <a:gd name="T53" fmla="*/ 4 h 8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3" h="82">
                  <a:moveTo>
                    <a:pt x="20" y="4"/>
                  </a:moveTo>
                  <a:lnTo>
                    <a:pt x="20" y="4"/>
                  </a:lnTo>
                  <a:lnTo>
                    <a:pt x="11" y="19"/>
                  </a:lnTo>
                  <a:lnTo>
                    <a:pt x="5" y="28"/>
                  </a:lnTo>
                  <a:lnTo>
                    <a:pt x="2" y="36"/>
                  </a:lnTo>
                  <a:lnTo>
                    <a:pt x="0" y="44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3" y="67"/>
                  </a:lnTo>
                  <a:lnTo>
                    <a:pt x="4" y="81"/>
                  </a:lnTo>
                  <a:lnTo>
                    <a:pt x="16" y="81"/>
                  </a:lnTo>
                  <a:lnTo>
                    <a:pt x="16" y="66"/>
                  </a:lnTo>
                  <a:lnTo>
                    <a:pt x="15" y="57"/>
                  </a:lnTo>
                  <a:lnTo>
                    <a:pt x="14" y="49"/>
                  </a:lnTo>
                  <a:lnTo>
                    <a:pt x="13" y="45"/>
                  </a:lnTo>
                  <a:lnTo>
                    <a:pt x="14" y="41"/>
                  </a:lnTo>
                  <a:lnTo>
                    <a:pt x="16" y="35"/>
                  </a:lnTo>
                  <a:lnTo>
                    <a:pt x="22" y="25"/>
                  </a:lnTo>
                  <a:lnTo>
                    <a:pt x="31" y="11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1" y="4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0" y="4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2" name="Freeform 575">
              <a:extLst>
                <a:ext uri="{FF2B5EF4-FFF2-40B4-BE49-F238E27FC236}">
                  <a16:creationId xmlns:a16="http://schemas.microsoft.com/office/drawing/2014/main" id="{136AE5C8-2907-447D-BFBA-F17A2B1F9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864"/>
              <a:ext cx="131" cy="28"/>
            </a:xfrm>
            <a:custGeom>
              <a:avLst/>
              <a:gdLst>
                <a:gd name="T0" fmla="*/ 121 w 131"/>
                <a:gd name="T1" fmla="*/ 0 h 28"/>
                <a:gd name="T2" fmla="*/ 115 w 131"/>
                <a:gd name="T3" fmla="*/ 3 h 28"/>
                <a:gd name="T4" fmla="*/ 121 w 131"/>
                <a:gd name="T5" fmla="*/ 0 h 28"/>
                <a:gd name="T6" fmla="*/ 118 w 131"/>
                <a:gd name="T7" fmla="*/ 0 h 28"/>
                <a:gd name="T8" fmla="*/ 114 w 131"/>
                <a:gd name="T9" fmla="*/ 0 h 28"/>
                <a:gd name="T10" fmla="*/ 107 w 131"/>
                <a:gd name="T11" fmla="*/ 0 h 28"/>
                <a:gd name="T12" fmla="*/ 100 w 131"/>
                <a:gd name="T13" fmla="*/ 0 h 28"/>
                <a:gd name="T14" fmla="*/ 91 w 131"/>
                <a:gd name="T15" fmla="*/ 0 h 28"/>
                <a:gd name="T16" fmla="*/ 82 w 131"/>
                <a:gd name="T17" fmla="*/ 1 h 28"/>
                <a:gd name="T18" fmla="*/ 72 w 131"/>
                <a:gd name="T19" fmla="*/ 1 h 28"/>
                <a:gd name="T20" fmla="*/ 61 w 131"/>
                <a:gd name="T21" fmla="*/ 2 h 28"/>
                <a:gd name="T22" fmla="*/ 52 w 131"/>
                <a:gd name="T23" fmla="*/ 2 h 28"/>
                <a:gd name="T24" fmla="*/ 41 w 131"/>
                <a:gd name="T25" fmla="*/ 4 h 28"/>
                <a:gd name="T26" fmla="*/ 31 w 131"/>
                <a:gd name="T27" fmla="*/ 6 h 28"/>
                <a:gd name="T28" fmla="*/ 23 w 131"/>
                <a:gd name="T29" fmla="*/ 8 h 28"/>
                <a:gd name="T30" fmla="*/ 14 w 131"/>
                <a:gd name="T31" fmla="*/ 11 h 28"/>
                <a:gd name="T32" fmla="*/ 6 w 131"/>
                <a:gd name="T33" fmla="*/ 15 h 28"/>
                <a:gd name="T34" fmla="*/ 0 w 131"/>
                <a:gd name="T35" fmla="*/ 20 h 28"/>
                <a:gd name="T36" fmla="*/ 13 w 131"/>
                <a:gd name="T37" fmla="*/ 27 h 28"/>
                <a:gd name="T38" fmla="*/ 16 w 131"/>
                <a:gd name="T39" fmla="*/ 25 h 28"/>
                <a:gd name="T40" fmla="*/ 21 w 131"/>
                <a:gd name="T41" fmla="*/ 22 h 28"/>
                <a:gd name="T42" fmla="*/ 28 w 131"/>
                <a:gd name="T43" fmla="*/ 19 h 28"/>
                <a:gd name="T44" fmla="*/ 35 w 131"/>
                <a:gd name="T45" fmla="*/ 17 h 28"/>
                <a:gd name="T46" fmla="*/ 44 w 131"/>
                <a:gd name="T47" fmla="*/ 16 h 28"/>
                <a:gd name="T48" fmla="*/ 54 w 131"/>
                <a:gd name="T49" fmla="*/ 15 h 28"/>
                <a:gd name="T50" fmla="*/ 63 w 131"/>
                <a:gd name="T51" fmla="*/ 14 h 28"/>
                <a:gd name="T52" fmla="*/ 73 w 131"/>
                <a:gd name="T53" fmla="*/ 13 h 28"/>
                <a:gd name="T54" fmla="*/ 83 w 131"/>
                <a:gd name="T55" fmla="*/ 12 h 28"/>
                <a:gd name="T56" fmla="*/ 91 w 131"/>
                <a:gd name="T57" fmla="*/ 12 h 28"/>
                <a:gd name="T58" fmla="*/ 100 w 131"/>
                <a:gd name="T59" fmla="*/ 12 h 28"/>
                <a:gd name="T60" fmla="*/ 107 w 131"/>
                <a:gd name="T61" fmla="*/ 12 h 28"/>
                <a:gd name="T62" fmla="*/ 114 w 131"/>
                <a:gd name="T63" fmla="*/ 12 h 28"/>
                <a:gd name="T64" fmla="*/ 118 w 131"/>
                <a:gd name="T65" fmla="*/ 12 h 28"/>
                <a:gd name="T66" fmla="*/ 121 w 131"/>
                <a:gd name="T67" fmla="*/ 12 h 28"/>
                <a:gd name="T68" fmla="*/ 130 w 131"/>
                <a:gd name="T69" fmla="*/ 9 h 28"/>
                <a:gd name="T70" fmla="*/ 124 w 131"/>
                <a:gd name="T71" fmla="*/ 12 h 28"/>
                <a:gd name="T72" fmla="*/ 129 w 131"/>
                <a:gd name="T73" fmla="*/ 9 h 28"/>
                <a:gd name="T74" fmla="*/ 130 w 131"/>
                <a:gd name="T75" fmla="*/ 6 h 28"/>
                <a:gd name="T76" fmla="*/ 130 w 131"/>
                <a:gd name="T77" fmla="*/ 4 h 28"/>
                <a:gd name="T78" fmla="*/ 128 w 131"/>
                <a:gd name="T79" fmla="*/ 2 h 28"/>
                <a:gd name="T80" fmla="*/ 126 w 131"/>
                <a:gd name="T81" fmla="*/ 1 h 28"/>
                <a:gd name="T82" fmla="*/ 122 w 131"/>
                <a:gd name="T83" fmla="*/ 1 h 28"/>
                <a:gd name="T84" fmla="*/ 120 w 131"/>
                <a:gd name="T85" fmla="*/ 1 h 28"/>
                <a:gd name="T86" fmla="*/ 118 w 131"/>
                <a:gd name="T87" fmla="*/ 2 h 28"/>
                <a:gd name="T88" fmla="*/ 116 w 131"/>
                <a:gd name="T89" fmla="*/ 3 h 28"/>
                <a:gd name="T90" fmla="*/ 121 w 131"/>
                <a:gd name="T91" fmla="*/ 0 h 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31" h="28">
                  <a:moveTo>
                    <a:pt x="121" y="0"/>
                  </a:moveTo>
                  <a:lnTo>
                    <a:pt x="115" y="3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4" y="0"/>
                  </a:lnTo>
                  <a:lnTo>
                    <a:pt x="107" y="0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82" y="1"/>
                  </a:lnTo>
                  <a:lnTo>
                    <a:pt x="72" y="1"/>
                  </a:lnTo>
                  <a:lnTo>
                    <a:pt x="61" y="2"/>
                  </a:lnTo>
                  <a:lnTo>
                    <a:pt x="52" y="2"/>
                  </a:lnTo>
                  <a:lnTo>
                    <a:pt x="41" y="4"/>
                  </a:lnTo>
                  <a:lnTo>
                    <a:pt x="31" y="6"/>
                  </a:lnTo>
                  <a:lnTo>
                    <a:pt x="23" y="8"/>
                  </a:lnTo>
                  <a:lnTo>
                    <a:pt x="14" y="11"/>
                  </a:lnTo>
                  <a:lnTo>
                    <a:pt x="6" y="15"/>
                  </a:lnTo>
                  <a:lnTo>
                    <a:pt x="0" y="20"/>
                  </a:lnTo>
                  <a:lnTo>
                    <a:pt x="13" y="27"/>
                  </a:lnTo>
                  <a:lnTo>
                    <a:pt x="16" y="25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5" y="17"/>
                  </a:lnTo>
                  <a:lnTo>
                    <a:pt x="44" y="16"/>
                  </a:lnTo>
                  <a:lnTo>
                    <a:pt x="54" y="15"/>
                  </a:lnTo>
                  <a:lnTo>
                    <a:pt x="63" y="14"/>
                  </a:lnTo>
                  <a:lnTo>
                    <a:pt x="73" y="13"/>
                  </a:lnTo>
                  <a:lnTo>
                    <a:pt x="83" y="12"/>
                  </a:lnTo>
                  <a:lnTo>
                    <a:pt x="91" y="12"/>
                  </a:lnTo>
                  <a:lnTo>
                    <a:pt x="100" y="12"/>
                  </a:lnTo>
                  <a:lnTo>
                    <a:pt x="107" y="12"/>
                  </a:lnTo>
                  <a:lnTo>
                    <a:pt x="114" y="12"/>
                  </a:lnTo>
                  <a:lnTo>
                    <a:pt x="118" y="12"/>
                  </a:lnTo>
                  <a:lnTo>
                    <a:pt x="121" y="12"/>
                  </a:lnTo>
                  <a:lnTo>
                    <a:pt x="130" y="9"/>
                  </a:lnTo>
                  <a:lnTo>
                    <a:pt x="124" y="12"/>
                  </a:lnTo>
                  <a:lnTo>
                    <a:pt x="129" y="9"/>
                  </a:lnTo>
                  <a:lnTo>
                    <a:pt x="130" y="6"/>
                  </a:lnTo>
                  <a:lnTo>
                    <a:pt x="130" y="4"/>
                  </a:lnTo>
                  <a:lnTo>
                    <a:pt x="128" y="2"/>
                  </a:lnTo>
                  <a:lnTo>
                    <a:pt x="126" y="1"/>
                  </a:lnTo>
                  <a:lnTo>
                    <a:pt x="122" y="1"/>
                  </a:lnTo>
                  <a:lnTo>
                    <a:pt x="120" y="1"/>
                  </a:lnTo>
                  <a:lnTo>
                    <a:pt x="118" y="2"/>
                  </a:lnTo>
                  <a:lnTo>
                    <a:pt x="116" y="3"/>
                  </a:lnTo>
                  <a:lnTo>
                    <a:pt x="121" y="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3" name="Freeform 576">
              <a:extLst>
                <a:ext uri="{FF2B5EF4-FFF2-40B4-BE49-F238E27FC236}">
                  <a16:creationId xmlns:a16="http://schemas.microsoft.com/office/drawing/2014/main" id="{5A35B2D5-F920-454E-A710-6984AB3AE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" y="975"/>
              <a:ext cx="210" cy="73"/>
            </a:xfrm>
            <a:custGeom>
              <a:avLst/>
              <a:gdLst>
                <a:gd name="T0" fmla="*/ 209 w 210"/>
                <a:gd name="T1" fmla="*/ 5 h 73"/>
                <a:gd name="T2" fmla="*/ 200 w 210"/>
                <a:gd name="T3" fmla="*/ 11 h 73"/>
                <a:gd name="T4" fmla="*/ 186 w 210"/>
                <a:gd name="T5" fmla="*/ 22 h 73"/>
                <a:gd name="T6" fmla="*/ 167 w 210"/>
                <a:gd name="T7" fmla="*/ 39 h 73"/>
                <a:gd name="T8" fmla="*/ 155 w 210"/>
                <a:gd name="T9" fmla="*/ 57 h 73"/>
                <a:gd name="T10" fmla="*/ 151 w 210"/>
                <a:gd name="T11" fmla="*/ 57 h 73"/>
                <a:gd name="T12" fmla="*/ 148 w 210"/>
                <a:gd name="T13" fmla="*/ 58 h 73"/>
                <a:gd name="T14" fmla="*/ 144 w 210"/>
                <a:gd name="T15" fmla="*/ 63 h 73"/>
                <a:gd name="T16" fmla="*/ 137 w 210"/>
                <a:gd name="T17" fmla="*/ 65 h 73"/>
                <a:gd name="T18" fmla="*/ 131 w 210"/>
                <a:gd name="T19" fmla="*/ 66 h 73"/>
                <a:gd name="T20" fmla="*/ 127 w 210"/>
                <a:gd name="T21" fmla="*/ 69 h 73"/>
                <a:gd name="T22" fmla="*/ 114 w 210"/>
                <a:gd name="T23" fmla="*/ 71 h 73"/>
                <a:gd name="T24" fmla="*/ 94 w 210"/>
                <a:gd name="T25" fmla="*/ 72 h 73"/>
                <a:gd name="T26" fmla="*/ 74 w 210"/>
                <a:gd name="T27" fmla="*/ 71 h 73"/>
                <a:gd name="T28" fmla="*/ 67 w 210"/>
                <a:gd name="T29" fmla="*/ 66 h 73"/>
                <a:gd name="T30" fmla="*/ 19 w 210"/>
                <a:gd name="T31" fmla="*/ 40 h 73"/>
                <a:gd name="T32" fmla="*/ 0 w 210"/>
                <a:gd name="T33" fmla="*/ 22 h 73"/>
                <a:gd name="T34" fmla="*/ 3 w 210"/>
                <a:gd name="T35" fmla="*/ 10 h 73"/>
                <a:gd name="T36" fmla="*/ 17 w 210"/>
                <a:gd name="T37" fmla="*/ 2 h 73"/>
                <a:gd name="T38" fmla="*/ 36 w 210"/>
                <a:gd name="T39" fmla="*/ 4 h 73"/>
                <a:gd name="T40" fmla="*/ 54 w 210"/>
                <a:gd name="T41" fmla="*/ 15 h 73"/>
                <a:gd name="T42" fmla="*/ 71 w 210"/>
                <a:gd name="T43" fmla="*/ 34 h 73"/>
                <a:gd name="T44" fmla="*/ 81 w 210"/>
                <a:gd name="T45" fmla="*/ 59 h 73"/>
                <a:gd name="T46" fmla="*/ 85 w 210"/>
                <a:gd name="T47" fmla="*/ 58 h 73"/>
                <a:gd name="T48" fmla="*/ 90 w 210"/>
                <a:gd name="T49" fmla="*/ 54 h 73"/>
                <a:gd name="T50" fmla="*/ 97 w 210"/>
                <a:gd name="T51" fmla="*/ 51 h 73"/>
                <a:gd name="T52" fmla="*/ 100 w 210"/>
                <a:gd name="T53" fmla="*/ 49 h 73"/>
                <a:gd name="T54" fmla="*/ 107 w 210"/>
                <a:gd name="T55" fmla="*/ 43 h 73"/>
                <a:gd name="T56" fmla="*/ 114 w 210"/>
                <a:gd name="T57" fmla="*/ 39 h 73"/>
                <a:gd name="T58" fmla="*/ 140 w 210"/>
                <a:gd name="T59" fmla="*/ 17 h 73"/>
                <a:gd name="T60" fmla="*/ 160 w 210"/>
                <a:gd name="T61" fmla="*/ 4 h 73"/>
                <a:gd name="T62" fmla="*/ 176 w 210"/>
                <a:gd name="T63" fmla="*/ 0 h 73"/>
                <a:gd name="T64" fmla="*/ 188 w 210"/>
                <a:gd name="T65" fmla="*/ 1 h 73"/>
                <a:gd name="T66" fmla="*/ 196 w 210"/>
                <a:gd name="T67" fmla="*/ 4 h 73"/>
                <a:gd name="T68" fmla="*/ 202 w 210"/>
                <a:gd name="T69" fmla="*/ 7 h 73"/>
                <a:gd name="T70" fmla="*/ 207 w 210"/>
                <a:gd name="T71" fmla="*/ 7 h 73"/>
                <a:gd name="T72" fmla="*/ 209 w 210"/>
                <a:gd name="T73" fmla="*/ 3 h 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10" h="73">
                  <a:moveTo>
                    <a:pt x="209" y="3"/>
                  </a:moveTo>
                  <a:lnTo>
                    <a:pt x="209" y="5"/>
                  </a:lnTo>
                  <a:lnTo>
                    <a:pt x="206" y="7"/>
                  </a:lnTo>
                  <a:lnTo>
                    <a:pt x="200" y="11"/>
                  </a:lnTo>
                  <a:lnTo>
                    <a:pt x="194" y="16"/>
                  </a:lnTo>
                  <a:lnTo>
                    <a:pt x="186" y="22"/>
                  </a:lnTo>
                  <a:lnTo>
                    <a:pt x="176" y="30"/>
                  </a:lnTo>
                  <a:lnTo>
                    <a:pt x="167" y="39"/>
                  </a:lnTo>
                  <a:lnTo>
                    <a:pt x="157" y="49"/>
                  </a:lnTo>
                  <a:lnTo>
                    <a:pt x="155" y="57"/>
                  </a:lnTo>
                  <a:lnTo>
                    <a:pt x="151" y="56"/>
                  </a:lnTo>
                  <a:lnTo>
                    <a:pt x="151" y="57"/>
                  </a:lnTo>
                  <a:lnTo>
                    <a:pt x="150" y="58"/>
                  </a:lnTo>
                  <a:lnTo>
                    <a:pt x="148" y="58"/>
                  </a:lnTo>
                  <a:lnTo>
                    <a:pt x="146" y="61"/>
                  </a:lnTo>
                  <a:lnTo>
                    <a:pt x="144" y="63"/>
                  </a:lnTo>
                  <a:lnTo>
                    <a:pt x="140" y="65"/>
                  </a:lnTo>
                  <a:lnTo>
                    <a:pt x="137" y="65"/>
                  </a:lnTo>
                  <a:lnTo>
                    <a:pt x="134" y="66"/>
                  </a:lnTo>
                  <a:lnTo>
                    <a:pt x="131" y="66"/>
                  </a:lnTo>
                  <a:lnTo>
                    <a:pt x="128" y="67"/>
                  </a:lnTo>
                  <a:lnTo>
                    <a:pt x="127" y="69"/>
                  </a:lnTo>
                  <a:lnTo>
                    <a:pt x="123" y="70"/>
                  </a:lnTo>
                  <a:lnTo>
                    <a:pt x="114" y="71"/>
                  </a:lnTo>
                  <a:lnTo>
                    <a:pt x="105" y="72"/>
                  </a:lnTo>
                  <a:lnTo>
                    <a:pt x="94" y="72"/>
                  </a:lnTo>
                  <a:lnTo>
                    <a:pt x="83" y="72"/>
                  </a:lnTo>
                  <a:lnTo>
                    <a:pt x="74" y="71"/>
                  </a:lnTo>
                  <a:lnTo>
                    <a:pt x="69" y="69"/>
                  </a:lnTo>
                  <a:lnTo>
                    <a:pt x="67" y="66"/>
                  </a:lnTo>
                  <a:lnTo>
                    <a:pt x="38" y="52"/>
                  </a:lnTo>
                  <a:lnTo>
                    <a:pt x="19" y="40"/>
                  </a:lnTo>
                  <a:lnTo>
                    <a:pt x="7" y="30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3" y="10"/>
                  </a:lnTo>
                  <a:lnTo>
                    <a:pt x="10" y="6"/>
                  </a:lnTo>
                  <a:lnTo>
                    <a:pt x="17" y="2"/>
                  </a:lnTo>
                  <a:lnTo>
                    <a:pt x="26" y="2"/>
                  </a:lnTo>
                  <a:lnTo>
                    <a:pt x="36" y="4"/>
                  </a:lnTo>
                  <a:lnTo>
                    <a:pt x="45" y="8"/>
                  </a:lnTo>
                  <a:lnTo>
                    <a:pt x="54" y="15"/>
                  </a:lnTo>
                  <a:lnTo>
                    <a:pt x="64" y="23"/>
                  </a:lnTo>
                  <a:lnTo>
                    <a:pt x="71" y="34"/>
                  </a:lnTo>
                  <a:lnTo>
                    <a:pt x="76" y="46"/>
                  </a:lnTo>
                  <a:lnTo>
                    <a:pt x="81" y="59"/>
                  </a:lnTo>
                  <a:lnTo>
                    <a:pt x="83" y="59"/>
                  </a:lnTo>
                  <a:lnTo>
                    <a:pt x="85" y="58"/>
                  </a:lnTo>
                  <a:lnTo>
                    <a:pt x="87" y="56"/>
                  </a:lnTo>
                  <a:lnTo>
                    <a:pt x="90" y="54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99" y="49"/>
                  </a:lnTo>
                  <a:lnTo>
                    <a:pt x="100" y="49"/>
                  </a:lnTo>
                  <a:lnTo>
                    <a:pt x="102" y="47"/>
                  </a:lnTo>
                  <a:lnTo>
                    <a:pt x="107" y="43"/>
                  </a:lnTo>
                  <a:lnTo>
                    <a:pt x="111" y="40"/>
                  </a:lnTo>
                  <a:lnTo>
                    <a:pt x="114" y="39"/>
                  </a:lnTo>
                  <a:lnTo>
                    <a:pt x="127" y="26"/>
                  </a:lnTo>
                  <a:lnTo>
                    <a:pt x="140" y="17"/>
                  </a:lnTo>
                  <a:lnTo>
                    <a:pt x="150" y="8"/>
                  </a:lnTo>
                  <a:lnTo>
                    <a:pt x="160" y="4"/>
                  </a:lnTo>
                  <a:lnTo>
                    <a:pt x="169" y="1"/>
                  </a:lnTo>
                  <a:lnTo>
                    <a:pt x="176" y="0"/>
                  </a:lnTo>
                  <a:lnTo>
                    <a:pt x="182" y="0"/>
                  </a:lnTo>
                  <a:lnTo>
                    <a:pt x="188" y="1"/>
                  </a:lnTo>
                  <a:lnTo>
                    <a:pt x="193" y="2"/>
                  </a:lnTo>
                  <a:lnTo>
                    <a:pt x="196" y="4"/>
                  </a:lnTo>
                  <a:lnTo>
                    <a:pt x="199" y="6"/>
                  </a:lnTo>
                  <a:lnTo>
                    <a:pt x="202" y="7"/>
                  </a:lnTo>
                  <a:lnTo>
                    <a:pt x="205" y="8"/>
                  </a:lnTo>
                  <a:lnTo>
                    <a:pt x="207" y="7"/>
                  </a:lnTo>
                  <a:lnTo>
                    <a:pt x="208" y="6"/>
                  </a:lnTo>
                  <a:lnTo>
                    <a:pt x="209" y="3"/>
                  </a:lnTo>
                </a:path>
              </a:pathLst>
            </a:custGeom>
            <a:solidFill>
              <a:srgbClr val="996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4" name="Freeform 577">
              <a:extLst>
                <a:ext uri="{FF2B5EF4-FFF2-40B4-BE49-F238E27FC236}">
                  <a16:creationId xmlns:a16="http://schemas.microsoft.com/office/drawing/2014/main" id="{750EB79C-3F96-4240-B249-BE9E56A1E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975"/>
              <a:ext cx="64" cy="56"/>
            </a:xfrm>
            <a:custGeom>
              <a:avLst/>
              <a:gdLst>
                <a:gd name="T0" fmla="*/ 14 w 64"/>
                <a:gd name="T1" fmla="*/ 50 h 56"/>
                <a:gd name="T2" fmla="*/ 13 w 64"/>
                <a:gd name="T3" fmla="*/ 52 h 56"/>
                <a:gd name="T4" fmla="*/ 22 w 64"/>
                <a:gd name="T5" fmla="*/ 42 h 56"/>
                <a:gd name="T6" fmla="*/ 30 w 64"/>
                <a:gd name="T7" fmla="*/ 33 h 56"/>
                <a:gd name="T8" fmla="*/ 40 w 64"/>
                <a:gd name="T9" fmla="*/ 26 h 56"/>
                <a:gd name="T10" fmla="*/ 47 w 64"/>
                <a:gd name="T11" fmla="*/ 20 h 56"/>
                <a:gd name="T12" fmla="*/ 53 w 64"/>
                <a:gd name="T13" fmla="*/ 15 h 56"/>
                <a:gd name="T14" fmla="*/ 58 w 64"/>
                <a:gd name="T15" fmla="*/ 12 h 56"/>
                <a:gd name="T16" fmla="*/ 61 w 64"/>
                <a:gd name="T17" fmla="*/ 8 h 56"/>
                <a:gd name="T18" fmla="*/ 63 w 64"/>
                <a:gd name="T19" fmla="*/ 1 h 56"/>
                <a:gd name="T20" fmla="*/ 50 w 64"/>
                <a:gd name="T21" fmla="*/ 5 h 56"/>
                <a:gd name="T22" fmla="*/ 50 w 64"/>
                <a:gd name="T23" fmla="*/ 0 h 56"/>
                <a:gd name="T24" fmla="*/ 47 w 64"/>
                <a:gd name="T25" fmla="*/ 3 h 56"/>
                <a:gd name="T26" fmla="*/ 43 w 64"/>
                <a:gd name="T27" fmla="*/ 6 h 56"/>
                <a:gd name="T28" fmla="*/ 38 w 64"/>
                <a:gd name="T29" fmla="*/ 11 h 56"/>
                <a:gd name="T30" fmla="*/ 28 w 64"/>
                <a:gd name="T31" fmla="*/ 17 h 56"/>
                <a:gd name="T32" fmla="*/ 20 w 64"/>
                <a:gd name="T33" fmla="*/ 24 h 56"/>
                <a:gd name="T34" fmla="*/ 11 w 64"/>
                <a:gd name="T35" fmla="*/ 33 h 56"/>
                <a:gd name="T36" fmla="*/ 1 w 64"/>
                <a:gd name="T37" fmla="*/ 44 h 56"/>
                <a:gd name="T38" fmla="*/ 0 w 64"/>
                <a:gd name="T39" fmla="*/ 47 h 56"/>
                <a:gd name="T40" fmla="*/ 1 w 64"/>
                <a:gd name="T41" fmla="*/ 44 h 56"/>
                <a:gd name="T42" fmla="*/ 0 w 64"/>
                <a:gd name="T43" fmla="*/ 46 h 56"/>
                <a:gd name="T44" fmla="*/ 0 w 64"/>
                <a:gd name="T45" fmla="*/ 49 h 56"/>
                <a:gd name="T46" fmla="*/ 1 w 64"/>
                <a:gd name="T47" fmla="*/ 51 h 56"/>
                <a:gd name="T48" fmla="*/ 2 w 64"/>
                <a:gd name="T49" fmla="*/ 53 h 56"/>
                <a:gd name="T50" fmla="*/ 5 w 64"/>
                <a:gd name="T51" fmla="*/ 54 h 56"/>
                <a:gd name="T52" fmla="*/ 8 w 64"/>
                <a:gd name="T53" fmla="*/ 55 h 56"/>
                <a:gd name="T54" fmla="*/ 10 w 64"/>
                <a:gd name="T55" fmla="*/ 54 h 56"/>
                <a:gd name="T56" fmla="*/ 13 w 64"/>
                <a:gd name="T57" fmla="*/ 52 h 56"/>
                <a:gd name="T58" fmla="*/ 14 w 64"/>
                <a:gd name="T59" fmla="*/ 5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4" h="56">
                  <a:moveTo>
                    <a:pt x="14" y="50"/>
                  </a:moveTo>
                  <a:lnTo>
                    <a:pt x="13" y="52"/>
                  </a:lnTo>
                  <a:lnTo>
                    <a:pt x="22" y="42"/>
                  </a:lnTo>
                  <a:lnTo>
                    <a:pt x="30" y="33"/>
                  </a:lnTo>
                  <a:lnTo>
                    <a:pt x="40" y="26"/>
                  </a:lnTo>
                  <a:lnTo>
                    <a:pt x="47" y="20"/>
                  </a:lnTo>
                  <a:lnTo>
                    <a:pt x="53" y="15"/>
                  </a:lnTo>
                  <a:lnTo>
                    <a:pt x="58" y="12"/>
                  </a:lnTo>
                  <a:lnTo>
                    <a:pt x="61" y="8"/>
                  </a:lnTo>
                  <a:lnTo>
                    <a:pt x="63" y="1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47" y="3"/>
                  </a:lnTo>
                  <a:lnTo>
                    <a:pt x="43" y="6"/>
                  </a:lnTo>
                  <a:lnTo>
                    <a:pt x="38" y="11"/>
                  </a:lnTo>
                  <a:lnTo>
                    <a:pt x="28" y="17"/>
                  </a:lnTo>
                  <a:lnTo>
                    <a:pt x="20" y="24"/>
                  </a:lnTo>
                  <a:lnTo>
                    <a:pt x="11" y="33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1" y="44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5" y="54"/>
                  </a:lnTo>
                  <a:lnTo>
                    <a:pt x="8" y="55"/>
                  </a:lnTo>
                  <a:lnTo>
                    <a:pt x="10" y="54"/>
                  </a:lnTo>
                  <a:lnTo>
                    <a:pt x="13" y="52"/>
                  </a:lnTo>
                  <a:lnTo>
                    <a:pt x="14" y="5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5" name="Freeform 578">
              <a:extLst>
                <a:ext uri="{FF2B5EF4-FFF2-40B4-BE49-F238E27FC236}">
                  <a16:creationId xmlns:a16="http://schemas.microsoft.com/office/drawing/2014/main" id="{E4D5FC81-9F75-4C9D-8388-4E5D54490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" y="1027"/>
              <a:ext cx="17" cy="17"/>
            </a:xfrm>
            <a:custGeom>
              <a:avLst/>
              <a:gdLst>
                <a:gd name="T0" fmla="*/ 4 w 17"/>
                <a:gd name="T1" fmla="*/ 14 h 17"/>
                <a:gd name="T2" fmla="*/ 14 w 17"/>
                <a:gd name="T3" fmla="*/ 10 h 17"/>
                <a:gd name="T4" fmla="*/ 16 w 17"/>
                <a:gd name="T5" fmla="*/ 2 h 17"/>
                <a:gd name="T6" fmla="*/ 1 w 17"/>
                <a:gd name="T7" fmla="*/ 0 h 17"/>
                <a:gd name="T8" fmla="*/ 0 w 17"/>
                <a:gd name="T9" fmla="*/ 7 h 17"/>
                <a:gd name="T10" fmla="*/ 10 w 17"/>
                <a:gd name="T11" fmla="*/ 2 h 17"/>
                <a:gd name="T12" fmla="*/ 0 w 17"/>
                <a:gd name="T13" fmla="*/ 7 h 17"/>
                <a:gd name="T14" fmla="*/ 0 w 17"/>
                <a:gd name="T15" fmla="*/ 10 h 17"/>
                <a:gd name="T16" fmla="*/ 1 w 17"/>
                <a:gd name="T17" fmla="*/ 13 h 17"/>
                <a:gd name="T18" fmla="*/ 2 w 17"/>
                <a:gd name="T19" fmla="*/ 14 h 17"/>
                <a:gd name="T20" fmla="*/ 4 w 17"/>
                <a:gd name="T21" fmla="*/ 14 h 17"/>
                <a:gd name="T22" fmla="*/ 8 w 17"/>
                <a:gd name="T23" fmla="*/ 16 h 17"/>
                <a:gd name="T24" fmla="*/ 11 w 17"/>
                <a:gd name="T25" fmla="*/ 14 h 17"/>
                <a:gd name="T26" fmla="*/ 13 w 17"/>
                <a:gd name="T27" fmla="*/ 13 h 17"/>
                <a:gd name="T28" fmla="*/ 14 w 17"/>
                <a:gd name="T29" fmla="*/ 10 h 17"/>
                <a:gd name="T30" fmla="*/ 4 w 17"/>
                <a:gd name="T31" fmla="*/ 14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7">
                  <a:moveTo>
                    <a:pt x="4" y="14"/>
                  </a:moveTo>
                  <a:lnTo>
                    <a:pt x="14" y="10"/>
                  </a:lnTo>
                  <a:lnTo>
                    <a:pt x="16" y="2"/>
                  </a:lnTo>
                  <a:lnTo>
                    <a:pt x="1" y="0"/>
                  </a:lnTo>
                  <a:lnTo>
                    <a:pt x="0" y="7"/>
                  </a:lnTo>
                  <a:lnTo>
                    <a:pt x="10" y="2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8" y="16"/>
                  </a:lnTo>
                  <a:lnTo>
                    <a:pt x="11" y="14"/>
                  </a:lnTo>
                  <a:lnTo>
                    <a:pt x="13" y="13"/>
                  </a:lnTo>
                  <a:lnTo>
                    <a:pt x="14" y="10"/>
                  </a:lnTo>
                  <a:lnTo>
                    <a:pt x="4" y="14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6" name="Freeform 579">
              <a:extLst>
                <a:ext uri="{FF2B5EF4-FFF2-40B4-BE49-F238E27FC236}">
                  <a16:creationId xmlns:a16="http://schemas.microsoft.com/office/drawing/2014/main" id="{2F1A460D-1C21-41A9-80D6-782454D38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1029"/>
              <a:ext cx="17" cy="17"/>
            </a:xfrm>
            <a:custGeom>
              <a:avLst/>
              <a:gdLst>
                <a:gd name="T0" fmla="*/ 14 w 17"/>
                <a:gd name="T1" fmla="*/ 11 h 17"/>
                <a:gd name="T2" fmla="*/ 4 w 17"/>
                <a:gd name="T3" fmla="*/ 16 h 17"/>
                <a:gd name="T4" fmla="*/ 10 w 17"/>
                <a:gd name="T5" fmla="*/ 16 h 17"/>
                <a:gd name="T6" fmla="*/ 16 w 17"/>
                <a:gd name="T7" fmla="*/ 12 h 17"/>
                <a:gd name="T8" fmla="*/ 11 w 17"/>
                <a:gd name="T9" fmla="*/ 14 h 17"/>
                <a:gd name="T10" fmla="*/ 10 w 17"/>
                <a:gd name="T11" fmla="*/ 14 h 17"/>
                <a:gd name="T12" fmla="*/ 16 w 17"/>
                <a:gd name="T13" fmla="*/ 1 h 17"/>
                <a:gd name="T14" fmla="*/ 8 w 17"/>
                <a:gd name="T15" fmla="*/ 0 h 17"/>
                <a:gd name="T16" fmla="*/ 4 w 17"/>
                <a:gd name="T17" fmla="*/ 4 h 17"/>
                <a:gd name="T18" fmla="*/ 8 w 17"/>
                <a:gd name="T19" fmla="*/ 1 h 17"/>
                <a:gd name="T20" fmla="*/ 8 w 17"/>
                <a:gd name="T21" fmla="*/ 1 h 17"/>
                <a:gd name="T22" fmla="*/ 0 w 17"/>
                <a:gd name="T23" fmla="*/ 6 h 17"/>
                <a:gd name="T24" fmla="*/ 8 w 17"/>
                <a:gd name="T25" fmla="*/ 1 h 17"/>
                <a:gd name="T26" fmla="*/ 5 w 17"/>
                <a:gd name="T27" fmla="*/ 1 h 17"/>
                <a:gd name="T28" fmla="*/ 2 w 17"/>
                <a:gd name="T29" fmla="*/ 3 h 17"/>
                <a:gd name="T30" fmla="*/ 1 w 17"/>
                <a:gd name="T31" fmla="*/ 4 h 17"/>
                <a:gd name="T32" fmla="*/ 0 w 17"/>
                <a:gd name="T33" fmla="*/ 6 h 17"/>
                <a:gd name="T34" fmla="*/ 0 w 17"/>
                <a:gd name="T35" fmla="*/ 9 h 17"/>
                <a:gd name="T36" fmla="*/ 1 w 17"/>
                <a:gd name="T37" fmla="*/ 12 h 17"/>
                <a:gd name="T38" fmla="*/ 1 w 17"/>
                <a:gd name="T39" fmla="*/ 14 h 17"/>
                <a:gd name="T40" fmla="*/ 4 w 17"/>
                <a:gd name="T41" fmla="*/ 16 h 17"/>
                <a:gd name="T42" fmla="*/ 14 w 17"/>
                <a:gd name="T43" fmla="*/ 11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" h="17">
                  <a:moveTo>
                    <a:pt x="14" y="11"/>
                  </a:moveTo>
                  <a:lnTo>
                    <a:pt x="4" y="16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6" y="1"/>
                  </a:lnTo>
                  <a:lnTo>
                    <a:pt x="8" y="0"/>
                  </a:lnTo>
                  <a:lnTo>
                    <a:pt x="4" y="4"/>
                  </a:lnTo>
                  <a:lnTo>
                    <a:pt x="8" y="1"/>
                  </a:lnTo>
                  <a:lnTo>
                    <a:pt x="0" y="6"/>
                  </a:lnTo>
                  <a:lnTo>
                    <a:pt x="8" y="1"/>
                  </a:lnTo>
                  <a:lnTo>
                    <a:pt x="5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14" y="11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7" name="Freeform 580">
              <a:extLst>
                <a:ext uri="{FF2B5EF4-FFF2-40B4-BE49-F238E27FC236}">
                  <a16:creationId xmlns:a16="http://schemas.microsoft.com/office/drawing/2014/main" id="{DA860E4C-F7B7-495F-81C0-9BF32E3C8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" y="1036"/>
              <a:ext cx="31" cy="17"/>
            </a:xfrm>
            <a:custGeom>
              <a:avLst/>
              <a:gdLst>
                <a:gd name="T0" fmla="*/ 9 w 31"/>
                <a:gd name="T1" fmla="*/ 16 h 17"/>
                <a:gd name="T2" fmla="*/ 13 w 31"/>
                <a:gd name="T3" fmla="*/ 11 h 17"/>
                <a:gd name="T4" fmla="*/ 13 w 31"/>
                <a:gd name="T5" fmla="*/ 12 h 17"/>
                <a:gd name="T6" fmla="*/ 12 w 31"/>
                <a:gd name="T7" fmla="*/ 12 h 17"/>
                <a:gd name="T8" fmla="*/ 14 w 31"/>
                <a:gd name="T9" fmla="*/ 12 h 17"/>
                <a:gd name="T10" fmla="*/ 15 w 31"/>
                <a:gd name="T11" fmla="*/ 11 h 17"/>
                <a:gd name="T12" fmla="*/ 20 w 31"/>
                <a:gd name="T13" fmla="*/ 11 h 17"/>
                <a:gd name="T14" fmla="*/ 24 w 31"/>
                <a:gd name="T15" fmla="*/ 9 h 17"/>
                <a:gd name="T16" fmla="*/ 27 w 31"/>
                <a:gd name="T17" fmla="*/ 7 h 17"/>
                <a:gd name="T18" fmla="*/ 30 w 31"/>
                <a:gd name="T19" fmla="*/ 3 h 17"/>
                <a:gd name="T20" fmla="*/ 17 w 31"/>
                <a:gd name="T21" fmla="*/ 0 h 17"/>
                <a:gd name="T22" fmla="*/ 16 w 31"/>
                <a:gd name="T23" fmla="*/ 1 h 17"/>
                <a:gd name="T24" fmla="*/ 15 w 31"/>
                <a:gd name="T25" fmla="*/ 1 h 17"/>
                <a:gd name="T26" fmla="*/ 14 w 31"/>
                <a:gd name="T27" fmla="*/ 1 h 17"/>
                <a:gd name="T28" fmla="*/ 10 w 31"/>
                <a:gd name="T29" fmla="*/ 1 h 17"/>
                <a:gd name="T30" fmla="*/ 6 w 31"/>
                <a:gd name="T31" fmla="*/ 3 h 17"/>
                <a:gd name="T32" fmla="*/ 2 w 31"/>
                <a:gd name="T33" fmla="*/ 5 h 17"/>
                <a:gd name="T34" fmla="*/ 0 w 31"/>
                <a:gd name="T35" fmla="*/ 9 h 17"/>
                <a:gd name="T36" fmla="*/ 4 w 31"/>
                <a:gd name="T37" fmla="*/ 5 h 17"/>
                <a:gd name="T38" fmla="*/ 0 w 31"/>
                <a:gd name="T39" fmla="*/ 9 h 17"/>
                <a:gd name="T40" fmla="*/ 0 w 31"/>
                <a:gd name="T41" fmla="*/ 11 h 17"/>
                <a:gd name="T42" fmla="*/ 1 w 31"/>
                <a:gd name="T43" fmla="*/ 13 h 17"/>
                <a:gd name="T44" fmla="*/ 2 w 31"/>
                <a:gd name="T45" fmla="*/ 14 h 17"/>
                <a:gd name="T46" fmla="*/ 5 w 31"/>
                <a:gd name="T47" fmla="*/ 16 h 17"/>
                <a:gd name="T48" fmla="*/ 7 w 31"/>
                <a:gd name="T49" fmla="*/ 16 h 17"/>
                <a:gd name="T50" fmla="*/ 10 w 31"/>
                <a:gd name="T51" fmla="*/ 16 h 17"/>
                <a:gd name="T52" fmla="*/ 12 w 31"/>
                <a:gd name="T53" fmla="*/ 14 h 17"/>
                <a:gd name="T54" fmla="*/ 13 w 31"/>
                <a:gd name="T55" fmla="*/ 11 h 17"/>
                <a:gd name="T56" fmla="*/ 9 w 31"/>
                <a:gd name="T57" fmla="*/ 16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1" h="17">
                  <a:moveTo>
                    <a:pt x="9" y="16"/>
                  </a:moveTo>
                  <a:lnTo>
                    <a:pt x="13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5" y="11"/>
                  </a:lnTo>
                  <a:lnTo>
                    <a:pt x="20" y="11"/>
                  </a:lnTo>
                  <a:lnTo>
                    <a:pt x="24" y="9"/>
                  </a:lnTo>
                  <a:lnTo>
                    <a:pt x="27" y="7"/>
                  </a:lnTo>
                  <a:lnTo>
                    <a:pt x="30" y="3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0" y="1"/>
                  </a:lnTo>
                  <a:lnTo>
                    <a:pt x="6" y="3"/>
                  </a:lnTo>
                  <a:lnTo>
                    <a:pt x="2" y="5"/>
                  </a:lnTo>
                  <a:lnTo>
                    <a:pt x="0" y="9"/>
                  </a:lnTo>
                  <a:lnTo>
                    <a:pt x="4" y="5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13" y="11"/>
                  </a:lnTo>
                  <a:lnTo>
                    <a:pt x="9" y="16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8" name="Freeform 581">
              <a:extLst>
                <a:ext uri="{FF2B5EF4-FFF2-40B4-BE49-F238E27FC236}">
                  <a16:creationId xmlns:a16="http://schemas.microsoft.com/office/drawing/2014/main" id="{CA45B31F-2B48-4CDE-808F-EDCF6682A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040"/>
              <a:ext cx="67" cy="17"/>
            </a:xfrm>
            <a:custGeom>
              <a:avLst/>
              <a:gdLst>
                <a:gd name="T0" fmla="*/ 3 w 67"/>
                <a:gd name="T1" fmla="*/ 9 h 17"/>
                <a:gd name="T2" fmla="*/ 0 w 67"/>
                <a:gd name="T3" fmla="*/ 4 h 17"/>
                <a:gd name="T4" fmla="*/ 3 w 67"/>
                <a:gd name="T5" fmla="*/ 11 h 17"/>
                <a:gd name="T6" fmla="*/ 12 w 67"/>
                <a:gd name="T7" fmla="*/ 14 h 17"/>
                <a:gd name="T8" fmla="*/ 21 w 67"/>
                <a:gd name="T9" fmla="*/ 16 h 17"/>
                <a:gd name="T10" fmla="*/ 31 w 67"/>
                <a:gd name="T11" fmla="*/ 16 h 17"/>
                <a:gd name="T12" fmla="*/ 42 w 67"/>
                <a:gd name="T13" fmla="*/ 16 h 17"/>
                <a:gd name="T14" fmla="*/ 52 w 67"/>
                <a:gd name="T15" fmla="*/ 14 h 17"/>
                <a:gd name="T16" fmla="*/ 60 w 67"/>
                <a:gd name="T17" fmla="*/ 13 h 17"/>
                <a:gd name="T18" fmla="*/ 66 w 67"/>
                <a:gd name="T19" fmla="*/ 12 h 17"/>
                <a:gd name="T20" fmla="*/ 60 w 67"/>
                <a:gd name="T21" fmla="*/ 2 h 17"/>
                <a:gd name="T22" fmla="*/ 58 w 67"/>
                <a:gd name="T23" fmla="*/ 3 h 17"/>
                <a:gd name="T24" fmla="*/ 50 w 67"/>
                <a:gd name="T25" fmla="*/ 4 h 17"/>
                <a:gd name="T26" fmla="*/ 41 w 67"/>
                <a:gd name="T27" fmla="*/ 4 h 17"/>
                <a:gd name="T28" fmla="*/ 31 w 67"/>
                <a:gd name="T29" fmla="*/ 4 h 17"/>
                <a:gd name="T30" fmla="*/ 22 w 67"/>
                <a:gd name="T31" fmla="*/ 4 h 17"/>
                <a:gd name="T32" fmla="*/ 15 w 67"/>
                <a:gd name="T33" fmla="*/ 4 h 17"/>
                <a:gd name="T34" fmla="*/ 12 w 67"/>
                <a:gd name="T35" fmla="*/ 4 h 17"/>
                <a:gd name="T36" fmla="*/ 13 w 67"/>
                <a:gd name="T37" fmla="*/ 6 h 17"/>
                <a:gd name="T38" fmla="*/ 10 w 67"/>
                <a:gd name="T39" fmla="*/ 1 h 17"/>
                <a:gd name="T40" fmla="*/ 13 w 67"/>
                <a:gd name="T41" fmla="*/ 6 h 17"/>
                <a:gd name="T42" fmla="*/ 14 w 67"/>
                <a:gd name="T43" fmla="*/ 4 h 17"/>
                <a:gd name="T44" fmla="*/ 13 w 67"/>
                <a:gd name="T45" fmla="*/ 2 h 17"/>
                <a:gd name="T46" fmla="*/ 11 w 67"/>
                <a:gd name="T47" fmla="*/ 1 h 17"/>
                <a:gd name="T48" fmla="*/ 9 w 67"/>
                <a:gd name="T49" fmla="*/ 0 h 17"/>
                <a:gd name="T50" fmla="*/ 6 w 67"/>
                <a:gd name="T51" fmla="*/ 0 h 17"/>
                <a:gd name="T52" fmla="*/ 4 w 67"/>
                <a:gd name="T53" fmla="*/ 1 h 17"/>
                <a:gd name="T54" fmla="*/ 1 w 67"/>
                <a:gd name="T55" fmla="*/ 1 h 17"/>
                <a:gd name="T56" fmla="*/ 0 w 67"/>
                <a:gd name="T57" fmla="*/ 4 h 17"/>
                <a:gd name="T58" fmla="*/ 3 w 67"/>
                <a:gd name="T59" fmla="*/ 9 h 1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7" h="17">
                  <a:moveTo>
                    <a:pt x="3" y="9"/>
                  </a:moveTo>
                  <a:lnTo>
                    <a:pt x="0" y="4"/>
                  </a:lnTo>
                  <a:lnTo>
                    <a:pt x="3" y="11"/>
                  </a:lnTo>
                  <a:lnTo>
                    <a:pt x="12" y="14"/>
                  </a:lnTo>
                  <a:lnTo>
                    <a:pt x="21" y="16"/>
                  </a:lnTo>
                  <a:lnTo>
                    <a:pt x="31" y="16"/>
                  </a:lnTo>
                  <a:lnTo>
                    <a:pt x="42" y="16"/>
                  </a:lnTo>
                  <a:lnTo>
                    <a:pt x="52" y="14"/>
                  </a:lnTo>
                  <a:lnTo>
                    <a:pt x="60" y="13"/>
                  </a:lnTo>
                  <a:lnTo>
                    <a:pt x="66" y="12"/>
                  </a:lnTo>
                  <a:lnTo>
                    <a:pt x="60" y="2"/>
                  </a:lnTo>
                  <a:lnTo>
                    <a:pt x="58" y="3"/>
                  </a:lnTo>
                  <a:lnTo>
                    <a:pt x="50" y="4"/>
                  </a:lnTo>
                  <a:lnTo>
                    <a:pt x="41" y="4"/>
                  </a:lnTo>
                  <a:lnTo>
                    <a:pt x="31" y="4"/>
                  </a:lnTo>
                  <a:lnTo>
                    <a:pt x="22" y="4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3" y="6"/>
                  </a:lnTo>
                  <a:lnTo>
                    <a:pt x="10" y="1"/>
                  </a:lnTo>
                  <a:lnTo>
                    <a:pt x="13" y="6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1"/>
                  </a:lnTo>
                  <a:lnTo>
                    <a:pt x="0" y="4"/>
                  </a:lnTo>
                  <a:lnTo>
                    <a:pt x="3" y="9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9" name="Freeform 582">
              <a:extLst>
                <a:ext uri="{FF2B5EF4-FFF2-40B4-BE49-F238E27FC236}">
                  <a16:creationId xmlns:a16="http://schemas.microsoft.com/office/drawing/2014/main" id="{8F366765-F49A-499C-BD4C-F10CF3CCE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970"/>
              <a:ext cx="75" cy="78"/>
            </a:xfrm>
            <a:custGeom>
              <a:avLst/>
              <a:gdLst>
                <a:gd name="T0" fmla="*/ 22 w 75"/>
                <a:gd name="T1" fmla="*/ 0 h 78"/>
                <a:gd name="T2" fmla="*/ 20 w 75"/>
                <a:gd name="T3" fmla="*/ 1 h 78"/>
                <a:gd name="T4" fmla="*/ 12 w 75"/>
                <a:gd name="T5" fmla="*/ 6 h 78"/>
                <a:gd name="T6" fmla="*/ 4 w 75"/>
                <a:gd name="T7" fmla="*/ 11 h 78"/>
                <a:gd name="T8" fmla="*/ 0 w 75"/>
                <a:gd name="T9" fmla="*/ 19 h 78"/>
                <a:gd name="T10" fmla="*/ 1 w 75"/>
                <a:gd name="T11" fmla="*/ 29 h 78"/>
                <a:gd name="T12" fmla="*/ 7 w 75"/>
                <a:gd name="T13" fmla="*/ 39 h 78"/>
                <a:gd name="T14" fmla="*/ 20 w 75"/>
                <a:gd name="T15" fmla="*/ 50 h 78"/>
                <a:gd name="T16" fmla="*/ 39 w 75"/>
                <a:gd name="T17" fmla="*/ 62 h 78"/>
                <a:gd name="T18" fmla="*/ 67 w 75"/>
                <a:gd name="T19" fmla="*/ 77 h 78"/>
                <a:gd name="T20" fmla="*/ 74 w 75"/>
                <a:gd name="T21" fmla="*/ 66 h 78"/>
                <a:gd name="T22" fmla="*/ 47 w 75"/>
                <a:gd name="T23" fmla="*/ 51 h 78"/>
                <a:gd name="T24" fmla="*/ 30 w 75"/>
                <a:gd name="T25" fmla="*/ 39 h 78"/>
                <a:gd name="T26" fmla="*/ 19 w 75"/>
                <a:gd name="T27" fmla="*/ 31 h 78"/>
                <a:gd name="T28" fmla="*/ 14 w 75"/>
                <a:gd name="T29" fmla="*/ 24 h 78"/>
                <a:gd name="T30" fmla="*/ 14 w 75"/>
                <a:gd name="T31" fmla="*/ 22 h 78"/>
                <a:gd name="T32" fmla="*/ 16 w 75"/>
                <a:gd name="T33" fmla="*/ 19 h 78"/>
                <a:gd name="T34" fmla="*/ 21 w 75"/>
                <a:gd name="T35" fmla="*/ 16 h 78"/>
                <a:gd name="T36" fmla="*/ 28 w 75"/>
                <a:gd name="T37" fmla="*/ 12 h 78"/>
                <a:gd name="T38" fmla="*/ 26 w 75"/>
                <a:gd name="T39" fmla="*/ 13 h 78"/>
                <a:gd name="T40" fmla="*/ 28 w 75"/>
                <a:gd name="T41" fmla="*/ 12 h 78"/>
                <a:gd name="T42" fmla="*/ 30 w 75"/>
                <a:gd name="T43" fmla="*/ 10 h 78"/>
                <a:gd name="T44" fmla="*/ 31 w 75"/>
                <a:gd name="T45" fmla="*/ 8 h 78"/>
                <a:gd name="T46" fmla="*/ 31 w 75"/>
                <a:gd name="T47" fmla="*/ 6 h 78"/>
                <a:gd name="T48" fmla="*/ 30 w 75"/>
                <a:gd name="T49" fmla="*/ 4 h 78"/>
                <a:gd name="T50" fmla="*/ 29 w 75"/>
                <a:gd name="T51" fmla="*/ 1 h 78"/>
                <a:gd name="T52" fmla="*/ 26 w 75"/>
                <a:gd name="T53" fmla="*/ 0 h 78"/>
                <a:gd name="T54" fmla="*/ 24 w 75"/>
                <a:gd name="T55" fmla="*/ 0 h 78"/>
                <a:gd name="T56" fmla="*/ 20 w 75"/>
                <a:gd name="T57" fmla="*/ 1 h 78"/>
                <a:gd name="T58" fmla="*/ 22 w 75"/>
                <a:gd name="T59" fmla="*/ 0 h 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5" h="78">
                  <a:moveTo>
                    <a:pt x="22" y="0"/>
                  </a:moveTo>
                  <a:lnTo>
                    <a:pt x="20" y="1"/>
                  </a:lnTo>
                  <a:lnTo>
                    <a:pt x="12" y="6"/>
                  </a:lnTo>
                  <a:lnTo>
                    <a:pt x="4" y="11"/>
                  </a:lnTo>
                  <a:lnTo>
                    <a:pt x="0" y="19"/>
                  </a:lnTo>
                  <a:lnTo>
                    <a:pt x="1" y="29"/>
                  </a:lnTo>
                  <a:lnTo>
                    <a:pt x="7" y="39"/>
                  </a:lnTo>
                  <a:lnTo>
                    <a:pt x="20" y="50"/>
                  </a:lnTo>
                  <a:lnTo>
                    <a:pt x="39" y="62"/>
                  </a:lnTo>
                  <a:lnTo>
                    <a:pt x="67" y="77"/>
                  </a:lnTo>
                  <a:lnTo>
                    <a:pt x="74" y="66"/>
                  </a:lnTo>
                  <a:lnTo>
                    <a:pt x="47" y="51"/>
                  </a:lnTo>
                  <a:lnTo>
                    <a:pt x="30" y="39"/>
                  </a:lnTo>
                  <a:lnTo>
                    <a:pt x="19" y="31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9"/>
                  </a:lnTo>
                  <a:lnTo>
                    <a:pt x="21" y="16"/>
                  </a:lnTo>
                  <a:lnTo>
                    <a:pt x="28" y="12"/>
                  </a:lnTo>
                  <a:lnTo>
                    <a:pt x="26" y="13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1" y="8"/>
                  </a:lnTo>
                  <a:lnTo>
                    <a:pt x="31" y="6"/>
                  </a:lnTo>
                  <a:lnTo>
                    <a:pt x="30" y="4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22" y="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0" name="Freeform 583">
              <a:extLst>
                <a:ext uri="{FF2B5EF4-FFF2-40B4-BE49-F238E27FC236}">
                  <a16:creationId xmlns:a16="http://schemas.microsoft.com/office/drawing/2014/main" id="{A8737B3F-7B90-4293-B4C4-17ECC126E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0" y="969"/>
              <a:ext cx="69" cy="72"/>
            </a:xfrm>
            <a:custGeom>
              <a:avLst/>
              <a:gdLst>
                <a:gd name="T0" fmla="*/ 64 w 69"/>
                <a:gd name="T1" fmla="*/ 59 h 72"/>
                <a:gd name="T2" fmla="*/ 68 w 69"/>
                <a:gd name="T3" fmla="*/ 64 h 72"/>
                <a:gd name="T4" fmla="*/ 64 w 69"/>
                <a:gd name="T5" fmla="*/ 50 h 72"/>
                <a:gd name="T6" fmla="*/ 59 w 69"/>
                <a:gd name="T7" fmla="*/ 37 h 72"/>
                <a:gd name="T8" fmla="*/ 51 w 69"/>
                <a:gd name="T9" fmla="*/ 25 h 72"/>
                <a:gd name="T10" fmla="*/ 42 w 69"/>
                <a:gd name="T11" fmla="*/ 16 h 72"/>
                <a:gd name="T12" fmla="*/ 32 w 69"/>
                <a:gd name="T13" fmla="*/ 8 h 72"/>
                <a:gd name="T14" fmla="*/ 21 w 69"/>
                <a:gd name="T15" fmla="*/ 3 h 72"/>
                <a:gd name="T16" fmla="*/ 11 w 69"/>
                <a:gd name="T17" fmla="*/ 0 h 72"/>
                <a:gd name="T18" fmla="*/ 0 w 69"/>
                <a:gd name="T19" fmla="*/ 1 h 72"/>
                <a:gd name="T20" fmla="*/ 4 w 69"/>
                <a:gd name="T21" fmla="*/ 14 h 72"/>
                <a:gd name="T22" fmla="*/ 10 w 69"/>
                <a:gd name="T23" fmla="*/ 14 h 72"/>
                <a:gd name="T24" fmla="*/ 16 w 69"/>
                <a:gd name="T25" fmla="*/ 15 h 72"/>
                <a:gd name="T26" fmla="*/ 23 w 69"/>
                <a:gd name="T27" fmla="*/ 19 h 72"/>
                <a:gd name="T28" fmla="*/ 31 w 69"/>
                <a:gd name="T29" fmla="*/ 25 h 72"/>
                <a:gd name="T30" fmla="*/ 40 w 69"/>
                <a:gd name="T31" fmla="*/ 33 h 72"/>
                <a:gd name="T32" fmla="*/ 46 w 69"/>
                <a:gd name="T33" fmla="*/ 42 h 72"/>
                <a:gd name="T34" fmla="*/ 51 w 69"/>
                <a:gd name="T35" fmla="*/ 53 h 72"/>
                <a:gd name="T36" fmla="*/ 54 w 69"/>
                <a:gd name="T37" fmla="*/ 65 h 72"/>
                <a:gd name="T38" fmla="*/ 59 w 69"/>
                <a:gd name="T39" fmla="*/ 71 h 72"/>
                <a:gd name="T40" fmla="*/ 54 w 69"/>
                <a:gd name="T41" fmla="*/ 65 h 72"/>
                <a:gd name="T42" fmla="*/ 55 w 69"/>
                <a:gd name="T43" fmla="*/ 68 h 72"/>
                <a:gd name="T44" fmla="*/ 57 w 69"/>
                <a:gd name="T45" fmla="*/ 70 h 72"/>
                <a:gd name="T46" fmla="*/ 59 w 69"/>
                <a:gd name="T47" fmla="*/ 71 h 72"/>
                <a:gd name="T48" fmla="*/ 62 w 69"/>
                <a:gd name="T49" fmla="*/ 71 h 72"/>
                <a:gd name="T50" fmla="*/ 65 w 69"/>
                <a:gd name="T51" fmla="*/ 71 h 72"/>
                <a:gd name="T52" fmla="*/ 67 w 69"/>
                <a:gd name="T53" fmla="*/ 69 h 72"/>
                <a:gd name="T54" fmla="*/ 68 w 69"/>
                <a:gd name="T55" fmla="*/ 66 h 72"/>
                <a:gd name="T56" fmla="*/ 68 w 69"/>
                <a:gd name="T57" fmla="*/ 64 h 72"/>
                <a:gd name="T58" fmla="*/ 64 w 69"/>
                <a:gd name="T59" fmla="*/ 59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9" h="72">
                  <a:moveTo>
                    <a:pt x="64" y="59"/>
                  </a:moveTo>
                  <a:lnTo>
                    <a:pt x="68" y="64"/>
                  </a:lnTo>
                  <a:lnTo>
                    <a:pt x="64" y="50"/>
                  </a:lnTo>
                  <a:lnTo>
                    <a:pt x="59" y="37"/>
                  </a:lnTo>
                  <a:lnTo>
                    <a:pt x="51" y="25"/>
                  </a:lnTo>
                  <a:lnTo>
                    <a:pt x="42" y="16"/>
                  </a:lnTo>
                  <a:lnTo>
                    <a:pt x="32" y="8"/>
                  </a:lnTo>
                  <a:lnTo>
                    <a:pt x="21" y="3"/>
                  </a:lnTo>
                  <a:lnTo>
                    <a:pt x="11" y="0"/>
                  </a:lnTo>
                  <a:lnTo>
                    <a:pt x="0" y="1"/>
                  </a:lnTo>
                  <a:lnTo>
                    <a:pt x="4" y="14"/>
                  </a:lnTo>
                  <a:lnTo>
                    <a:pt x="10" y="14"/>
                  </a:lnTo>
                  <a:lnTo>
                    <a:pt x="16" y="15"/>
                  </a:lnTo>
                  <a:lnTo>
                    <a:pt x="23" y="19"/>
                  </a:lnTo>
                  <a:lnTo>
                    <a:pt x="31" y="25"/>
                  </a:lnTo>
                  <a:lnTo>
                    <a:pt x="40" y="33"/>
                  </a:lnTo>
                  <a:lnTo>
                    <a:pt x="46" y="42"/>
                  </a:lnTo>
                  <a:lnTo>
                    <a:pt x="51" y="53"/>
                  </a:lnTo>
                  <a:lnTo>
                    <a:pt x="54" y="65"/>
                  </a:lnTo>
                  <a:lnTo>
                    <a:pt x="59" y="71"/>
                  </a:lnTo>
                  <a:lnTo>
                    <a:pt x="54" y="65"/>
                  </a:lnTo>
                  <a:lnTo>
                    <a:pt x="55" y="68"/>
                  </a:lnTo>
                  <a:lnTo>
                    <a:pt x="57" y="70"/>
                  </a:lnTo>
                  <a:lnTo>
                    <a:pt x="59" y="71"/>
                  </a:lnTo>
                  <a:lnTo>
                    <a:pt x="62" y="71"/>
                  </a:lnTo>
                  <a:lnTo>
                    <a:pt x="65" y="71"/>
                  </a:lnTo>
                  <a:lnTo>
                    <a:pt x="67" y="69"/>
                  </a:lnTo>
                  <a:lnTo>
                    <a:pt x="68" y="66"/>
                  </a:lnTo>
                  <a:lnTo>
                    <a:pt x="68" y="64"/>
                  </a:lnTo>
                  <a:lnTo>
                    <a:pt x="64" y="59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1" name="Freeform 584">
              <a:extLst>
                <a:ext uri="{FF2B5EF4-FFF2-40B4-BE49-F238E27FC236}">
                  <a16:creationId xmlns:a16="http://schemas.microsoft.com/office/drawing/2014/main" id="{1670801F-C988-4254-A7F1-6A6F9F607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1022"/>
              <a:ext cx="26" cy="19"/>
            </a:xfrm>
            <a:custGeom>
              <a:avLst/>
              <a:gdLst>
                <a:gd name="T0" fmla="*/ 13 w 26"/>
                <a:gd name="T1" fmla="*/ 2 h 19"/>
                <a:gd name="T2" fmla="*/ 21 w 26"/>
                <a:gd name="T3" fmla="*/ 0 h 19"/>
                <a:gd name="T4" fmla="*/ 14 w 26"/>
                <a:gd name="T5" fmla="*/ 0 h 19"/>
                <a:gd name="T6" fmla="*/ 11 w 26"/>
                <a:gd name="T7" fmla="*/ 2 h 19"/>
                <a:gd name="T8" fmla="*/ 9 w 26"/>
                <a:gd name="T9" fmla="*/ 3 h 19"/>
                <a:gd name="T10" fmla="*/ 6 w 26"/>
                <a:gd name="T11" fmla="*/ 5 h 19"/>
                <a:gd name="T12" fmla="*/ 4 w 26"/>
                <a:gd name="T13" fmla="*/ 7 h 19"/>
                <a:gd name="T14" fmla="*/ 2 w 26"/>
                <a:gd name="T15" fmla="*/ 8 h 19"/>
                <a:gd name="T16" fmla="*/ 1 w 26"/>
                <a:gd name="T17" fmla="*/ 8 h 19"/>
                <a:gd name="T18" fmla="*/ 4 w 26"/>
                <a:gd name="T19" fmla="*/ 8 h 19"/>
                <a:gd name="T20" fmla="*/ 0 w 26"/>
                <a:gd name="T21" fmla="*/ 18 h 19"/>
                <a:gd name="T22" fmla="*/ 5 w 26"/>
                <a:gd name="T23" fmla="*/ 18 h 19"/>
                <a:gd name="T24" fmla="*/ 9 w 26"/>
                <a:gd name="T25" fmla="*/ 17 h 19"/>
                <a:gd name="T26" fmla="*/ 11 w 26"/>
                <a:gd name="T27" fmla="*/ 15 h 19"/>
                <a:gd name="T28" fmla="*/ 14 w 26"/>
                <a:gd name="T29" fmla="*/ 13 h 19"/>
                <a:gd name="T30" fmla="*/ 16 w 26"/>
                <a:gd name="T31" fmla="*/ 11 h 19"/>
                <a:gd name="T32" fmla="*/ 19 w 26"/>
                <a:gd name="T33" fmla="*/ 11 h 19"/>
                <a:gd name="T34" fmla="*/ 19 w 26"/>
                <a:gd name="T35" fmla="*/ 10 h 19"/>
                <a:gd name="T36" fmla="*/ 16 w 26"/>
                <a:gd name="T37" fmla="*/ 10 h 19"/>
                <a:gd name="T38" fmla="*/ 24 w 26"/>
                <a:gd name="T39" fmla="*/ 8 h 19"/>
                <a:gd name="T40" fmla="*/ 16 w 26"/>
                <a:gd name="T41" fmla="*/ 10 h 19"/>
                <a:gd name="T42" fmla="*/ 19 w 26"/>
                <a:gd name="T43" fmla="*/ 11 h 19"/>
                <a:gd name="T44" fmla="*/ 21 w 26"/>
                <a:gd name="T45" fmla="*/ 10 h 19"/>
                <a:gd name="T46" fmla="*/ 22 w 26"/>
                <a:gd name="T47" fmla="*/ 8 h 19"/>
                <a:gd name="T48" fmla="*/ 24 w 26"/>
                <a:gd name="T49" fmla="*/ 7 h 19"/>
                <a:gd name="T50" fmla="*/ 25 w 26"/>
                <a:gd name="T51" fmla="*/ 5 h 19"/>
                <a:gd name="T52" fmla="*/ 24 w 26"/>
                <a:gd name="T53" fmla="*/ 2 h 19"/>
                <a:gd name="T54" fmla="*/ 22 w 26"/>
                <a:gd name="T55" fmla="*/ 1 h 19"/>
                <a:gd name="T56" fmla="*/ 21 w 26"/>
                <a:gd name="T57" fmla="*/ 0 h 19"/>
                <a:gd name="T58" fmla="*/ 13 w 26"/>
                <a:gd name="T59" fmla="*/ 2 h 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6" h="19">
                  <a:moveTo>
                    <a:pt x="13" y="2"/>
                  </a:moveTo>
                  <a:lnTo>
                    <a:pt x="21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9" y="3"/>
                  </a:lnTo>
                  <a:lnTo>
                    <a:pt x="6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4" y="8"/>
                  </a:lnTo>
                  <a:lnTo>
                    <a:pt x="0" y="18"/>
                  </a:lnTo>
                  <a:lnTo>
                    <a:pt x="5" y="18"/>
                  </a:lnTo>
                  <a:lnTo>
                    <a:pt x="9" y="17"/>
                  </a:lnTo>
                  <a:lnTo>
                    <a:pt x="11" y="15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6" y="10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19" y="11"/>
                  </a:lnTo>
                  <a:lnTo>
                    <a:pt x="21" y="10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5" y="5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13" y="2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2" name="Freeform 585">
              <a:extLst>
                <a:ext uri="{FF2B5EF4-FFF2-40B4-BE49-F238E27FC236}">
                  <a16:creationId xmlns:a16="http://schemas.microsoft.com/office/drawing/2014/main" id="{729285A8-9519-4A26-9251-7C9018F92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" y="1010"/>
              <a:ext cx="23" cy="17"/>
            </a:xfrm>
            <a:custGeom>
              <a:avLst/>
              <a:gdLst>
                <a:gd name="T0" fmla="*/ 11 w 23"/>
                <a:gd name="T1" fmla="*/ 1 h 17"/>
                <a:gd name="T2" fmla="*/ 17 w 23"/>
                <a:gd name="T3" fmla="*/ 0 h 17"/>
                <a:gd name="T4" fmla="*/ 10 w 23"/>
                <a:gd name="T5" fmla="*/ 1 h 17"/>
                <a:gd name="T6" fmla="*/ 6 w 23"/>
                <a:gd name="T7" fmla="*/ 5 h 17"/>
                <a:gd name="T8" fmla="*/ 3 w 23"/>
                <a:gd name="T9" fmla="*/ 8 h 17"/>
                <a:gd name="T10" fmla="*/ 0 w 23"/>
                <a:gd name="T11" fmla="*/ 11 h 17"/>
                <a:gd name="T12" fmla="*/ 11 w 23"/>
                <a:gd name="T13" fmla="*/ 16 h 17"/>
                <a:gd name="T14" fmla="*/ 12 w 23"/>
                <a:gd name="T15" fmla="*/ 15 h 17"/>
                <a:gd name="T16" fmla="*/ 14 w 23"/>
                <a:gd name="T17" fmla="*/ 12 h 17"/>
                <a:gd name="T18" fmla="*/ 17 w 23"/>
                <a:gd name="T19" fmla="*/ 10 h 17"/>
                <a:gd name="T20" fmla="*/ 14 w 23"/>
                <a:gd name="T21" fmla="*/ 10 h 17"/>
                <a:gd name="T22" fmla="*/ 20 w 23"/>
                <a:gd name="T23" fmla="*/ 9 h 17"/>
                <a:gd name="T24" fmla="*/ 14 w 23"/>
                <a:gd name="T25" fmla="*/ 10 h 17"/>
                <a:gd name="T26" fmla="*/ 17 w 23"/>
                <a:gd name="T27" fmla="*/ 10 h 17"/>
                <a:gd name="T28" fmla="*/ 19 w 23"/>
                <a:gd name="T29" fmla="*/ 9 h 17"/>
                <a:gd name="T30" fmla="*/ 21 w 23"/>
                <a:gd name="T31" fmla="*/ 8 h 17"/>
                <a:gd name="T32" fmla="*/ 22 w 23"/>
                <a:gd name="T33" fmla="*/ 7 h 17"/>
                <a:gd name="T34" fmla="*/ 22 w 23"/>
                <a:gd name="T35" fmla="*/ 4 h 17"/>
                <a:gd name="T36" fmla="*/ 21 w 23"/>
                <a:gd name="T37" fmla="*/ 2 h 17"/>
                <a:gd name="T38" fmla="*/ 19 w 23"/>
                <a:gd name="T39" fmla="*/ 1 h 17"/>
                <a:gd name="T40" fmla="*/ 17 w 23"/>
                <a:gd name="T41" fmla="*/ 0 h 17"/>
                <a:gd name="T42" fmla="*/ 11 w 23"/>
                <a:gd name="T43" fmla="*/ 1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3" h="17">
                  <a:moveTo>
                    <a:pt x="11" y="1"/>
                  </a:moveTo>
                  <a:lnTo>
                    <a:pt x="17" y="0"/>
                  </a:lnTo>
                  <a:lnTo>
                    <a:pt x="10" y="1"/>
                  </a:lnTo>
                  <a:lnTo>
                    <a:pt x="6" y="5"/>
                  </a:lnTo>
                  <a:lnTo>
                    <a:pt x="3" y="8"/>
                  </a:lnTo>
                  <a:lnTo>
                    <a:pt x="0" y="11"/>
                  </a:lnTo>
                  <a:lnTo>
                    <a:pt x="11" y="16"/>
                  </a:lnTo>
                  <a:lnTo>
                    <a:pt x="12" y="15"/>
                  </a:lnTo>
                  <a:lnTo>
                    <a:pt x="14" y="12"/>
                  </a:lnTo>
                  <a:lnTo>
                    <a:pt x="17" y="10"/>
                  </a:lnTo>
                  <a:lnTo>
                    <a:pt x="14" y="10"/>
                  </a:lnTo>
                  <a:lnTo>
                    <a:pt x="20" y="9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19" y="9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2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1" y="1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3" name="Freeform 586">
              <a:extLst>
                <a:ext uri="{FF2B5EF4-FFF2-40B4-BE49-F238E27FC236}">
                  <a16:creationId xmlns:a16="http://schemas.microsoft.com/office/drawing/2014/main" id="{DBF0A3E9-6F11-4DF7-82DF-33B1EE5CF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967"/>
              <a:ext cx="108" cy="50"/>
            </a:xfrm>
            <a:custGeom>
              <a:avLst/>
              <a:gdLst>
                <a:gd name="T0" fmla="*/ 106 w 108"/>
                <a:gd name="T1" fmla="*/ 8 h 50"/>
                <a:gd name="T2" fmla="*/ 91 w 108"/>
                <a:gd name="T3" fmla="*/ 8 h 50"/>
                <a:gd name="T4" fmla="*/ 91 w 108"/>
                <a:gd name="T5" fmla="*/ 11 h 50"/>
                <a:gd name="T6" fmla="*/ 92 w 108"/>
                <a:gd name="T7" fmla="*/ 9 h 50"/>
                <a:gd name="T8" fmla="*/ 95 w 108"/>
                <a:gd name="T9" fmla="*/ 9 h 50"/>
                <a:gd name="T10" fmla="*/ 93 w 108"/>
                <a:gd name="T11" fmla="*/ 8 h 50"/>
                <a:gd name="T12" fmla="*/ 91 w 108"/>
                <a:gd name="T13" fmla="*/ 5 h 50"/>
                <a:gd name="T14" fmla="*/ 86 w 108"/>
                <a:gd name="T15" fmla="*/ 3 h 50"/>
                <a:gd name="T16" fmla="*/ 81 w 108"/>
                <a:gd name="T17" fmla="*/ 2 h 50"/>
                <a:gd name="T18" fmla="*/ 73 w 108"/>
                <a:gd name="T19" fmla="*/ 0 h 50"/>
                <a:gd name="T20" fmla="*/ 66 w 108"/>
                <a:gd name="T21" fmla="*/ 0 h 50"/>
                <a:gd name="T22" fmla="*/ 57 w 108"/>
                <a:gd name="T23" fmla="*/ 2 h 50"/>
                <a:gd name="T24" fmla="*/ 48 w 108"/>
                <a:gd name="T25" fmla="*/ 4 h 50"/>
                <a:gd name="T26" fmla="*/ 37 w 108"/>
                <a:gd name="T27" fmla="*/ 11 h 50"/>
                <a:gd name="T28" fmla="*/ 26 w 108"/>
                <a:gd name="T29" fmla="*/ 18 h 50"/>
                <a:gd name="T30" fmla="*/ 14 w 108"/>
                <a:gd name="T31" fmla="*/ 28 h 50"/>
                <a:gd name="T32" fmla="*/ 0 w 108"/>
                <a:gd name="T33" fmla="*/ 40 h 50"/>
                <a:gd name="T34" fmla="*/ 12 w 108"/>
                <a:gd name="T35" fmla="*/ 49 h 50"/>
                <a:gd name="T36" fmla="*/ 24 w 108"/>
                <a:gd name="T37" fmla="*/ 37 h 50"/>
                <a:gd name="T38" fmla="*/ 36 w 108"/>
                <a:gd name="T39" fmla="*/ 28 h 50"/>
                <a:gd name="T40" fmla="*/ 47 w 108"/>
                <a:gd name="T41" fmla="*/ 20 h 50"/>
                <a:gd name="T42" fmla="*/ 54 w 108"/>
                <a:gd name="T43" fmla="*/ 17 h 50"/>
                <a:gd name="T44" fmla="*/ 61 w 108"/>
                <a:gd name="T45" fmla="*/ 14 h 50"/>
                <a:gd name="T46" fmla="*/ 68 w 108"/>
                <a:gd name="T47" fmla="*/ 13 h 50"/>
                <a:gd name="T48" fmla="*/ 72 w 108"/>
                <a:gd name="T49" fmla="*/ 13 h 50"/>
                <a:gd name="T50" fmla="*/ 76 w 108"/>
                <a:gd name="T51" fmla="*/ 13 h 50"/>
                <a:gd name="T52" fmla="*/ 79 w 108"/>
                <a:gd name="T53" fmla="*/ 15 h 50"/>
                <a:gd name="T54" fmla="*/ 82 w 108"/>
                <a:gd name="T55" fmla="*/ 16 h 50"/>
                <a:gd name="T56" fmla="*/ 85 w 108"/>
                <a:gd name="T57" fmla="*/ 18 h 50"/>
                <a:gd name="T58" fmla="*/ 88 w 108"/>
                <a:gd name="T59" fmla="*/ 20 h 50"/>
                <a:gd name="T60" fmla="*/ 93 w 108"/>
                <a:gd name="T61" fmla="*/ 21 h 50"/>
                <a:gd name="T62" fmla="*/ 101 w 108"/>
                <a:gd name="T63" fmla="*/ 20 h 50"/>
                <a:gd name="T64" fmla="*/ 104 w 108"/>
                <a:gd name="T65" fmla="*/ 16 h 50"/>
                <a:gd name="T66" fmla="*/ 107 w 108"/>
                <a:gd name="T67" fmla="*/ 12 h 50"/>
                <a:gd name="T68" fmla="*/ 92 w 108"/>
                <a:gd name="T69" fmla="*/ 12 h 50"/>
                <a:gd name="T70" fmla="*/ 106 w 108"/>
                <a:gd name="T71" fmla="*/ 12 h 50"/>
                <a:gd name="T72" fmla="*/ 107 w 108"/>
                <a:gd name="T73" fmla="*/ 9 h 50"/>
                <a:gd name="T74" fmla="*/ 106 w 108"/>
                <a:gd name="T75" fmla="*/ 7 h 50"/>
                <a:gd name="T76" fmla="*/ 103 w 108"/>
                <a:gd name="T77" fmla="*/ 5 h 50"/>
                <a:gd name="T78" fmla="*/ 101 w 108"/>
                <a:gd name="T79" fmla="*/ 4 h 50"/>
                <a:gd name="T80" fmla="*/ 99 w 108"/>
                <a:gd name="T81" fmla="*/ 4 h 50"/>
                <a:gd name="T82" fmla="*/ 95 w 108"/>
                <a:gd name="T83" fmla="*/ 4 h 50"/>
                <a:gd name="T84" fmla="*/ 93 w 108"/>
                <a:gd name="T85" fmla="*/ 6 h 50"/>
                <a:gd name="T86" fmla="*/ 92 w 108"/>
                <a:gd name="T87" fmla="*/ 8 h 50"/>
                <a:gd name="T88" fmla="*/ 106 w 108"/>
                <a:gd name="T89" fmla="*/ 8 h 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08" h="50">
                  <a:moveTo>
                    <a:pt x="106" y="8"/>
                  </a:moveTo>
                  <a:lnTo>
                    <a:pt x="91" y="8"/>
                  </a:lnTo>
                  <a:lnTo>
                    <a:pt x="91" y="11"/>
                  </a:lnTo>
                  <a:lnTo>
                    <a:pt x="92" y="9"/>
                  </a:lnTo>
                  <a:lnTo>
                    <a:pt x="95" y="9"/>
                  </a:lnTo>
                  <a:lnTo>
                    <a:pt x="93" y="8"/>
                  </a:lnTo>
                  <a:lnTo>
                    <a:pt x="91" y="5"/>
                  </a:lnTo>
                  <a:lnTo>
                    <a:pt x="86" y="3"/>
                  </a:lnTo>
                  <a:lnTo>
                    <a:pt x="81" y="2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7" y="2"/>
                  </a:lnTo>
                  <a:lnTo>
                    <a:pt x="48" y="4"/>
                  </a:lnTo>
                  <a:lnTo>
                    <a:pt x="37" y="11"/>
                  </a:lnTo>
                  <a:lnTo>
                    <a:pt x="26" y="18"/>
                  </a:lnTo>
                  <a:lnTo>
                    <a:pt x="14" y="28"/>
                  </a:lnTo>
                  <a:lnTo>
                    <a:pt x="0" y="40"/>
                  </a:lnTo>
                  <a:lnTo>
                    <a:pt x="12" y="49"/>
                  </a:lnTo>
                  <a:lnTo>
                    <a:pt x="24" y="37"/>
                  </a:lnTo>
                  <a:lnTo>
                    <a:pt x="36" y="28"/>
                  </a:lnTo>
                  <a:lnTo>
                    <a:pt x="47" y="20"/>
                  </a:lnTo>
                  <a:lnTo>
                    <a:pt x="54" y="17"/>
                  </a:lnTo>
                  <a:lnTo>
                    <a:pt x="61" y="14"/>
                  </a:lnTo>
                  <a:lnTo>
                    <a:pt x="68" y="13"/>
                  </a:lnTo>
                  <a:lnTo>
                    <a:pt x="72" y="13"/>
                  </a:lnTo>
                  <a:lnTo>
                    <a:pt x="76" y="13"/>
                  </a:lnTo>
                  <a:lnTo>
                    <a:pt x="79" y="15"/>
                  </a:lnTo>
                  <a:lnTo>
                    <a:pt x="82" y="16"/>
                  </a:lnTo>
                  <a:lnTo>
                    <a:pt x="85" y="18"/>
                  </a:lnTo>
                  <a:lnTo>
                    <a:pt x="88" y="20"/>
                  </a:lnTo>
                  <a:lnTo>
                    <a:pt x="93" y="21"/>
                  </a:lnTo>
                  <a:lnTo>
                    <a:pt x="101" y="20"/>
                  </a:lnTo>
                  <a:lnTo>
                    <a:pt x="104" y="16"/>
                  </a:lnTo>
                  <a:lnTo>
                    <a:pt x="107" y="12"/>
                  </a:lnTo>
                  <a:lnTo>
                    <a:pt x="92" y="12"/>
                  </a:lnTo>
                  <a:lnTo>
                    <a:pt x="106" y="12"/>
                  </a:lnTo>
                  <a:lnTo>
                    <a:pt x="107" y="9"/>
                  </a:lnTo>
                  <a:lnTo>
                    <a:pt x="106" y="7"/>
                  </a:lnTo>
                  <a:lnTo>
                    <a:pt x="103" y="5"/>
                  </a:lnTo>
                  <a:lnTo>
                    <a:pt x="101" y="4"/>
                  </a:lnTo>
                  <a:lnTo>
                    <a:pt x="99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2" y="8"/>
                  </a:lnTo>
                  <a:lnTo>
                    <a:pt x="106" y="8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4" name="Freeform 587">
              <a:extLst>
                <a:ext uri="{FF2B5EF4-FFF2-40B4-BE49-F238E27FC236}">
                  <a16:creationId xmlns:a16="http://schemas.microsoft.com/office/drawing/2014/main" id="{145B6455-A94E-4BE7-A4C5-41928B43E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7" y="964"/>
              <a:ext cx="17" cy="17"/>
            </a:xfrm>
            <a:custGeom>
              <a:avLst/>
              <a:gdLst>
                <a:gd name="T0" fmla="*/ 1 w 17"/>
                <a:gd name="T1" fmla="*/ 0 h 17"/>
                <a:gd name="T2" fmla="*/ 0 w 17"/>
                <a:gd name="T3" fmla="*/ 5 h 17"/>
                <a:gd name="T4" fmla="*/ 1 w 17"/>
                <a:gd name="T5" fmla="*/ 10 h 17"/>
                <a:gd name="T6" fmla="*/ 3 w 17"/>
                <a:gd name="T7" fmla="*/ 10 h 17"/>
                <a:gd name="T8" fmla="*/ 5 w 17"/>
                <a:gd name="T9" fmla="*/ 16 h 17"/>
                <a:gd name="T10" fmla="*/ 8 w 17"/>
                <a:gd name="T11" fmla="*/ 16 h 17"/>
                <a:gd name="T12" fmla="*/ 12 w 17"/>
                <a:gd name="T13" fmla="*/ 16 h 17"/>
                <a:gd name="T14" fmla="*/ 14 w 17"/>
                <a:gd name="T15" fmla="*/ 10 h 17"/>
                <a:gd name="T16" fmla="*/ 16 w 17"/>
                <a:gd name="T17" fmla="*/ 5 h 17"/>
                <a:gd name="T18" fmla="*/ 1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1" y="0"/>
                  </a:moveTo>
                  <a:lnTo>
                    <a:pt x="0" y="5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4" y="10"/>
                  </a:lnTo>
                  <a:lnTo>
                    <a:pt x="16" y="5"/>
                  </a:lnTo>
                  <a:lnTo>
                    <a:pt x="1" y="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5" name="Freeform 588">
              <a:extLst>
                <a:ext uri="{FF2B5EF4-FFF2-40B4-BE49-F238E27FC236}">
                  <a16:creationId xmlns:a16="http://schemas.microsoft.com/office/drawing/2014/main" id="{84382DE1-15FB-4129-8D82-343E2091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939"/>
              <a:ext cx="19" cy="24"/>
            </a:xfrm>
            <a:custGeom>
              <a:avLst/>
              <a:gdLst>
                <a:gd name="T0" fmla="*/ 13 w 19"/>
                <a:gd name="T1" fmla="*/ 0 h 24"/>
                <a:gd name="T2" fmla="*/ 7 w 19"/>
                <a:gd name="T3" fmla="*/ 2 h 24"/>
                <a:gd name="T4" fmla="*/ 6 w 19"/>
                <a:gd name="T5" fmla="*/ 5 h 24"/>
                <a:gd name="T6" fmla="*/ 4 w 19"/>
                <a:gd name="T7" fmla="*/ 6 h 24"/>
                <a:gd name="T8" fmla="*/ 3 w 19"/>
                <a:gd name="T9" fmla="*/ 9 h 24"/>
                <a:gd name="T10" fmla="*/ 2 w 19"/>
                <a:gd name="T11" fmla="*/ 12 h 24"/>
                <a:gd name="T12" fmla="*/ 2 w 19"/>
                <a:gd name="T13" fmla="*/ 13 h 24"/>
                <a:gd name="T14" fmla="*/ 1 w 19"/>
                <a:gd name="T15" fmla="*/ 16 h 24"/>
                <a:gd name="T16" fmla="*/ 0 w 19"/>
                <a:gd name="T17" fmla="*/ 18 h 24"/>
                <a:gd name="T18" fmla="*/ 0 w 19"/>
                <a:gd name="T19" fmla="*/ 20 h 24"/>
                <a:gd name="T20" fmla="*/ 11 w 19"/>
                <a:gd name="T21" fmla="*/ 23 h 24"/>
                <a:gd name="T22" fmla="*/ 11 w 19"/>
                <a:gd name="T23" fmla="*/ 21 h 24"/>
                <a:gd name="T24" fmla="*/ 12 w 19"/>
                <a:gd name="T25" fmla="*/ 20 h 24"/>
                <a:gd name="T26" fmla="*/ 13 w 19"/>
                <a:gd name="T27" fmla="*/ 18 h 24"/>
                <a:gd name="T28" fmla="*/ 14 w 19"/>
                <a:gd name="T29" fmla="*/ 15 h 24"/>
                <a:gd name="T30" fmla="*/ 15 w 19"/>
                <a:gd name="T31" fmla="*/ 13 h 24"/>
                <a:gd name="T32" fmla="*/ 16 w 19"/>
                <a:gd name="T33" fmla="*/ 11 h 24"/>
                <a:gd name="T34" fmla="*/ 16 w 19"/>
                <a:gd name="T35" fmla="*/ 10 h 24"/>
                <a:gd name="T36" fmla="*/ 17 w 19"/>
                <a:gd name="T37" fmla="*/ 9 h 24"/>
                <a:gd name="T38" fmla="*/ 10 w 19"/>
                <a:gd name="T39" fmla="*/ 11 h 24"/>
                <a:gd name="T40" fmla="*/ 17 w 19"/>
                <a:gd name="T41" fmla="*/ 9 h 24"/>
                <a:gd name="T42" fmla="*/ 18 w 19"/>
                <a:gd name="T43" fmla="*/ 6 h 24"/>
                <a:gd name="T44" fmla="*/ 17 w 19"/>
                <a:gd name="T45" fmla="*/ 4 h 24"/>
                <a:gd name="T46" fmla="*/ 16 w 19"/>
                <a:gd name="T47" fmla="*/ 2 h 24"/>
                <a:gd name="T48" fmla="*/ 15 w 19"/>
                <a:gd name="T49" fmla="*/ 1 h 24"/>
                <a:gd name="T50" fmla="*/ 12 w 19"/>
                <a:gd name="T51" fmla="*/ 0 h 24"/>
                <a:gd name="T52" fmla="*/ 11 w 19"/>
                <a:gd name="T53" fmla="*/ 0 h 24"/>
                <a:gd name="T54" fmla="*/ 8 w 19"/>
                <a:gd name="T55" fmla="*/ 1 h 24"/>
                <a:gd name="T56" fmla="*/ 7 w 19"/>
                <a:gd name="T57" fmla="*/ 2 h 24"/>
                <a:gd name="T58" fmla="*/ 13 w 19"/>
                <a:gd name="T59" fmla="*/ 0 h 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9" h="24">
                  <a:moveTo>
                    <a:pt x="13" y="0"/>
                  </a:moveTo>
                  <a:lnTo>
                    <a:pt x="7" y="2"/>
                  </a:lnTo>
                  <a:lnTo>
                    <a:pt x="6" y="5"/>
                  </a:lnTo>
                  <a:lnTo>
                    <a:pt x="4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4" y="15"/>
                  </a:lnTo>
                  <a:lnTo>
                    <a:pt x="15" y="13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7" y="9"/>
                  </a:lnTo>
                  <a:lnTo>
                    <a:pt x="10" y="11"/>
                  </a:lnTo>
                  <a:lnTo>
                    <a:pt x="17" y="9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13" y="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6" name="Freeform 589">
              <a:extLst>
                <a:ext uri="{FF2B5EF4-FFF2-40B4-BE49-F238E27FC236}">
                  <a16:creationId xmlns:a16="http://schemas.microsoft.com/office/drawing/2014/main" id="{46B1F5D7-291A-4808-954B-84FFB3D03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" y="939"/>
              <a:ext cx="17" cy="17"/>
            </a:xfrm>
            <a:custGeom>
              <a:avLst/>
              <a:gdLst>
                <a:gd name="T0" fmla="*/ 0 w 17"/>
                <a:gd name="T1" fmla="*/ 8 h 17"/>
                <a:gd name="T2" fmla="*/ 10 w 17"/>
                <a:gd name="T3" fmla="*/ 1 h 17"/>
                <a:gd name="T4" fmla="*/ 8 w 17"/>
                <a:gd name="T5" fmla="*/ 0 h 17"/>
                <a:gd name="T6" fmla="*/ 3 w 17"/>
                <a:gd name="T7" fmla="*/ 14 h 17"/>
                <a:gd name="T8" fmla="*/ 5 w 17"/>
                <a:gd name="T9" fmla="*/ 14 h 17"/>
                <a:gd name="T10" fmla="*/ 16 w 17"/>
                <a:gd name="T11" fmla="*/ 8 h 17"/>
                <a:gd name="T12" fmla="*/ 5 w 17"/>
                <a:gd name="T13" fmla="*/ 14 h 17"/>
                <a:gd name="T14" fmla="*/ 8 w 17"/>
                <a:gd name="T15" fmla="*/ 16 h 17"/>
                <a:gd name="T16" fmla="*/ 10 w 17"/>
                <a:gd name="T17" fmla="*/ 14 h 17"/>
                <a:gd name="T18" fmla="*/ 14 w 17"/>
                <a:gd name="T19" fmla="*/ 12 h 17"/>
                <a:gd name="T20" fmla="*/ 16 w 17"/>
                <a:gd name="T21" fmla="*/ 10 h 17"/>
                <a:gd name="T22" fmla="*/ 16 w 17"/>
                <a:gd name="T23" fmla="*/ 7 h 17"/>
                <a:gd name="T24" fmla="*/ 14 w 17"/>
                <a:gd name="T25" fmla="*/ 3 h 17"/>
                <a:gd name="T26" fmla="*/ 14 w 17"/>
                <a:gd name="T27" fmla="*/ 1 h 17"/>
                <a:gd name="T28" fmla="*/ 10 w 17"/>
                <a:gd name="T29" fmla="*/ 1 h 17"/>
                <a:gd name="T30" fmla="*/ 0 w 17"/>
                <a:gd name="T31" fmla="*/ 8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lnTo>
                    <a:pt x="10" y="1"/>
                  </a:lnTo>
                  <a:lnTo>
                    <a:pt x="8" y="0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16" y="8"/>
                  </a:lnTo>
                  <a:lnTo>
                    <a:pt x="5" y="14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0" y="1"/>
                  </a:lnTo>
                  <a:lnTo>
                    <a:pt x="0" y="8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7" name="Freeform 590">
              <a:extLst>
                <a:ext uri="{FF2B5EF4-FFF2-40B4-BE49-F238E27FC236}">
                  <a16:creationId xmlns:a16="http://schemas.microsoft.com/office/drawing/2014/main" id="{B346ACD5-8869-429E-A7B9-C2F9ADC11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" y="932"/>
              <a:ext cx="17" cy="17"/>
            </a:xfrm>
            <a:custGeom>
              <a:avLst/>
              <a:gdLst>
                <a:gd name="T0" fmla="*/ 5 w 17"/>
                <a:gd name="T1" fmla="*/ 4 h 17"/>
                <a:gd name="T2" fmla="*/ 12 w 17"/>
                <a:gd name="T3" fmla="*/ 0 h 17"/>
                <a:gd name="T4" fmla="*/ 5 w 17"/>
                <a:gd name="T5" fmla="*/ 1 h 17"/>
                <a:gd name="T6" fmla="*/ 3 w 17"/>
                <a:gd name="T7" fmla="*/ 4 h 17"/>
                <a:gd name="T8" fmla="*/ 1 w 17"/>
                <a:gd name="T9" fmla="*/ 9 h 17"/>
                <a:gd name="T10" fmla="*/ 0 w 17"/>
                <a:gd name="T11" fmla="*/ 14 h 17"/>
                <a:gd name="T12" fmla="*/ 11 w 17"/>
                <a:gd name="T13" fmla="*/ 14 h 17"/>
                <a:gd name="T14" fmla="*/ 11 w 17"/>
                <a:gd name="T15" fmla="*/ 16 h 17"/>
                <a:gd name="T16" fmla="*/ 11 w 17"/>
                <a:gd name="T17" fmla="*/ 14 h 17"/>
                <a:gd name="T18" fmla="*/ 12 w 17"/>
                <a:gd name="T19" fmla="*/ 14 h 17"/>
                <a:gd name="T20" fmla="*/ 9 w 17"/>
                <a:gd name="T21" fmla="*/ 14 h 17"/>
                <a:gd name="T22" fmla="*/ 16 w 17"/>
                <a:gd name="T23" fmla="*/ 8 h 17"/>
                <a:gd name="T24" fmla="*/ 9 w 17"/>
                <a:gd name="T25" fmla="*/ 14 h 17"/>
                <a:gd name="T26" fmla="*/ 11 w 17"/>
                <a:gd name="T27" fmla="*/ 14 h 17"/>
                <a:gd name="T28" fmla="*/ 14 w 17"/>
                <a:gd name="T29" fmla="*/ 12 h 17"/>
                <a:gd name="T30" fmla="*/ 14 w 17"/>
                <a:gd name="T31" fmla="*/ 11 h 17"/>
                <a:gd name="T32" fmla="*/ 16 w 17"/>
                <a:gd name="T33" fmla="*/ 9 h 17"/>
                <a:gd name="T34" fmla="*/ 16 w 17"/>
                <a:gd name="T35" fmla="*/ 6 h 17"/>
                <a:gd name="T36" fmla="*/ 15 w 17"/>
                <a:gd name="T37" fmla="*/ 4 h 17"/>
                <a:gd name="T38" fmla="*/ 14 w 17"/>
                <a:gd name="T39" fmla="*/ 1 h 17"/>
                <a:gd name="T40" fmla="*/ 12 w 17"/>
                <a:gd name="T41" fmla="*/ 0 h 17"/>
                <a:gd name="T42" fmla="*/ 5 w 17"/>
                <a:gd name="T43" fmla="*/ 4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" h="17">
                  <a:moveTo>
                    <a:pt x="5" y="4"/>
                  </a:moveTo>
                  <a:lnTo>
                    <a:pt x="12" y="0"/>
                  </a:lnTo>
                  <a:lnTo>
                    <a:pt x="5" y="1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16" y="8"/>
                  </a:lnTo>
                  <a:lnTo>
                    <a:pt x="9" y="14"/>
                  </a:lnTo>
                  <a:lnTo>
                    <a:pt x="11" y="14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5" y="4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8" name="Freeform 591">
              <a:extLst>
                <a:ext uri="{FF2B5EF4-FFF2-40B4-BE49-F238E27FC236}">
                  <a16:creationId xmlns:a16="http://schemas.microsoft.com/office/drawing/2014/main" id="{919FFAC0-45D4-401C-87A6-908649779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" y="925"/>
              <a:ext cx="22" cy="17"/>
            </a:xfrm>
            <a:custGeom>
              <a:avLst/>
              <a:gdLst>
                <a:gd name="T0" fmla="*/ 21 w 22"/>
                <a:gd name="T1" fmla="*/ 9 h 17"/>
                <a:gd name="T2" fmla="*/ 12 w 22"/>
                <a:gd name="T3" fmla="*/ 0 h 17"/>
                <a:gd name="T4" fmla="*/ 8 w 22"/>
                <a:gd name="T5" fmla="*/ 1 h 17"/>
                <a:gd name="T6" fmla="*/ 4 w 22"/>
                <a:gd name="T7" fmla="*/ 6 h 17"/>
                <a:gd name="T8" fmla="*/ 0 w 22"/>
                <a:gd name="T9" fmla="*/ 12 h 17"/>
                <a:gd name="T10" fmla="*/ 12 w 22"/>
                <a:gd name="T11" fmla="*/ 14 h 17"/>
                <a:gd name="T12" fmla="*/ 12 w 22"/>
                <a:gd name="T13" fmla="*/ 16 h 17"/>
                <a:gd name="T14" fmla="*/ 14 w 22"/>
                <a:gd name="T15" fmla="*/ 14 h 17"/>
                <a:gd name="T16" fmla="*/ 16 w 22"/>
                <a:gd name="T17" fmla="*/ 14 h 17"/>
                <a:gd name="T18" fmla="*/ 9 w 22"/>
                <a:gd name="T19" fmla="*/ 4 h 17"/>
                <a:gd name="T20" fmla="*/ 21 w 22"/>
                <a:gd name="T21" fmla="*/ 9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" h="17">
                  <a:moveTo>
                    <a:pt x="21" y="9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4" y="6"/>
                  </a:lnTo>
                  <a:lnTo>
                    <a:pt x="0" y="12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9" y="4"/>
                  </a:lnTo>
                  <a:lnTo>
                    <a:pt x="21" y="9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9" name="Freeform 592">
              <a:extLst>
                <a:ext uri="{FF2B5EF4-FFF2-40B4-BE49-F238E27FC236}">
                  <a16:creationId xmlns:a16="http://schemas.microsoft.com/office/drawing/2014/main" id="{010EB3F9-ED95-4746-91CE-183410E08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93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5 h 17"/>
                <a:gd name="T4" fmla="*/ 1 w 17"/>
                <a:gd name="T5" fmla="*/ 10 h 17"/>
                <a:gd name="T6" fmla="*/ 3 w 17"/>
                <a:gd name="T7" fmla="*/ 10 h 17"/>
                <a:gd name="T8" fmla="*/ 5 w 17"/>
                <a:gd name="T9" fmla="*/ 16 h 17"/>
                <a:gd name="T10" fmla="*/ 8 w 17"/>
                <a:gd name="T11" fmla="*/ 16 h 17"/>
                <a:gd name="T12" fmla="*/ 10 w 17"/>
                <a:gd name="T13" fmla="*/ 16 h 17"/>
                <a:gd name="T14" fmla="*/ 14 w 17"/>
                <a:gd name="T15" fmla="*/ 10 h 17"/>
                <a:gd name="T16" fmla="*/ 16 w 17"/>
                <a:gd name="T17" fmla="*/ 5 h 17"/>
                <a:gd name="T18" fmla="*/ 0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5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4" y="10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0" name="Freeform 593">
              <a:extLst>
                <a:ext uri="{FF2B5EF4-FFF2-40B4-BE49-F238E27FC236}">
                  <a16:creationId xmlns:a16="http://schemas.microsoft.com/office/drawing/2014/main" id="{810F4656-2424-48A8-910C-4546F8E2E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981"/>
              <a:ext cx="17" cy="17"/>
            </a:xfrm>
            <a:custGeom>
              <a:avLst/>
              <a:gdLst>
                <a:gd name="T0" fmla="*/ 1 w 17"/>
                <a:gd name="T1" fmla="*/ 0 h 17"/>
                <a:gd name="T2" fmla="*/ 0 w 17"/>
                <a:gd name="T3" fmla="*/ 4 h 17"/>
                <a:gd name="T4" fmla="*/ 1 w 17"/>
                <a:gd name="T5" fmla="*/ 8 h 17"/>
                <a:gd name="T6" fmla="*/ 3 w 17"/>
                <a:gd name="T7" fmla="*/ 12 h 17"/>
                <a:gd name="T8" fmla="*/ 7 w 17"/>
                <a:gd name="T9" fmla="*/ 16 h 17"/>
                <a:gd name="T10" fmla="*/ 8 w 17"/>
                <a:gd name="T11" fmla="*/ 16 h 17"/>
                <a:gd name="T12" fmla="*/ 12 w 17"/>
                <a:gd name="T13" fmla="*/ 16 h 17"/>
                <a:gd name="T14" fmla="*/ 14 w 17"/>
                <a:gd name="T15" fmla="*/ 12 h 17"/>
                <a:gd name="T16" fmla="*/ 16 w 17"/>
                <a:gd name="T17" fmla="*/ 8 h 17"/>
                <a:gd name="T18" fmla="*/ 1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1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3" y="12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" y="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1" name="Freeform 594">
              <a:extLst>
                <a:ext uri="{FF2B5EF4-FFF2-40B4-BE49-F238E27FC236}">
                  <a16:creationId xmlns:a16="http://schemas.microsoft.com/office/drawing/2014/main" id="{B9F6E313-6F5D-4C2B-A4EB-95AC1D0B7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958"/>
              <a:ext cx="18" cy="23"/>
            </a:xfrm>
            <a:custGeom>
              <a:avLst/>
              <a:gdLst>
                <a:gd name="T0" fmla="*/ 12 w 18"/>
                <a:gd name="T1" fmla="*/ 1 h 23"/>
                <a:gd name="T2" fmla="*/ 5 w 18"/>
                <a:gd name="T3" fmla="*/ 5 h 23"/>
                <a:gd name="T4" fmla="*/ 5 w 18"/>
                <a:gd name="T5" fmla="*/ 6 h 23"/>
                <a:gd name="T6" fmla="*/ 5 w 18"/>
                <a:gd name="T7" fmla="*/ 7 h 23"/>
                <a:gd name="T8" fmla="*/ 4 w 18"/>
                <a:gd name="T9" fmla="*/ 9 h 23"/>
                <a:gd name="T10" fmla="*/ 3 w 18"/>
                <a:gd name="T11" fmla="*/ 10 h 23"/>
                <a:gd name="T12" fmla="*/ 2 w 18"/>
                <a:gd name="T13" fmla="*/ 13 h 23"/>
                <a:gd name="T14" fmla="*/ 1 w 18"/>
                <a:gd name="T15" fmla="*/ 15 h 23"/>
                <a:gd name="T16" fmla="*/ 1 w 18"/>
                <a:gd name="T17" fmla="*/ 17 h 23"/>
                <a:gd name="T18" fmla="*/ 0 w 18"/>
                <a:gd name="T19" fmla="*/ 18 h 23"/>
                <a:gd name="T20" fmla="*/ 11 w 18"/>
                <a:gd name="T21" fmla="*/ 22 h 23"/>
                <a:gd name="T22" fmla="*/ 11 w 18"/>
                <a:gd name="T23" fmla="*/ 20 h 23"/>
                <a:gd name="T24" fmla="*/ 12 w 18"/>
                <a:gd name="T25" fmla="*/ 18 h 23"/>
                <a:gd name="T26" fmla="*/ 13 w 18"/>
                <a:gd name="T27" fmla="*/ 17 h 23"/>
                <a:gd name="T28" fmla="*/ 14 w 18"/>
                <a:gd name="T29" fmla="*/ 15 h 23"/>
                <a:gd name="T30" fmla="*/ 15 w 18"/>
                <a:gd name="T31" fmla="*/ 13 h 23"/>
                <a:gd name="T32" fmla="*/ 15 w 18"/>
                <a:gd name="T33" fmla="*/ 11 h 23"/>
                <a:gd name="T34" fmla="*/ 16 w 18"/>
                <a:gd name="T35" fmla="*/ 9 h 23"/>
                <a:gd name="T36" fmla="*/ 17 w 18"/>
                <a:gd name="T37" fmla="*/ 7 h 23"/>
                <a:gd name="T38" fmla="*/ 9 w 18"/>
                <a:gd name="T39" fmla="*/ 11 h 23"/>
                <a:gd name="T40" fmla="*/ 17 w 18"/>
                <a:gd name="T41" fmla="*/ 7 h 23"/>
                <a:gd name="T42" fmla="*/ 17 w 18"/>
                <a:gd name="T43" fmla="*/ 5 h 23"/>
                <a:gd name="T44" fmla="*/ 16 w 18"/>
                <a:gd name="T45" fmla="*/ 3 h 23"/>
                <a:gd name="T46" fmla="*/ 15 w 18"/>
                <a:gd name="T47" fmla="*/ 2 h 23"/>
                <a:gd name="T48" fmla="*/ 12 w 18"/>
                <a:gd name="T49" fmla="*/ 0 h 23"/>
                <a:gd name="T50" fmla="*/ 10 w 18"/>
                <a:gd name="T51" fmla="*/ 0 h 23"/>
                <a:gd name="T52" fmla="*/ 8 w 18"/>
                <a:gd name="T53" fmla="*/ 2 h 23"/>
                <a:gd name="T54" fmla="*/ 6 w 18"/>
                <a:gd name="T55" fmla="*/ 2 h 23"/>
                <a:gd name="T56" fmla="*/ 5 w 18"/>
                <a:gd name="T57" fmla="*/ 5 h 23"/>
                <a:gd name="T58" fmla="*/ 12 w 18"/>
                <a:gd name="T59" fmla="*/ 1 h 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8" h="23">
                  <a:moveTo>
                    <a:pt x="12" y="1"/>
                  </a:moveTo>
                  <a:lnTo>
                    <a:pt x="5" y="5"/>
                  </a:lnTo>
                  <a:lnTo>
                    <a:pt x="5" y="6"/>
                  </a:lnTo>
                  <a:lnTo>
                    <a:pt x="5" y="7"/>
                  </a:lnTo>
                  <a:lnTo>
                    <a:pt x="4" y="9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4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9" y="11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5" y="5"/>
                  </a:lnTo>
                  <a:lnTo>
                    <a:pt x="12" y="1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2" name="Freeform 595">
              <a:extLst>
                <a:ext uri="{FF2B5EF4-FFF2-40B4-BE49-F238E27FC236}">
                  <a16:creationId xmlns:a16="http://schemas.microsoft.com/office/drawing/2014/main" id="{971530FE-FC71-4B79-BA38-1D1055E01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955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0 w 17"/>
                <a:gd name="T3" fmla="*/ 7 h 17"/>
                <a:gd name="T4" fmla="*/ 1 w 17"/>
                <a:gd name="T5" fmla="*/ 4 h 17"/>
                <a:gd name="T6" fmla="*/ 1 w 17"/>
                <a:gd name="T7" fmla="*/ 4 h 17"/>
                <a:gd name="T8" fmla="*/ 4 w 17"/>
                <a:gd name="T9" fmla="*/ 4 h 17"/>
                <a:gd name="T10" fmla="*/ 1 w 17"/>
                <a:gd name="T11" fmla="*/ 16 h 17"/>
                <a:gd name="T12" fmla="*/ 8 w 17"/>
                <a:gd name="T13" fmla="*/ 16 h 17"/>
                <a:gd name="T14" fmla="*/ 11 w 17"/>
                <a:gd name="T15" fmla="*/ 14 h 17"/>
                <a:gd name="T16" fmla="*/ 14 w 17"/>
                <a:gd name="T17" fmla="*/ 11 h 17"/>
                <a:gd name="T18" fmla="*/ 16 w 17"/>
                <a:gd name="T19" fmla="*/ 7 h 17"/>
                <a:gd name="T20" fmla="*/ 8 w 17"/>
                <a:gd name="T21" fmla="*/ 14 h 17"/>
                <a:gd name="T22" fmla="*/ 16 w 17"/>
                <a:gd name="T23" fmla="*/ 7 h 17"/>
                <a:gd name="T24" fmla="*/ 14 w 17"/>
                <a:gd name="T25" fmla="*/ 1 h 17"/>
                <a:gd name="T26" fmla="*/ 8 w 17"/>
                <a:gd name="T27" fmla="*/ 0 h 17"/>
                <a:gd name="T28" fmla="*/ 1 w 17"/>
                <a:gd name="T29" fmla="*/ 1 h 17"/>
                <a:gd name="T30" fmla="*/ 0 w 17"/>
                <a:gd name="T31" fmla="*/ 7 h 17"/>
                <a:gd name="T32" fmla="*/ 8 w 17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lnTo>
                    <a:pt x="0" y="7"/>
                  </a:lnTo>
                  <a:lnTo>
                    <a:pt x="1" y="4"/>
                  </a:lnTo>
                  <a:lnTo>
                    <a:pt x="4" y="4"/>
                  </a:lnTo>
                  <a:lnTo>
                    <a:pt x="1" y="16"/>
                  </a:lnTo>
                  <a:lnTo>
                    <a:pt x="8" y="16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6" y="7"/>
                  </a:lnTo>
                  <a:lnTo>
                    <a:pt x="8" y="14"/>
                  </a:lnTo>
                  <a:lnTo>
                    <a:pt x="16" y="7"/>
                  </a:lnTo>
                  <a:lnTo>
                    <a:pt x="14" y="1"/>
                  </a:lnTo>
                  <a:lnTo>
                    <a:pt x="8" y="0"/>
                  </a:lnTo>
                  <a:lnTo>
                    <a:pt x="1" y="1"/>
                  </a:ln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3" name="Freeform 596">
              <a:extLst>
                <a:ext uri="{FF2B5EF4-FFF2-40B4-BE49-F238E27FC236}">
                  <a16:creationId xmlns:a16="http://schemas.microsoft.com/office/drawing/2014/main" id="{BCE4159F-5011-4656-A7FE-F78FBF73F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955"/>
              <a:ext cx="17" cy="17"/>
            </a:xfrm>
            <a:custGeom>
              <a:avLst/>
              <a:gdLst>
                <a:gd name="T0" fmla="*/ 0 w 17"/>
                <a:gd name="T1" fmla="*/ 1 h 17"/>
                <a:gd name="T2" fmla="*/ 6 w 17"/>
                <a:gd name="T3" fmla="*/ 0 h 17"/>
                <a:gd name="T4" fmla="*/ 3 w 17"/>
                <a:gd name="T5" fmla="*/ 0 h 17"/>
                <a:gd name="T6" fmla="*/ 3 w 17"/>
                <a:gd name="T7" fmla="*/ 16 h 17"/>
                <a:gd name="T8" fmla="*/ 6 w 17"/>
                <a:gd name="T9" fmla="*/ 16 h 17"/>
                <a:gd name="T10" fmla="*/ 12 w 17"/>
                <a:gd name="T11" fmla="*/ 14 h 17"/>
                <a:gd name="T12" fmla="*/ 6 w 17"/>
                <a:gd name="T13" fmla="*/ 16 h 17"/>
                <a:gd name="T14" fmla="*/ 12 w 17"/>
                <a:gd name="T15" fmla="*/ 14 h 17"/>
                <a:gd name="T16" fmla="*/ 16 w 17"/>
                <a:gd name="T17" fmla="*/ 8 h 17"/>
                <a:gd name="T18" fmla="*/ 12 w 17"/>
                <a:gd name="T19" fmla="*/ 1 h 17"/>
                <a:gd name="T20" fmla="*/ 6 w 17"/>
                <a:gd name="T21" fmla="*/ 0 h 17"/>
                <a:gd name="T22" fmla="*/ 0 w 17"/>
                <a:gd name="T23" fmla="*/ 1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" h="17">
                  <a:moveTo>
                    <a:pt x="0" y="1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12" y="14"/>
                  </a:lnTo>
                  <a:lnTo>
                    <a:pt x="16" y="8"/>
                  </a:lnTo>
                  <a:lnTo>
                    <a:pt x="12" y="1"/>
                  </a:lnTo>
                  <a:lnTo>
                    <a:pt x="6" y="0"/>
                  </a:lnTo>
                  <a:lnTo>
                    <a:pt x="0" y="1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4" name="Freeform 597">
              <a:extLst>
                <a:ext uri="{FF2B5EF4-FFF2-40B4-BE49-F238E27FC236}">
                  <a16:creationId xmlns:a16="http://schemas.microsoft.com/office/drawing/2014/main" id="{69663E26-3283-439E-9BAC-3DFE798A8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946"/>
              <a:ext cx="18" cy="18"/>
            </a:xfrm>
            <a:custGeom>
              <a:avLst/>
              <a:gdLst>
                <a:gd name="T0" fmla="*/ 11 w 18"/>
                <a:gd name="T1" fmla="*/ 0 h 18"/>
                <a:gd name="T2" fmla="*/ 7 w 18"/>
                <a:gd name="T3" fmla="*/ 2 h 18"/>
                <a:gd name="T4" fmla="*/ 5 w 18"/>
                <a:gd name="T5" fmla="*/ 4 h 18"/>
                <a:gd name="T6" fmla="*/ 2 w 18"/>
                <a:gd name="T7" fmla="*/ 7 h 18"/>
                <a:gd name="T8" fmla="*/ 0 w 18"/>
                <a:gd name="T9" fmla="*/ 7 h 18"/>
                <a:gd name="T10" fmla="*/ 6 w 18"/>
                <a:gd name="T11" fmla="*/ 17 h 18"/>
                <a:gd name="T12" fmla="*/ 10 w 18"/>
                <a:gd name="T13" fmla="*/ 15 h 18"/>
                <a:gd name="T14" fmla="*/ 12 w 18"/>
                <a:gd name="T15" fmla="*/ 13 h 18"/>
                <a:gd name="T16" fmla="*/ 15 w 18"/>
                <a:gd name="T17" fmla="*/ 10 h 18"/>
                <a:gd name="T18" fmla="*/ 17 w 18"/>
                <a:gd name="T19" fmla="*/ 9 h 18"/>
                <a:gd name="T20" fmla="*/ 11 w 18"/>
                <a:gd name="T21" fmla="*/ 0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18">
                  <a:moveTo>
                    <a:pt x="11" y="0"/>
                  </a:move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6" y="17"/>
                  </a:lnTo>
                  <a:lnTo>
                    <a:pt x="10" y="15"/>
                  </a:lnTo>
                  <a:lnTo>
                    <a:pt x="12" y="13"/>
                  </a:lnTo>
                  <a:lnTo>
                    <a:pt x="15" y="10"/>
                  </a:lnTo>
                  <a:lnTo>
                    <a:pt x="17" y="9"/>
                  </a:lnTo>
                  <a:lnTo>
                    <a:pt x="11" y="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5" name="Freeform 598">
              <a:extLst>
                <a:ext uri="{FF2B5EF4-FFF2-40B4-BE49-F238E27FC236}">
                  <a16:creationId xmlns:a16="http://schemas.microsoft.com/office/drawing/2014/main" id="{FD9CE864-6792-4C52-996A-02CE81EA7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945"/>
              <a:ext cx="17" cy="17"/>
            </a:xfrm>
            <a:custGeom>
              <a:avLst/>
              <a:gdLst>
                <a:gd name="T0" fmla="*/ 10 w 17"/>
                <a:gd name="T1" fmla="*/ 16 h 17"/>
                <a:gd name="T2" fmla="*/ 13 w 17"/>
                <a:gd name="T3" fmla="*/ 13 h 17"/>
                <a:gd name="T4" fmla="*/ 16 w 17"/>
                <a:gd name="T5" fmla="*/ 11 h 17"/>
                <a:gd name="T6" fmla="*/ 16 w 17"/>
                <a:gd name="T7" fmla="*/ 6 h 17"/>
                <a:gd name="T8" fmla="*/ 13 w 17"/>
                <a:gd name="T9" fmla="*/ 4 h 17"/>
                <a:gd name="T10" fmla="*/ 13 w 17"/>
                <a:gd name="T11" fmla="*/ 2 h 17"/>
                <a:gd name="T12" fmla="*/ 8 w 17"/>
                <a:gd name="T13" fmla="*/ 2 h 17"/>
                <a:gd name="T14" fmla="*/ 5 w 17"/>
                <a:gd name="T15" fmla="*/ 0 h 17"/>
                <a:gd name="T16" fmla="*/ 0 w 17"/>
                <a:gd name="T17" fmla="*/ 2 h 17"/>
                <a:gd name="T18" fmla="*/ 10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10" y="16"/>
                  </a:moveTo>
                  <a:lnTo>
                    <a:pt x="13" y="13"/>
                  </a:lnTo>
                  <a:lnTo>
                    <a:pt x="16" y="11"/>
                  </a:lnTo>
                  <a:lnTo>
                    <a:pt x="16" y="6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10" y="16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6" name="Freeform 599">
              <a:extLst>
                <a:ext uri="{FF2B5EF4-FFF2-40B4-BE49-F238E27FC236}">
                  <a16:creationId xmlns:a16="http://schemas.microsoft.com/office/drawing/2014/main" id="{83833599-6C1C-4F12-99FA-95CBF20A6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99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8 h 17"/>
                <a:gd name="T4" fmla="*/ 1 w 17"/>
                <a:gd name="T5" fmla="*/ 8 h 17"/>
                <a:gd name="T6" fmla="*/ 3 w 17"/>
                <a:gd name="T7" fmla="*/ 16 h 17"/>
                <a:gd name="T8" fmla="*/ 5 w 17"/>
                <a:gd name="T9" fmla="*/ 16 h 17"/>
                <a:gd name="T10" fmla="*/ 8 w 17"/>
                <a:gd name="T11" fmla="*/ 16 h 17"/>
                <a:gd name="T12" fmla="*/ 12 w 17"/>
                <a:gd name="T13" fmla="*/ 16 h 17"/>
                <a:gd name="T14" fmla="*/ 14 w 17"/>
                <a:gd name="T15" fmla="*/ 16 h 17"/>
                <a:gd name="T16" fmla="*/ 16 w 17"/>
                <a:gd name="T17" fmla="*/ 8 h 17"/>
                <a:gd name="T18" fmla="*/ 0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8"/>
                  </a:lnTo>
                  <a:lnTo>
                    <a:pt x="1" y="8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6" y="8"/>
                  </a:lnTo>
                  <a:lnTo>
                    <a:pt x="0" y="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7" name="Freeform 600">
              <a:extLst>
                <a:ext uri="{FF2B5EF4-FFF2-40B4-BE49-F238E27FC236}">
                  <a16:creationId xmlns:a16="http://schemas.microsoft.com/office/drawing/2014/main" id="{A52ABE1E-4CC3-408C-926B-EAD41D28B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968"/>
              <a:ext cx="21" cy="21"/>
            </a:xfrm>
            <a:custGeom>
              <a:avLst/>
              <a:gdLst>
                <a:gd name="T0" fmla="*/ 11 w 21"/>
                <a:gd name="T1" fmla="*/ 1 h 21"/>
                <a:gd name="T2" fmla="*/ 8 w 21"/>
                <a:gd name="T3" fmla="*/ 4 h 21"/>
                <a:gd name="T4" fmla="*/ 8 w 21"/>
                <a:gd name="T5" fmla="*/ 5 h 21"/>
                <a:gd name="T6" fmla="*/ 8 w 21"/>
                <a:gd name="T7" fmla="*/ 5 h 21"/>
                <a:gd name="T8" fmla="*/ 6 w 21"/>
                <a:gd name="T9" fmla="*/ 7 h 21"/>
                <a:gd name="T10" fmla="*/ 5 w 21"/>
                <a:gd name="T11" fmla="*/ 8 h 21"/>
                <a:gd name="T12" fmla="*/ 3 w 21"/>
                <a:gd name="T13" fmla="*/ 10 h 21"/>
                <a:gd name="T14" fmla="*/ 3 w 21"/>
                <a:gd name="T15" fmla="*/ 12 h 21"/>
                <a:gd name="T16" fmla="*/ 1 w 21"/>
                <a:gd name="T17" fmla="*/ 15 h 21"/>
                <a:gd name="T18" fmla="*/ 0 w 21"/>
                <a:gd name="T19" fmla="*/ 18 h 21"/>
                <a:gd name="T20" fmla="*/ 12 w 21"/>
                <a:gd name="T21" fmla="*/ 20 h 21"/>
                <a:gd name="T22" fmla="*/ 13 w 21"/>
                <a:gd name="T23" fmla="*/ 19 h 21"/>
                <a:gd name="T24" fmla="*/ 13 w 21"/>
                <a:gd name="T25" fmla="*/ 18 h 21"/>
                <a:gd name="T26" fmla="*/ 14 w 21"/>
                <a:gd name="T27" fmla="*/ 17 h 21"/>
                <a:gd name="T28" fmla="*/ 15 w 21"/>
                <a:gd name="T29" fmla="*/ 14 h 21"/>
                <a:gd name="T30" fmla="*/ 16 w 21"/>
                <a:gd name="T31" fmla="*/ 13 h 21"/>
                <a:gd name="T32" fmla="*/ 17 w 21"/>
                <a:gd name="T33" fmla="*/ 12 h 21"/>
                <a:gd name="T34" fmla="*/ 18 w 21"/>
                <a:gd name="T35" fmla="*/ 10 h 21"/>
                <a:gd name="T36" fmla="*/ 19 w 21"/>
                <a:gd name="T37" fmla="*/ 8 h 21"/>
                <a:gd name="T38" fmla="*/ 18 w 21"/>
                <a:gd name="T39" fmla="*/ 11 h 21"/>
                <a:gd name="T40" fmla="*/ 19 w 21"/>
                <a:gd name="T41" fmla="*/ 8 h 21"/>
                <a:gd name="T42" fmla="*/ 20 w 21"/>
                <a:gd name="T43" fmla="*/ 5 h 21"/>
                <a:gd name="T44" fmla="*/ 19 w 21"/>
                <a:gd name="T45" fmla="*/ 3 h 21"/>
                <a:gd name="T46" fmla="*/ 18 w 21"/>
                <a:gd name="T47" fmla="*/ 2 h 21"/>
                <a:gd name="T48" fmla="*/ 16 w 21"/>
                <a:gd name="T49" fmla="*/ 1 h 21"/>
                <a:gd name="T50" fmla="*/ 13 w 21"/>
                <a:gd name="T51" fmla="*/ 0 h 21"/>
                <a:gd name="T52" fmla="*/ 12 w 21"/>
                <a:gd name="T53" fmla="*/ 1 h 21"/>
                <a:gd name="T54" fmla="*/ 10 w 21"/>
                <a:gd name="T55" fmla="*/ 2 h 21"/>
                <a:gd name="T56" fmla="*/ 8 w 21"/>
                <a:gd name="T57" fmla="*/ 4 h 21"/>
                <a:gd name="T58" fmla="*/ 11 w 21"/>
                <a:gd name="T59" fmla="*/ 1 h 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1" h="21">
                  <a:moveTo>
                    <a:pt x="11" y="1"/>
                  </a:moveTo>
                  <a:lnTo>
                    <a:pt x="8" y="4"/>
                  </a:lnTo>
                  <a:lnTo>
                    <a:pt x="8" y="5"/>
                  </a:lnTo>
                  <a:lnTo>
                    <a:pt x="6" y="7"/>
                  </a:lnTo>
                  <a:lnTo>
                    <a:pt x="5" y="8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2" y="20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4" y="17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7" y="12"/>
                  </a:lnTo>
                  <a:lnTo>
                    <a:pt x="18" y="10"/>
                  </a:lnTo>
                  <a:lnTo>
                    <a:pt x="19" y="8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20" y="5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4"/>
                  </a:lnTo>
                  <a:lnTo>
                    <a:pt x="11" y="1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8" name="Freeform 601">
              <a:extLst>
                <a:ext uri="{FF2B5EF4-FFF2-40B4-BE49-F238E27FC236}">
                  <a16:creationId xmlns:a16="http://schemas.microsoft.com/office/drawing/2014/main" id="{037DD5E0-D4F7-4157-A97F-40BFED58C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" y="967"/>
              <a:ext cx="17" cy="17"/>
            </a:xfrm>
            <a:custGeom>
              <a:avLst/>
              <a:gdLst>
                <a:gd name="T0" fmla="*/ 8 w 17"/>
                <a:gd name="T1" fmla="*/ 1 h 17"/>
                <a:gd name="T2" fmla="*/ 2 w 17"/>
                <a:gd name="T3" fmla="*/ 1 h 17"/>
                <a:gd name="T4" fmla="*/ 0 w 17"/>
                <a:gd name="T5" fmla="*/ 1 h 17"/>
                <a:gd name="T6" fmla="*/ 10 w 17"/>
                <a:gd name="T7" fmla="*/ 16 h 17"/>
                <a:gd name="T8" fmla="*/ 12 w 17"/>
                <a:gd name="T9" fmla="*/ 14 h 17"/>
                <a:gd name="T10" fmla="*/ 4 w 17"/>
                <a:gd name="T11" fmla="*/ 14 h 17"/>
                <a:gd name="T12" fmla="*/ 12 w 17"/>
                <a:gd name="T13" fmla="*/ 14 h 17"/>
                <a:gd name="T14" fmla="*/ 14 w 17"/>
                <a:gd name="T15" fmla="*/ 12 h 17"/>
                <a:gd name="T16" fmla="*/ 16 w 17"/>
                <a:gd name="T17" fmla="*/ 8 h 17"/>
                <a:gd name="T18" fmla="*/ 16 w 17"/>
                <a:gd name="T19" fmla="*/ 7 h 17"/>
                <a:gd name="T20" fmla="*/ 14 w 17"/>
                <a:gd name="T21" fmla="*/ 3 h 17"/>
                <a:gd name="T22" fmla="*/ 12 w 17"/>
                <a:gd name="T23" fmla="*/ 1 h 17"/>
                <a:gd name="T24" fmla="*/ 8 w 17"/>
                <a:gd name="T25" fmla="*/ 0 h 17"/>
                <a:gd name="T26" fmla="*/ 4 w 17"/>
                <a:gd name="T27" fmla="*/ 0 h 17"/>
                <a:gd name="T28" fmla="*/ 2 w 17"/>
                <a:gd name="T29" fmla="*/ 1 h 17"/>
                <a:gd name="T30" fmla="*/ 8 w 17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7">
                  <a:moveTo>
                    <a:pt x="8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10" y="16"/>
                  </a:lnTo>
                  <a:lnTo>
                    <a:pt x="12" y="14"/>
                  </a:lnTo>
                  <a:lnTo>
                    <a:pt x="4" y="14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4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8" y="1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9" name="Freeform 602">
              <a:extLst>
                <a:ext uri="{FF2B5EF4-FFF2-40B4-BE49-F238E27FC236}">
                  <a16:creationId xmlns:a16="http://schemas.microsoft.com/office/drawing/2014/main" id="{92163408-8BE0-435A-A2B7-26F078366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8" y="96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9 w 17"/>
                <a:gd name="T3" fmla="*/ 0 h 17"/>
                <a:gd name="T4" fmla="*/ 6 w 17"/>
                <a:gd name="T5" fmla="*/ 0 h 17"/>
                <a:gd name="T6" fmla="*/ 0 w 17"/>
                <a:gd name="T7" fmla="*/ 14 h 17"/>
                <a:gd name="T8" fmla="*/ 3 w 17"/>
                <a:gd name="T9" fmla="*/ 16 h 17"/>
                <a:gd name="T10" fmla="*/ 9 w 17"/>
                <a:gd name="T11" fmla="*/ 16 h 17"/>
                <a:gd name="T12" fmla="*/ 3 w 17"/>
                <a:gd name="T13" fmla="*/ 16 h 17"/>
                <a:gd name="T14" fmla="*/ 6 w 17"/>
                <a:gd name="T15" fmla="*/ 16 h 17"/>
                <a:gd name="T16" fmla="*/ 9 w 17"/>
                <a:gd name="T17" fmla="*/ 14 h 17"/>
                <a:gd name="T18" fmla="*/ 12 w 17"/>
                <a:gd name="T19" fmla="*/ 12 h 17"/>
                <a:gd name="T20" fmla="*/ 16 w 17"/>
                <a:gd name="T21" fmla="*/ 10 h 17"/>
                <a:gd name="T22" fmla="*/ 16 w 17"/>
                <a:gd name="T23" fmla="*/ 8 h 17"/>
                <a:gd name="T24" fmla="*/ 16 w 17"/>
                <a:gd name="T25" fmla="*/ 4 h 17"/>
                <a:gd name="T26" fmla="*/ 12 w 17"/>
                <a:gd name="T27" fmla="*/ 2 h 17"/>
                <a:gd name="T28" fmla="*/ 9 w 17"/>
                <a:gd name="T29" fmla="*/ 0 h 17"/>
                <a:gd name="T30" fmla="*/ 0 w 17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9" y="16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9" y="14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0" name="Freeform 603">
              <a:extLst>
                <a:ext uri="{FF2B5EF4-FFF2-40B4-BE49-F238E27FC236}">
                  <a16:creationId xmlns:a16="http://schemas.microsoft.com/office/drawing/2014/main" id="{104DC6C1-757B-46E8-B6A1-07FF70074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" y="967"/>
              <a:ext cx="17" cy="17"/>
            </a:xfrm>
            <a:custGeom>
              <a:avLst/>
              <a:gdLst>
                <a:gd name="T0" fmla="*/ 0 w 17"/>
                <a:gd name="T1" fmla="*/ 5 h 17"/>
                <a:gd name="T2" fmla="*/ 5 w 17"/>
                <a:gd name="T3" fmla="*/ 0 h 17"/>
                <a:gd name="T4" fmla="*/ 1 w 17"/>
                <a:gd name="T5" fmla="*/ 1 h 17"/>
                <a:gd name="T6" fmla="*/ 8 w 17"/>
                <a:gd name="T7" fmla="*/ 16 h 17"/>
                <a:gd name="T8" fmla="*/ 10 w 17"/>
                <a:gd name="T9" fmla="*/ 14 h 17"/>
                <a:gd name="T10" fmla="*/ 16 w 17"/>
                <a:gd name="T11" fmla="*/ 8 h 17"/>
                <a:gd name="T12" fmla="*/ 10 w 17"/>
                <a:gd name="T13" fmla="*/ 14 h 17"/>
                <a:gd name="T14" fmla="*/ 14 w 17"/>
                <a:gd name="T15" fmla="*/ 12 h 17"/>
                <a:gd name="T16" fmla="*/ 16 w 17"/>
                <a:gd name="T17" fmla="*/ 8 h 17"/>
                <a:gd name="T18" fmla="*/ 16 w 17"/>
                <a:gd name="T19" fmla="*/ 7 h 17"/>
                <a:gd name="T20" fmla="*/ 14 w 17"/>
                <a:gd name="T21" fmla="*/ 3 h 17"/>
                <a:gd name="T22" fmla="*/ 14 w 17"/>
                <a:gd name="T23" fmla="*/ 1 h 17"/>
                <a:gd name="T24" fmla="*/ 10 w 17"/>
                <a:gd name="T25" fmla="*/ 0 h 17"/>
                <a:gd name="T26" fmla="*/ 8 w 17"/>
                <a:gd name="T27" fmla="*/ 0 h 17"/>
                <a:gd name="T28" fmla="*/ 5 w 17"/>
                <a:gd name="T29" fmla="*/ 1 h 17"/>
                <a:gd name="T30" fmla="*/ 0 w 17"/>
                <a:gd name="T31" fmla="*/ 5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7">
                  <a:moveTo>
                    <a:pt x="0" y="5"/>
                  </a:moveTo>
                  <a:lnTo>
                    <a:pt x="5" y="0"/>
                  </a:lnTo>
                  <a:lnTo>
                    <a:pt x="1" y="1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6" y="8"/>
                  </a:lnTo>
                  <a:lnTo>
                    <a:pt x="10" y="14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4" y="3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0" y="5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1" name="Freeform 604">
              <a:extLst>
                <a:ext uri="{FF2B5EF4-FFF2-40B4-BE49-F238E27FC236}">
                  <a16:creationId xmlns:a16="http://schemas.microsoft.com/office/drawing/2014/main" id="{8B4E0832-FD3A-4CAF-9164-219722142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" y="963"/>
              <a:ext cx="17" cy="17"/>
            </a:xfrm>
            <a:custGeom>
              <a:avLst/>
              <a:gdLst>
                <a:gd name="T0" fmla="*/ 5 w 17"/>
                <a:gd name="T1" fmla="*/ 0 h 17"/>
                <a:gd name="T2" fmla="*/ 2 w 17"/>
                <a:gd name="T3" fmla="*/ 4 h 17"/>
                <a:gd name="T4" fmla="*/ 2 w 17"/>
                <a:gd name="T5" fmla="*/ 6 h 17"/>
                <a:gd name="T6" fmla="*/ 1 w 17"/>
                <a:gd name="T7" fmla="*/ 6 h 17"/>
                <a:gd name="T8" fmla="*/ 0 w 17"/>
                <a:gd name="T9" fmla="*/ 10 h 17"/>
                <a:gd name="T10" fmla="*/ 13 w 17"/>
                <a:gd name="T11" fmla="*/ 14 h 17"/>
                <a:gd name="T12" fmla="*/ 12 w 17"/>
                <a:gd name="T13" fmla="*/ 16 h 17"/>
                <a:gd name="T14" fmla="*/ 13 w 17"/>
                <a:gd name="T15" fmla="*/ 14 h 17"/>
                <a:gd name="T16" fmla="*/ 14 w 17"/>
                <a:gd name="T17" fmla="*/ 12 h 17"/>
                <a:gd name="T18" fmla="*/ 14 w 17"/>
                <a:gd name="T19" fmla="*/ 12 h 17"/>
                <a:gd name="T20" fmla="*/ 12 w 17"/>
                <a:gd name="T21" fmla="*/ 16 h 17"/>
                <a:gd name="T22" fmla="*/ 14 w 17"/>
                <a:gd name="T23" fmla="*/ 12 h 17"/>
                <a:gd name="T24" fmla="*/ 16 w 17"/>
                <a:gd name="T25" fmla="*/ 8 h 17"/>
                <a:gd name="T26" fmla="*/ 14 w 17"/>
                <a:gd name="T27" fmla="*/ 4 h 17"/>
                <a:gd name="T28" fmla="*/ 14 w 17"/>
                <a:gd name="T29" fmla="*/ 2 h 17"/>
                <a:gd name="T30" fmla="*/ 12 w 17"/>
                <a:gd name="T31" fmla="*/ 2 h 17"/>
                <a:gd name="T32" fmla="*/ 9 w 17"/>
                <a:gd name="T33" fmla="*/ 0 h 17"/>
                <a:gd name="T34" fmla="*/ 6 w 17"/>
                <a:gd name="T35" fmla="*/ 0 h 17"/>
                <a:gd name="T36" fmla="*/ 5 w 17"/>
                <a:gd name="T37" fmla="*/ 2 h 17"/>
                <a:gd name="T38" fmla="*/ 2 w 17"/>
                <a:gd name="T39" fmla="*/ 4 h 17"/>
                <a:gd name="T40" fmla="*/ 5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" h="17">
                  <a:moveTo>
                    <a:pt x="5" y="0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10"/>
                  </a:lnTo>
                  <a:lnTo>
                    <a:pt x="13" y="14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5" y="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2" name="Freeform 605">
              <a:extLst>
                <a:ext uri="{FF2B5EF4-FFF2-40B4-BE49-F238E27FC236}">
                  <a16:creationId xmlns:a16="http://schemas.microsoft.com/office/drawing/2014/main" id="{E28CA714-4F54-4EBB-AAF0-99F923BBE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962"/>
              <a:ext cx="17" cy="17"/>
            </a:xfrm>
            <a:custGeom>
              <a:avLst/>
              <a:gdLst>
                <a:gd name="T0" fmla="*/ 2 w 17"/>
                <a:gd name="T1" fmla="*/ 1 h 17"/>
                <a:gd name="T2" fmla="*/ 2 w 17"/>
                <a:gd name="T3" fmla="*/ 0 h 17"/>
                <a:gd name="T4" fmla="*/ 0 w 17"/>
                <a:gd name="T5" fmla="*/ 1 h 17"/>
                <a:gd name="T6" fmla="*/ 9 w 17"/>
                <a:gd name="T7" fmla="*/ 16 h 17"/>
                <a:gd name="T8" fmla="*/ 11 w 17"/>
                <a:gd name="T9" fmla="*/ 14 h 17"/>
                <a:gd name="T10" fmla="*/ 13 w 17"/>
                <a:gd name="T11" fmla="*/ 14 h 17"/>
                <a:gd name="T12" fmla="*/ 11 w 17"/>
                <a:gd name="T13" fmla="*/ 14 h 17"/>
                <a:gd name="T14" fmla="*/ 13 w 17"/>
                <a:gd name="T15" fmla="*/ 12 h 17"/>
                <a:gd name="T16" fmla="*/ 16 w 17"/>
                <a:gd name="T17" fmla="*/ 8 h 17"/>
                <a:gd name="T18" fmla="*/ 16 w 17"/>
                <a:gd name="T19" fmla="*/ 7 h 17"/>
                <a:gd name="T20" fmla="*/ 16 w 17"/>
                <a:gd name="T21" fmla="*/ 3 h 17"/>
                <a:gd name="T22" fmla="*/ 13 w 17"/>
                <a:gd name="T23" fmla="*/ 1 h 17"/>
                <a:gd name="T24" fmla="*/ 11 w 17"/>
                <a:gd name="T25" fmla="*/ 0 h 17"/>
                <a:gd name="T26" fmla="*/ 9 w 17"/>
                <a:gd name="T27" fmla="*/ 0 h 17"/>
                <a:gd name="T28" fmla="*/ 2 w 17"/>
                <a:gd name="T29" fmla="*/ 1 h 17"/>
                <a:gd name="T30" fmla="*/ 2 w 17"/>
                <a:gd name="T31" fmla="*/ 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7">
                  <a:moveTo>
                    <a:pt x="2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9" y="16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2" y="1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3" name="Freeform 606">
              <a:extLst>
                <a:ext uri="{FF2B5EF4-FFF2-40B4-BE49-F238E27FC236}">
                  <a16:creationId xmlns:a16="http://schemas.microsoft.com/office/drawing/2014/main" id="{0E6B4BD9-A603-492C-8A60-A78C9F57B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961"/>
              <a:ext cx="17" cy="17"/>
            </a:xfrm>
            <a:custGeom>
              <a:avLst/>
              <a:gdLst>
                <a:gd name="T0" fmla="*/ 10 w 17"/>
                <a:gd name="T1" fmla="*/ 14 h 17"/>
                <a:gd name="T2" fmla="*/ 1 w 17"/>
                <a:gd name="T3" fmla="*/ 2 h 17"/>
                <a:gd name="T4" fmla="*/ 0 w 17"/>
                <a:gd name="T5" fmla="*/ 2 h 17"/>
                <a:gd name="T6" fmla="*/ 10 w 17"/>
                <a:gd name="T7" fmla="*/ 16 h 17"/>
                <a:gd name="T8" fmla="*/ 10 w 17"/>
                <a:gd name="T9" fmla="*/ 14 h 17"/>
                <a:gd name="T10" fmla="*/ 1 w 17"/>
                <a:gd name="T11" fmla="*/ 2 h 17"/>
                <a:gd name="T12" fmla="*/ 10 w 17"/>
                <a:gd name="T13" fmla="*/ 14 h 17"/>
                <a:gd name="T14" fmla="*/ 14 w 17"/>
                <a:gd name="T15" fmla="*/ 12 h 17"/>
                <a:gd name="T16" fmla="*/ 16 w 17"/>
                <a:gd name="T17" fmla="*/ 10 h 17"/>
                <a:gd name="T18" fmla="*/ 14 w 17"/>
                <a:gd name="T19" fmla="*/ 6 h 17"/>
                <a:gd name="T20" fmla="*/ 14 w 17"/>
                <a:gd name="T21" fmla="*/ 4 h 17"/>
                <a:gd name="T22" fmla="*/ 10 w 17"/>
                <a:gd name="T23" fmla="*/ 2 h 17"/>
                <a:gd name="T24" fmla="*/ 8 w 17"/>
                <a:gd name="T25" fmla="*/ 0 h 17"/>
                <a:gd name="T26" fmla="*/ 5 w 17"/>
                <a:gd name="T27" fmla="*/ 0 h 17"/>
                <a:gd name="T28" fmla="*/ 1 w 17"/>
                <a:gd name="T29" fmla="*/ 2 h 17"/>
                <a:gd name="T30" fmla="*/ 10 w 17"/>
                <a:gd name="T31" fmla="*/ 14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" h="17">
                  <a:moveTo>
                    <a:pt x="10" y="14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" y="2"/>
                  </a:lnTo>
                  <a:lnTo>
                    <a:pt x="10" y="14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10" y="14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4" name="Freeform 607">
              <a:extLst>
                <a:ext uri="{FF2B5EF4-FFF2-40B4-BE49-F238E27FC236}">
                  <a16:creationId xmlns:a16="http://schemas.microsoft.com/office/drawing/2014/main" id="{2BF88D62-31ED-485A-B053-FE3E4C2ED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961"/>
              <a:ext cx="17" cy="17"/>
            </a:xfrm>
            <a:custGeom>
              <a:avLst/>
              <a:gdLst>
                <a:gd name="T0" fmla="*/ 9 w 17"/>
                <a:gd name="T1" fmla="*/ 0 h 17"/>
                <a:gd name="T2" fmla="*/ 7 w 17"/>
                <a:gd name="T3" fmla="*/ 0 h 17"/>
                <a:gd name="T4" fmla="*/ 6 w 17"/>
                <a:gd name="T5" fmla="*/ 0 h 17"/>
                <a:gd name="T6" fmla="*/ 12 w 17"/>
                <a:gd name="T7" fmla="*/ 7 h 17"/>
                <a:gd name="T8" fmla="*/ 9 w 17"/>
                <a:gd name="T9" fmla="*/ 14 h 17"/>
                <a:gd name="T10" fmla="*/ 3 w 17"/>
                <a:gd name="T11" fmla="*/ 1 h 17"/>
                <a:gd name="T12" fmla="*/ 0 w 17"/>
                <a:gd name="T13" fmla="*/ 7 h 17"/>
                <a:gd name="T14" fmla="*/ 6 w 17"/>
                <a:gd name="T15" fmla="*/ 16 h 17"/>
                <a:gd name="T16" fmla="*/ 7 w 17"/>
                <a:gd name="T17" fmla="*/ 16 h 17"/>
                <a:gd name="T18" fmla="*/ 8 w 17"/>
                <a:gd name="T19" fmla="*/ 16 h 17"/>
                <a:gd name="T20" fmla="*/ 10 w 17"/>
                <a:gd name="T21" fmla="*/ 14 h 17"/>
                <a:gd name="T22" fmla="*/ 13 w 17"/>
                <a:gd name="T23" fmla="*/ 14 h 17"/>
                <a:gd name="T24" fmla="*/ 13 w 17"/>
                <a:gd name="T25" fmla="*/ 12 h 17"/>
                <a:gd name="T26" fmla="*/ 16 w 17"/>
                <a:gd name="T27" fmla="*/ 8 h 17"/>
                <a:gd name="T28" fmla="*/ 14 w 17"/>
                <a:gd name="T29" fmla="*/ 5 h 17"/>
                <a:gd name="T30" fmla="*/ 13 w 17"/>
                <a:gd name="T31" fmla="*/ 3 h 17"/>
                <a:gd name="T32" fmla="*/ 12 w 17"/>
                <a:gd name="T33" fmla="*/ 1 h 17"/>
                <a:gd name="T34" fmla="*/ 9 w 17"/>
                <a:gd name="T35" fmla="*/ 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" h="17">
                  <a:moveTo>
                    <a:pt x="9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12" y="7"/>
                  </a:lnTo>
                  <a:lnTo>
                    <a:pt x="9" y="14"/>
                  </a:lnTo>
                  <a:lnTo>
                    <a:pt x="3" y="1"/>
                  </a:lnTo>
                  <a:lnTo>
                    <a:pt x="0" y="7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10" y="14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9" y="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5" name="Line 608">
              <a:extLst>
                <a:ext uri="{FF2B5EF4-FFF2-40B4-BE49-F238E27FC236}">
                  <a16:creationId xmlns:a16="http://schemas.microsoft.com/office/drawing/2014/main" id="{F5D0A819-411B-4BBC-8570-3D356BACC2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968"/>
              <a:ext cx="16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06" name="Freeform 609">
              <a:extLst>
                <a:ext uri="{FF2B5EF4-FFF2-40B4-BE49-F238E27FC236}">
                  <a16:creationId xmlns:a16="http://schemas.microsoft.com/office/drawing/2014/main" id="{1FA4341E-884D-4939-9B99-E645BD6F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96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4 w 17"/>
                <a:gd name="T3" fmla="*/ 14 h 17"/>
                <a:gd name="T4" fmla="*/ 12 w 17"/>
                <a:gd name="T5" fmla="*/ 14 h 17"/>
                <a:gd name="T6" fmla="*/ 12 w 17"/>
                <a:gd name="T7" fmla="*/ 12 h 17"/>
                <a:gd name="T8" fmla="*/ 16 w 17"/>
                <a:gd name="T9" fmla="*/ 8 h 17"/>
                <a:gd name="T10" fmla="*/ 16 w 17"/>
                <a:gd name="T11" fmla="*/ 5 h 17"/>
                <a:gd name="T12" fmla="*/ 12 w 17"/>
                <a:gd name="T13" fmla="*/ 3 h 17"/>
                <a:gd name="T14" fmla="*/ 8 w 17"/>
                <a:gd name="T15" fmla="*/ 1 h 17"/>
                <a:gd name="T16" fmla="*/ 4 w 17"/>
                <a:gd name="T17" fmla="*/ 0 h 17"/>
                <a:gd name="T18" fmla="*/ 0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4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2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16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7" name="Freeform 610">
              <a:extLst>
                <a:ext uri="{FF2B5EF4-FFF2-40B4-BE49-F238E27FC236}">
                  <a16:creationId xmlns:a16="http://schemas.microsoft.com/office/drawing/2014/main" id="{3B17AD18-0C95-4ECF-9A75-CF04ECA25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858"/>
              <a:ext cx="17" cy="17"/>
            </a:xfrm>
            <a:custGeom>
              <a:avLst/>
              <a:gdLst>
                <a:gd name="T0" fmla="*/ 2 w 17"/>
                <a:gd name="T1" fmla="*/ 0 h 17"/>
                <a:gd name="T2" fmla="*/ 0 w 17"/>
                <a:gd name="T3" fmla="*/ 3 h 17"/>
                <a:gd name="T4" fmla="*/ 0 w 17"/>
                <a:gd name="T5" fmla="*/ 9 h 17"/>
                <a:gd name="T6" fmla="*/ 2 w 17"/>
                <a:gd name="T7" fmla="*/ 12 h 17"/>
                <a:gd name="T8" fmla="*/ 4 w 17"/>
                <a:gd name="T9" fmla="*/ 16 h 17"/>
                <a:gd name="T10" fmla="*/ 8 w 17"/>
                <a:gd name="T11" fmla="*/ 16 h 17"/>
                <a:gd name="T12" fmla="*/ 12 w 17"/>
                <a:gd name="T13" fmla="*/ 16 h 17"/>
                <a:gd name="T14" fmla="*/ 14 w 17"/>
                <a:gd name="T15" fmla="*/ 16 h 17"/>
                <a:gd name="T16" fmla="*/ 16 w 17"/>
                <a:gd name="T17" fmla="*/ 9 h 17"/>
                <a:gd name="T18" fmla="*/ 2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2" y="0"/>
                  </a:moveTo>
                  <a:lnTo>
                    <a:pt x="0" y="3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6" y="9"/>
                  </a:lnTo>
                  <a:lnTo>
                    <a:pt x="2" y="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8" name="Freeform 611">
              <a:extLst>
                <a:ext uri="{FF2B5EF4-FFF2-40B4-BE49-F238E27FC236}">
                  <a16:creationId xmlns:a16="http://schemas.microsoft.com/office/drawing/2014/main" id="{AA977EE0-421E-4C27-AFFE-C7CBEDBB7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" y="821"/>
              <a:ext cx="61" cy="39"/>
            </a:xfrm>
            <a:custGeom>
              <a:avLst/>
              <a:gdLst>
                <a:gd name="T0" fmla="*/ 60 w 61"/>
                <a:gd name="T1" fmla="*/ 3 h 39"/>
                <a:gd name="T2" fmla="*/ 47 w 61"/>
                <a:gd name="T3" fmla="*/ 1 h 39"/>
                <a:gd name="T4" fmla="*/ 37 w 61"/>
                <a:gd name="T5" fmla="*/ 0 h 39"/>
                <a:gd name="T6" fmla="*/ 29 w 61"/>
                <a:gd name="T7" fmla="*/ 1 h 39"/>
                <a:gd name="T8" fmla="*/ 21 w 61"/>
                <a:gd name="T9" fmla="*/ 3 h 39"/>
                <a:gd name="T10" fmla="*/ 15 w 61"/>
                <a:gd name="T11" fmla="*/ 8 h 39"/>
                <a:gd name="T12" fmla="*/ 11 w 61"/>
                <a:gd name="T13" fmla="*/ 15 h 39"/>
                <a:gd name="T14" fmla="*/ 6 w 61"/>
                <a:gd name="T15" fmla="*/ 22 h 39"/>
                <a:gd name="T16" fmla="*/ 0 w 61"/>
                <a:gd name="T17" fmla="*/ 32 h 39"/>
                <a:gd name="T18" fmla="*/ 12 w 61"/>
                <a:gd name="T19" fmla="*/ 38 h 39"/>
                <a:gd name="T20" fmla="*/ 18 w 61"/>
                <a:gd name="T21" fmla="*/ 29 h 39"/>
                <a:gd name="T22" fmla="*/ 23 w 61"/>
                <a:gd name="T23" fmla="*/ 21 h 39"/>
                <a:gd name="T24" fmla="*/ 27 w 61"/>
                <a:gd name="T25" fmla="*/ 16 h 39"/>
                <a:gd name="T26" fmla="*/ 29 w 61"/>
                <a:gd name="T27" fmla="*/ 14 h 39"/>
                <a:gd name="T28" fmla="*/ 32 w 61"/>
                <a:gd name="T29" fmla="*/ 13 h 39"/>
                <a:gd name="T30" fmla="*/ 37 w 61"/>
                <a:gd name="T31" fmla="*/ 13 h 39"/>
                <a:gd name="T32" fmla="*/ 45 w 61"/>
                <a:gd name="T33" fmla="*/ 14 h 39"/>
                <a:gd name="T34" fmla="*/ 56 w 61"/>
                <a:gd name="T35" fmla="*/ 16 h 39"/>
                <a:gd name="T36" fmla="*/ 60 w 61"/>
                <a:gd name="T37" fmla="*/ 3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1" h="39">
                  <a:moveTo>
                    <a:pt x="60" y="3"/>
                  </a:moveTo>
                  <a:lnTo>
                    <a:pt x="47" y="1"/>
                  </a:lnTo>
                  <a:lnTo>
                    <a:pt x="37" y="0"/>
                  </a:lnTo>
                  <a:lnTo>
                    <a:pt x="29" y="1"/>
                  </a:lnTo>
                  <a:lnTo>
                    <a:pt x="21" y="3"/>
                  </a:lnTo>
                  <a:lnTo>
                    <a:pt x="15" y="8"/>
                  </a:lnTo>
                  <a:lnTo>
                    <a:pt x="11" y="15"/>
                  </a:lnTo>
                  <a:lnTo>
                    <a:pt x="6" y="22"/>
                  </a:lnTo>
                  <a:lnTo>
                    <a:pt x="0" y="32"/>
                  </a:lnTo>
                  <a:lnTo>
                    <a:pt x="12" y="38"/>
                  </a:lnTo>
                  <a:lnTo>
                    <a:pt x="18" y="29"/>
                  </a:lnTo>
                  <a:lnTo>
                    <a:pt x="23" y="21"/>
                  </a:lnTo>
                  <a:lnTo>
                    <a:pt x="27" y="16"/>
                  </a:lnTo>
                  <a:lnTo>
                    <a:pt x="29" y="14"/>
                  </a:lnTo>
                  <a:lnTo>
                    <a:pt x="32" y="13"/>
                  </a:lnTo>
                  <a:lnTo>
                    <a:pt x="37" y="13"/>
                  </a:lnTo>
                  <a:lnTo>
                    <a:pt x="45" y="14"/>
                  </a:lnTo>
                  <a:lnTo>
                    <a:pt x="56" y="16"/>
                  </a:lnTo>
                  <a:lnTo>
                    <a:pt x="60" y="3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9" name="Freeform 612">
              <a:extLst>
                <a:ext uri="{FF2B5EF4-FFF2-40B4-BE49-F238E27FC236}">
                  <a16:creationId xmlns:a16="http://schemas.microsoft.com/office/drawing/2014/main" id="{A07077E8-82FE-43EA-BC41-5682F7F14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" y="82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5 w 17"/>
                <a:gd name="T3" fmla="*/ 16 h 17"/>
                <a:gd name="T4" fmla="*/ 10 w 17"/>
                <a:gd name="T5" fmla="*/ 14 h 17"/>
                <a:gd name="T6" fmla="*/ 16 w 17"/>
                <a:gd name="T7" fmla="*/ 12 h 17"/>
                <a:gd name="T8" fmla="*/ 16 w 17"/>
                <a:gd name="T9" fmla="*/ 10 h 17"/>
                <a:gd name="T10" fmla="*/ 16 w 17"/>
                <a:gd name="T11" fmla="*/ 6 h 17"/>
                <a:gd name="T12" fmla="*/ 16 w 17"/>
                <a:gd name="T13" fmla="*/ 4 h 17"/>
                <a:gd name="T14" fmla="*/ 10 w 17"/>
                <a:gd name="T15" fmla="*/ 2 h 17"/>
                <a:gd name="T16" fmla="*/ 5 w 17"/>
                <a:gd name="T17" fmla="*/ 0 h 17"/>
                <a:gd name="T18" fmla="*/ 0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5" y="16"/>
                  </a:lnTo>
                  <a:lnTo>
                    <a:pt x="10" y="14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16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0" name="Freeform 613">
              <a:extLst>
                <a:ext uri="{FF2B5EF4-FFF2-40B4-BE49-F238E27FC236}">
                  <a16:creationId xmlns:a16="http://schemas.microsoft.com/office/drawing/2014/main" id="{D505E5EA-54D4-4964-B08A-C44EC78CD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" y="861"/>
              <a:ext cx="17" cy="17"/>
            </a:xfrm>
            <a:custGeom>
              <a:avLst/>
              <a:gdLst>
                <a:gd name="T0" fmla="*/ 1 w 17"/>
                <a:gd name="T1" fmla="*/ 0 h 17"/>
                <a:gd name="T2" fmla="*/ 0 w 17"/>
                <a:gd name="T3" fmla="*/ 8 h 17"/>
                <a:gd name="T4" fmla="*/ 1 w 17"/>
                <a:gd name="T5" fmla="*/ 8 h 17"/>
                <a:gd name="T6" fmla="*/ 5 w 17"/>
                <a:gd name="T7" fmla="*/ 16 h 17"/>
                <a:gd name="T8" fmla="*/ 7 w 17"/>
                <a:gd name="T9" fmla="*/ 16 h 17"/>
                <a:gd name="T10" fmla="*/ 8 w 17"/>
                <a:gd name="T11" fmla="*/ 16 h 17"/>
                <a:gd name="T12" fmla="*/ 12 w 17"/>
                <a:gd name="T13" fmla="*/ 16 h 17"/>
                <a:gd name="T14" fmla="*/ 14 w 17"/>
                <a:gd name="T15" fmla="*/ 16 h 17"/>
                <a:gd name="T16" fmla="*/ 16 w 17"/>
                <a:gd name="T17" fmla="*/ 8 h 17"/>
                <a:gd name="T18" fmla="*/ 1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1" y="0"/>
                  </a:moveTo>
                  <a:lnTo>
                    <a:pt x="0" y="8"/>
                  </a:lnTo>
                  <a:lnTo>
                    <a:pt x="1" y="8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6" y="8"/>
                  </a:lnTo>
                  <a:lnTo>
                    <a:pt x="1" y="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" name="Freeform 614">
              <a:extLst>
                <a:ext uri="{FF2B5EF4-FFF2-40B4-BE49-F238E27FC236}">
                  <a16:creationId xmlns:a16="http://schemas.microsoft.com/office/drawing/2014/main" id="{272D120C-3E74-4410-81FA-D99388A6A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852"/>
              <a:ext cx="17" cy="17"/>
            </a:xfrm>
            <a:custGeom>
              <a:avLst/>
              <a:gdLst>
                <a:gd name="T0" fmla="*/ 13 w 17"/>
                <a:gd name="T1" fmla="*/ 13 h 17"/>
                <a:gd name="T2" fmla="*/ 3 w 17"/>
                <a:gd name="T3" fmla="*/ 2 h 17"/>
                <a:gd name="T4" fmla="*/ 2 w 17"/>
                <a:gd name="T5" fmla="*/ 4 h 17"/>
                <a:gd name="T6" fmla="*/ 1 w 17"/>
                <a:gd name="T7" fmla="*/ 6 h 17"/>
                <a:gd name="T8" fmla="*/ 0 w 17"/>
                <a:gd name="T9" fmla="*/ 11 h 17"/>
                <a:gd name="T10" fmla="*/ 12 w 17"/>
                <a:gd name="T11" fmla="*/ 16 h 17"/>
                <a:gd name="T12" fmla="*/ 13 w 17"/>
                <a:gd name="T13" fmla="*/ 13 h 17"/>
                <a:gd name="T14" fmla="*/ 13 w 17"/>
                <a:gd name="T15" fmla="*/ 16 h 17"/>
                <a:gd name="T16" fmla="*/ 13 w 17"/>
                <a:gd name="T17" fmla="*/ 13 h 17"/>
                <a:gd name="T18" fmla="*/ 3 w 17"/>
                <a:gd name="T19" fmla="*/ 2 h 17"/>
                <a:gd name="T20" fmla="*/ 13 w 17"/>
                <a:gd name="T21" fmla="*/ 13 h 17"/>
                <a:gd name="T22" fmla="*/ 14 w 17"/>
                <a:gd name="T23" fmla="*/ 11 h 17"/>
                <a:gd name="T24" fmla="*/ 16 w 17"/>
                <a:gd name="T25" fmla="*/ 9 h 17"/>
                <a:gd name="T26" fmla="*/ 14 w 17"/>
                <a:gd name="T27" fmla="*/ 4 h 17"/>
                <a:gd name="T28" fmla="*/ 13 w 17"/>
                <a:gd name="T29" fmla="*/ 2 h 17"/>
                <a:gd name="T30" fmla="*/ 11 w 17"/>
                <a:gd name="T31" fmla="*/ 0 h 17"/>
                <a:gd name="T32" fmla="*/ 8 w 17"/>
                <a:gd name="T33" fmla="*/ 0 h 17"/>
                <a:gd name="T34" fmla="*/ 6 w 17"/>
                <a:gd name="T35" fmla="*/ 0 h 17"/>
                <a:gd name="T36" fmla="*/ 3 w 17"/>
                <a:gd name="T37" fmla="*/ 2 h 17"/>
                <a:gd name="T38" fmla="*/ 13 w 17"/>
                <a:gd name="T39" fmla="*/ 13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7" h="17">
                  <a:moveTo>
                    <a:pt x="13" y="13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11"/>
                  </a:lnTo>
                  <a:lnTo>
                    <a:pt x="12" y="16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3" y="2"/>
                  </a:lnTo>
                  <a:lnTo>
                    <a:pt x="13" y="13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13" y="13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" name="Freeform 615">
              <a:extLst>
                <a:ext uri="{FF2B5EF4-FFF2-40B4-BE49-F238E27FC236}">
                  <a16:creationId xmlns:a16="http://schemas.microsoft.com/office/drawing/2014/main" id="{EE9E0562-2D70-4DF6-9D3A-2C797418D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" y="848"/>
              <a:ext cx="17" cy="17"/>
            </a:xfrm>
            <a:custGeom>
              <a:avLst/>
              <a:gdLst>
                <a:gd name="T0" fmla="*/ 3 w 17"/>
                <a:gd name="T1" fmla="*/ 1 h 17"/>
                <a:gd name="T2" fmla="*/ 1 w 17"/>
                <a:gd name="T3" fmla="*/ 4 h 17"/>
                <a:gd name="T4" fmla="*/ 0 w 17"/>
                <a:gd name="T5" fmla="*/ 7 h 17"/>
                <a:gd name="T6" fmla="*/ 0 w 17"/>
                <a:gd name="T7" fmla="*/ 7 h 17"/>
                <a:gd name="T8" fmla="*/ 11 w 17"/>
                <a:gd name="T9" fmla="*/ 16 h 17"/>
                <a:gd name="T10" fmla="*/ 11 w 17"/>
                <a:gd name="T11" fmla="*/ 14 h 17"/>
                <a:gd name="T12" fmla="*/ 1 w 17"/>
                <a:gd name="T13" fmla="*/ 5 h 17"/>
                <a:gd name="T14" fmla="*/ 0 w 17"/>
                <a:gd name="T15" fmla="*/ 7 h 17"/>
                <a:gd name="T16" fmla="*/ 12 w 17"/>
                <a:gd name="T17" fmla="*/ 14 h 17"/>
                <a:gd name="T18" fmla="*/ 14 w 17"/>
                <a:gd name="T19" fmla="*/ 11 h 17"/>
                <a:gd name="T20" fmla="*/ 14 w 17"/>
                <a:gd name="T21" fmla="*/ 8 h 17"/>
                <a:gd name="T22" fmla="*/ 11 w 17"/>
                <a:gd name="T23" fmla="*/ 13 h 17"/>
                <a:gd name="T24" fmla="*/ 16 w 17"/>
                <a:gd name="T25" fmla="*/ 8 h 17"/>
                <a:gd name="T26" fmla="*/ 16 w 17"/>
                <a:gd name="T27" fmla="*/ 5 h 17"/>
                <a:gd name="T28" fmla="*/ 14 w 17"/>
                <a:gd name="T29" fmla="*/ 4 h 17"/>
                <a:gd name="T30" fmla="*/ 12 w 17"/>
                <a:gd name="T31" fmla="*/ 1 h 17"/>
                <a:gd name="T32" fmla="*/ 9 w 17"/>
                <a:gd name="T33" fmla="*/ 0 h 17"/>
                <a:gd name="T34" fmla="*/ 6 w 17"/>
                <a:gd name="T35" fmla="*/ 0 h 17"/>
                <a:gd name="T36" fmla="*/ 4 w 17"/>
                <a:gd name="T37" fmla="*/ 1 h 17"/>
                <a:gd name="T38" fmla="*/ 1 w 17"/>
                <a:gd name="T39" fmla="*/ 1 h 17"/>
                <a:gd name="T40" fmla="*/ 0 w 17"/>
                <a:gd name="T41" fmla="*/ 4 h 17"/>
                <a:gd name="T42" fmla="*/ 3 w 17"/>
                <a:gd name="T43" fmla="*/ 1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" h="17">
                  <a:moveTo>
                    <a:pt x="3" y="1"/>
                  </a:moveTo>
                  <a:lnTo>
                    <a:pt x="1" y="4"/>
                  </a:lnTo>
                  <a:lnTo>
                    <a:pt x="0" y="7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" y="5"/>
                  </a:lnTo>
                  <a:lnTo>
                    <a:pt x="0" y="7"/>
                  </a:lnTo>
                  <a:lnTo>
                    <a:pt x="12" y="14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1" y="13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4" y="4"/>
                  </a:lnTo>
                  <a:lnTo>
                    <a:pt x="12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1"/>
                  </a:lnTo>
                  <a:lnTo>
                    <a:pt x="0" y="4"/>
                  </a:lnTo>
                  <a:lnTo>
                    <a:pt x="3" y="1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" name="Freeform 616">
              <a:extLst>
                <a:ext uri="{FF2B5EF4-FFF2-40B4-BE49-F238E27FC236}">
                  <a16:creationId xmlns:a16="http://schemas.microsoft.com/office/drawing/2014/main" id="{DF791722-4353-4DCA-B59E-3AD36E833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845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8 w 17"/>
                <a:gd name="T3" fmla="*/ 0 h 17"/>
                <a:gd name="T4" fmla="*/ 4 w 17"/>
                <a:gd name="T5" fmla="*/ 1 h 17"/>
                <a:gd name="T6" fmla="*/ 2 w 17"/>
                <a:gd name="T7" fmla="*/ 4 h 17"/>
                <a:gd name="T8" fmla="*/ 0 w 17"/>
                <a:gd name="T9" fmla="*/ 4 h 17"/>
                <a:gd name="T10" fmla="*/ 6 w 17"/>
                <a:gd name="T11" fmla="*/ 16 h 17"/>
                <a:gd name="T12" fmla="*/ 8 w 17"/>
                <a:gd name="T13" fmla="*/ 14 h 17"/>
                <a:gd name="T14" fmla="*/ 10 w 17"/>
                <a:gd name="T15" fmla="*/ 13 h 17"/>
                <a:gd name="T16" fmla="*/ 10 w 17"/>
                <a:gd name="T17" fmla="*/ 13 h 17"/>
                <a:gd name="T18" fmla="*/ 3 w 17"/>
                <a:gd name="T19" fmla="*/ 4 h 17"/>
                <a:gd name="T20" fmla="*/ 16 w 17"/>
                <a:gd name="T21" fmla="*/ 8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17">
                  <a:moveTo>
                    <a:pt x="16" y="8"/>
                  </a:moveTo>
                  <a:lnTo>
                    <a:pt x="8" y="0"/>
                  </a:lnTo>
                  <a:lnTo>
                    <a:pt x="4" y="1"/>
                  </a:lnTo>
                  <a:lnTo>
                    <a:pt x="2" y="4"/>
                  </a:lnTo>
                  <a:lnTo>
                    <a:pt x="0" y="4"/>
                  </a:lnTo>
                  <a:lnTo>
                    <a:pt x="6" y="16"/>
                  </a:lnTo>
                  <a:lnTo>
                    <a:pt x="8" y="14"/>
                  </a:lnTo>
                  <a:lnTo>
                    <a:pt x="10" y="13"/>
                  </a:lnTo>
                  <a:lnTo>
                    <a:pt x="3" y="4"/>
                  </a:lnTo>
                  <a:lnTo>
                    <a:pt x="16" y="8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" name="Freeform 617">
              <a:extLst>
                <a:ext uri="{FF2B5EF4-FFF2-40B4-BE49-F238E27FC236}">
                  <a16:creationId xmlns:a16="http://schemas.microsoft.com/office/drawing/2014/main" id="{2961ADAC-8576-4124-98B7-CA0BCE299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" y="85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4 h 17"/>
                <a:gd name="T4" fmla="*/ 1 w 17"/>
                <a:gd name="T5" fmla="*/ 8 h 17"/>
                <a:gd name="T6" fmla="*/ 1 w 17"/>
                <a:gd name="T7" fmla="*/ 12 h 17"/>
                <a:gd name="T8" fmla="*/ 5 w 17"/>
                <a:gd name="T9" fmla="*/ 16 h 17"/>
                <a:gd name="T10" fmla="*/ 8 w 17"/>
                <a:gd name="T11" fmla="*/ 16 h 17"/>
                <a:gd name="T12" fmla="*/ 10 w 17"/>
                <a:gd name="T13" fmla="*/ 16 h 17"/>
                <a:gd name="T14" fmla="*/ 14 w 17"/>
                <a:gd name="T15" fmla="*/ 12 h 17"/>
                <a:gd name="T16" fmla="*/ 16 w 17"/>
                <a:gd name="T17" fmla="*/ 8 h 17"/>
                <a:gd name="T18" fmla="*/ 0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1" y="12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4" y="12"/>
                  </a:lnTo>
                  <a:lnTo>
                    <a:pt x="16" y="8"/>
                  </a:lnTo>
                  <a:lnTo>
                    <a:pt x="0" y="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5" name="Freeform 618">
              <a:extLst>
                <a:ext uri="{FF2B5EF4-FFF2-40B4-BE49-F238E27FC236}">
                  <a16:creationId xmlns:a16="http://schemas.microsoft.com/office/drawing/2014/main" id="{6AC96B1B-80A4-4B70-AF19-B573EF210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" y="875"/>
              <a:ext cx="17" cy="17"/>
            </a:xfrm>
            <a:custGeom>
              <a:avLst/>
              <a:gdLst>
                <a:gd name="T0" fmla="*/ 1 w 17"/>
                <a:gd name="T1" fmla="*/ 0 h 17"/>
                <a:gd name="T2" fmla="*/ 0 w 17"/>
                <a:gd name="T3" fmla="*/ 8 h 17"/>
                <a:gd name="T4" fmla="*/ 1 w 17"/>
                <a:gd name="T5" fmla="*/ 8 h 17"/>
                <a:gd name="T6" fmla="*/ 3 w 17"/>
                <a:gd name="T7" fmla="*/ 16 h 17"/>
                <a:gd name="T8" fmla="*/ 5 w 17"/>
                <a:gd name="T9" fmla="*/ 16 h 17"/>
                <a:gd name="T10" fmla="*/ 8 w 17"/>
                <a:gd name="T11" fmla="*/ 16 h 17"/>
                <a:gd name="T12" fmla="*/ 10 w 17"/>
                <a:gd name="T13" fmla="*/ 16 h 17"/>
                <a:gd name="T14" fmla="*/ 14 w 17"/>
                <a:gd name="T15" fmla="*/ 16 h 17"/>
                <a:gd name="T16" fmla="*/ 16 w 17"/>
                <a:gd name="T17" fmla="*/ 8 h 17"/>
                <a:gd name="T18" fmla="*/ 1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1" y="0"/>
                  </a:moveTo>
                  <a:lnTo>
                    <a:pt x="0" y="8"/>
                  </a:lnTo>
                  <a:lnTo>
                    <a:pt x="1" y="8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6" y="8"/>
                  </a:lnTo>
                  <a:lnTo>
                    <a:pt x="1" y="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6" name="Freeform 619">
              <a:extLst>
                <a:ext uri="{FF2B5EF4-FFF2-40B4-BE49-F238E27FC236}">
                  <a16:creationId xmlns:a16="http://schemas.microsoft.com/office/drawing/2014/main" id="{21364DDE-C16B-4B3A-A5A3-104160080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864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5 w 17"/>
                <a:gd name="T3" fmla="*/ 4 h 17"/>
                <a:gd name="T4" fmla="*/ 6 w 17"/>
                <a:gd name="T5" fmla="*/ 2 h 17"/>
                <a:gd name="T6" fmla="*/ 5 w 17"/>
                <a:gd name="T7" fmla="*/ 2 h 17"/>
                <a:gd name="T8" fmla="*/ 2 w 17"/>
                <a:gd name="T9" fmla="*/ 4 h 17"/>
                <a:gd name="T10" fmla="*/ 0 w 17"/>
                <a:gd name="T11" fmla="*/ 10 h 17"/>
                <a:gd name="T12" fmla="*/ 10 w 17"/>
                <a:gd name="T13" fmla="*/ 14 h 17"/>
                <a:gd name="T14" fmla="*/ 10 w 17"/>
                <a:gd name="T15" fmla="*/ 16 h 17"/>
                <a:gd name="T16" fmla="*/ 11 w 17"/>
                <a:gd name="T17" fmla="*/ 14 h 17"/>
                <a:gd name="T18" fmla="*/ 14 w 17"/>
                <a:gd name="T19" fmla="*/ 11 h 17"/>
                <a:gd name="T20" fmla="*/ 16 w 17"/>
                <a:gd name="T21" fmla="*/ 7 h 17"/>
                <a:gd name="T22" fmla="*/ 8 w 17"/>
                <a:gd name="T23" fmla="*/ 11 h 17"/>
                <a:gd name="T24" fmla="*/ 16 w 17"/>
                <a:gd name="T25" fmla="*/ 7 h 17"/>
                <a:gd name="T26" fmla="*/ 16 w 17"/>
                <a:gd name="T27" fmla="*/ 4 h 17"/>
                <a:gd name="T28" fmla="*/ 15 w 17"/>
                <a:gd name="T29" fmla="*/ 2 h 17"/>
                <a:gd name="T30" fmla="*/ 14 w 17"/>
                <a:gd name="T31" fmla="*/ 1 h 17"/>
                <a:gd name="T32" fmla="*/ 12 w 17"/>
                <a:gd name="T33" fmla="*/ 0 h 17"/>
                <a:gd name="T34" fmla="*/ 10 w 17"/>
                <a:gd name="T35" fmla="*/ 0 h 17"/>
                <a:gd name="T36" fmla="*/ 8 w 17"/>
                <a:gd name="T37" fmla="*/ 0 h 17"/>
                <a:gd name="T38" fmla="*/ 6 w 17"/>
                <a:gd name="T39" fmla="*/ 1 h 17"/>
                <a:gd name="T40" fmla="*/ 5 w 17"/>
                <a:gd name="T41" fmla="*/ 4 h 17"/>
                <a:gd name="T42" fmla="*/ 13 w 17"/>
                <a:gd name="T43" fmla="*/ 0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" h="17">
                  <a:moveTo>
                    <a:pt x="13" y="0"/>
                  </a:moveTo>
                  <a:lnTo>
                    <a:pt x="5" y="4"/>
                  </a:lnTo>
                  <a:lnTo>
                    <a:pt x="6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10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6" y="7"/>
                  </a:lnTo>
                  <a:lnTo>
                    <a:pt x="8" y="11"/>
                  </a:lnTo>
                  <a:lnTo>
                    <a:pt x="16" y="7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13" y="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7" name="Freeform 620">
              <a:extLst>
                <a:ext uri="{FF2B5EF4-FFF2-40B4-BE49-F238E27FC236}">
                  <a16:creationId xmlns:a16="http://schemas.microsoft.com/office/drawing/2014/main" id="{72929BAA-B664-4A40-A4E4-4E701E212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" y="85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9 w 17"/>
                <a:gd name="T3" fmla="*/ 0 h 17"/>
                <a:gd name="T4" fmla="*/ 4 w 17"/>
                <a:gd name="T5" fmla="*/ 2 h 17"/>
                <a:gd name="T6" fmla="*/ 3 w 17"/>
                <a:gd name="T7" fmla="*/ 4 h 17"/>
                <a:gd name="T8" fmla="*/ 5 w 17"/>
                <a:gd name="T9" fmla="*/ 4 h 17"/>
                <a:gd name="T10" fmla="*/ 0 w 17"/>
                <a:gd name="T11" fmla="*/ 16 h 17"/>
                <a:gd name="T12" fmla="*/ 6 w 17"/>
                <a:gd name="T13" fmla="*/ 16 h 17"/>
                <a:gd name="T14" fmla="*/ 11 w 17"/>
                <a:gd name="T15" fmla="*/ 14 h 17"/>
                <a:gd name="T16" fmla="*/ 12 w 17"/>
                <a:gd name="T17" fmla="*/ 12 h 17"/>
                <a:gd name="T18" fmla="*/ 11 w 17"/>
                <a:gd name="T19" fmla="*/ 12 h 17"/>
                <a:gd name="T20" fmla="*/ 16 w 17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9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0" y="16"/>
                  </a:lnTo>
                  <a:lnTo>
                    <a:pt x="6" y="16"/>
                  </a:lnTo>
                  <a:lnTo>
                    <a:pt x="11" y="14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6" y="0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8" name="Freeform 621">
              <a:extLst>
                <a:ext uri="{FF2B5EF4-FFF2-40B4-BE49-F238E27FC236}">
                  <a16:creationId xmlns:a16="http://schemas.microsoft.com/office/drawing/2014/main" id="{E930646B-1C9D-412C-A871-ADEF5B3E7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85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5 w 17"/>
                <a:gd name="T3" fmla="*/ 16 h 17"/>
                <a:gd name="T4" fmla="*/ 10 w 17"/>
                <a:gd name="T5" fmla="*/ 14 h 17"/>
                <a:gd name="T6" fmla="*/ 16 w 17"/>
                <a:gd name="T7" fmla="*/ 12 h 17"/>
                <a:gd name="T8" fmla="*/ 16 w 17"/>
                <a:gd name="T9" fmla="*/ 10 h 17"/>
                <a:gd name="T10" fmla="*/ 16 w 17"/>
                <a:gd name="T11" fmla="*/ 8 h 17"/>
                <a:gd name="T12" fmla="*/ 16 w 17"/>
                <a:gd name="T13" fmla="*/ 4 h 17"/>
                <a:gd name="T14" fmla="*/ 10 w 17"/>
                <a:gd name="T15" fmla="*/ 2 h 17"/>
                <a:gd name="T16" fmla="*/ 10 w 17"/>
                <a:gd name="T17" fmla="*/ 0 h 17"/>
                <a:gd name="T18" fmla="*/ 0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17">
                  <a:moveTo>
                    <a:pt x="0" y="16"/>
                  </a:moveTo>
                  <a:lnTo>
                    <a:pt x="5" y="16"/>
                  </a:lnTo>
                  <a:lnTo>
                    <a:pt x="10" y="14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16"/>
                  </a:lnTo>
                </a:path>
              </a:pathLst>
            </a:custGeom>
            <a:solidFill>
              <a:srgbClr val="66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9" name="Freeform 622">
              <a:extLst>
                <a:ext uri="{FF2B5EF4-FFF2-40B4-BE49-F238E27FC236}">
                  <a16:creationId xmlns:a16="http://schemas.microsoft.com/office/drawing/2014/main" id="{3A6D2EAF-7F60-4323-9E90-C0DD8394B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194"/>
              <a:ext cx="104" cy="96"/>
            </a:xfrm>
            <a:custGeom>
              <a:avLst/>
              <a:gdLst>
                <a:gd name="T0" fmla="*/ 7 w 104"/>
                <a:gd name="T1" fmla="*/ 36 h 96"/>
                <a:gd name="T2" fmla="*/ 14 w 104"/>
                <a:gd name="T3" fmla="*/ 25 h 96"/>
                <a:gd name="T4" fmla="*/ 20 w 104"/>
                <a:gd name="T5" fmla="*/ 10 h 96"/>
                <a:gd name="T6" fmla="*/ 28 w 104"/>
                <a:gd name="T7" fmla="*/ 0 h 96"/>
                <a:gd name="T8" fmla="*/ 34 w 104"/>
                <a:gd name="T9" fmla="*/ 2 h 96"/>
                <a:gd name="T10" fmla="*/ 36 w 104"/>
                <a:gd name="T11" fmla="*/ 8 h 96"/>
                <a:gd name="T12" fmla="*/ 35 w 104"/>
                <a:gd name="T13" fmla="*/ 14 h 96"/>
                <a:gd name="T14" fmla="*/ 34 w 104"/>
                <a:gd name="T15" fmla="*/ 22 h 96"/>
                <a:gd name="T16" fmla="*/ 39 w 104"/>
                <a:gd name="T17" fmla="*/ 23 h 96"/>
                <a:gd name="T18" fmla="*/ 57 w 104"/>
                <a:gd name="T19" fmla="*/ 15 h 96"/>
                <a:gd name="T20" fmla="*/ 79 w 104"/>
                <a:gd name="T21" fmla="*/ 11 h 96"/>
                <a:gd name="T22" fmla="*/ 95 w 104"/>
                <a:gd name="T23" fmla="*/ 13 h 96"/>
                <a:gd name="T24" fmla="*/ 96 w 104"/>
                <a:gd name="T25" fmla="*/ 22 h 96"/>
                <a:gd name="T26" fmla="*/ 91 w 104"/>
                <a:gd name="T27" fmla="*/ 25 h 96"/>
                <a:gd name="T28" fmla="*/ 96 w 104"/>
                <a:gd name="T29" fmla="*/ 28 h 96"/>
                <a:gd name="T30" fmla="*/ 102 w 104"/>
                <a:gd name="T31" fmla="*/ 34 h 96"/>
                <a:gd name="T32" fmla="*/ 103 w 104"/>
                <a:gd name="T33" fmla="*/ 40 h 96"/>
                <a:gd name="T34" fmla="*/ 98 w 104"/>
                <a:gd name="T35" fmla="*/ 47 h 96"/>
                <a:gd name="T36" fmla="*/ 100 w 104"/>
                <a:gd name="T37" fmla="*/ 54 h 96"/>
                <a:gd name="T38" fmla="*/ 102 w 104"/>
                <a:gd name="T39" fmla="*/ 62 h 96"/>
                <a:gd name="T40" fmla="*/ 97 w 104"/>
                <a:gd name="T41" fmla="*/ 70 h 96"/>
                <a:gd name="T42" fmla="*/ 89 w 104"/>
                <a:gd name="T43" fmla="*/ 74 h 96"/>
                <a:gd name="T44" fmla="*/ 87 w 104"/>
                <a:gd name="T45" fmla="*/ 73 h 96"/>
                <a:gd name="T46" fmla="*/ 91 w 104"/>
                <a:gd name="T47" fmla="*/ 79 h 96"/>
                <a:gd name="T48" fmla="*/ 91 w 104"/>
                <a:gd name="T49" fmla="*/ 86 h 96"/>
                <a:gd name="T50" fmla="*/ 82 w 104"/>
                <a:gd name="T51" fmla="*/ 90 h 96"/>
                <a:gd name="T52" fmla="*/ 66 w 104"/>
                <a:gd name="T53" fmla="*/ 93 h 96"/>
                <a:gd name="T54" fmla="*/ 48 w 104"/>
                <a:gd name="T55" fmla="*/ 94 h 96"/>
                <a:gd name="T56" fmla="*/ 29 w 104"/>
                <a:gd name="T57" fmla="*/ 95 h 96"/>
                <a:gd name="T58" fmla="*/ 12 w 104"/>
                <a:gd name="T59" fmla="*/ 95 h 96"/>
                <a:gd name="T60" fmla="*/ 1 w 104"/>
                <a:gd name="T61" fmla="*/ 95 h 96"/>
                <a:gd name="T62" fmla="*/ 0 w 104"/>
                <a:gd name="T63" fmla="*/ 92 h 96"/>
                <a:gd name="T64" fmla="*/ 1 w 104"/>
                <a:gd name="T65" fmla="*/ 76 h 96"/>
                <a:gd name="T66" fmla="*/ 3 w 104"/>
                <a:gd name="T67" fmla="*/ 55 h 96"/>
                <a:gd name="T68" fmla="*/ 4 w 104"/>
                <a:gd name="T69" fmla="*/ 39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4" h="96">
                  <a:moveTo>
                    <a:pt x="4" y="37"/>
                  </a:moveTo>
                  <a:lnTo>
                    <a:pt x="7" y="36"/>
                  </a:lnTo>
                  <a:lnTo>
                    <a:pt x="11" y="32"/>
                  </a:lnTo>
                  <a:lnTo>
                    <a:pt x="14" y="25"/>
                  </a:lnTo>
                  <a:lnTo>
                    <a:pt x="17" y="18"/>
                  </a:lnTo>
                  <a:lnTo>
                    <a:pt x="20" y="10"/>
                  </a:lnTo>
                  <a:lnTo>
                    <a:pt x="23" y="4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2"/>
                  </a:lnTo>
                  <a:lnTo>
                    <a:pt x="36" y="5"/>
                  </a:lnTo>
                  <a:lnTo>
                    <a:pt x="36" y="8"/>
                  </a:lnTo>
                  <a:lnTo>
                    <a:pt x="36" y="11"/>
                  </a:lnTo>
                  <a:lnTo>
                    <a:pt x="35" y="14"/>
                  </a:lnTo>
                  <a:lnTo>
                    <a:pt x="35" y="18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39" y="23"/>
                  </a:lnTo>
                  <a:lnTo>
                    <a:pt x="48" y="19"/>
                  </a:lnTo>
                  <a:lnTo>
                    <a:pt x="57" y="15"/>
                  </a:lnTo>
                  <a:lnTo>
                    <a:pt x="68" y="12"/>
                  </a:lnTo>
                  <a:lnTo>
                    <a:pt x="79" y="11"/>
                  </a:lnTo>
                  <a:lnTo>
                    <a:pt x="88" y="11"/>
                  </a:lnTo>
                  <a:lnTo>
                    <a:pt x="95" y="13"/>
                  </a:lnTo>
                  <a:lnTo>
                    <a:pt x="99" y="19"/>
                  </a:lnTo>
                  <a:lnTo>
                    <a:pt x="96" y="22"/>
                  </a:lnTo>
                  <a:lnTo>
                    <a:pt x="93" y="24"/>
                  </a:lnTo>
                  <a:lnTo>
                    <a:pt x="91" y="25"/>
                  </a:lnTo>
                  <a:lnTo>
                    <a:pt x="91" y="26"/>
                  </a:lnTo>
                  <a:lnTo>
                    <a:pt x="96" y="28"/>
                  </a:lnTo>
                  <a:lnTo>
                    <a:pt x="100" y="31"/>
                  </a:lnTo>
                  <a:lnTo>
                    <a:pt x="102" y="34"/>
                  </a:lnTo>
                  <a:lnTo>
                    <a:pt x="103" y="37"/>
                  </a:lnTo>
                  <a:lnTo>
                    <a:pt x="103" y="40"/>
                  </a:lnTo>
                  <a:lnTo>
                    <a:pt x="102" y="42"/>
                  </a:lnTo>
                  <a:lnTo>
                    <a:pt x="98" y="47"/>
                  </a:lnTo>
                  <a:lnTo>
                    <a:pt x="92" y="52"/>
                  </a:lnTo>
                  <a:lnTo>
                    <a:pt x="100" y="54"/>
                  </a:lnTo>
                  <a:lnTo>
                    <a:pt x="102" y="57"/>
                  </a:lnTo>
                  <a:lnTo>
                    <a:pt x="102" y="62"/>
                  </a:lnTo>
                  <a:lnTo>
                    <a:pt x="100" y="66"/>
                  </a:lnTo>
                  <a:lnTo>
                    <a:pt x="97" y="70"/>
                  </a:lnTo>
                  <a:lnTo>
                    <a:pt x="92" y="72"/>
                  </a:lnTo>
                  <a:lnTo>
                    <a:pt x="89" y="74"/>
                  </a:lnTo>
                  <a:lnTo>
                    <a:pt x="88" y="73"/>
                  </a:lnTo>
                  <a:lnTo>
                    <a:pt x="87" y="73"/>
                  </a:lnTo>
                  <a:lnTo>
                    <a:pt x="86" y="74"/>
                  </a:lnTo>
                  <a:lnTo>
                    <a:pt x="91" y="79"/>
                  </a:lnTo>
                  <a:lnTo>
                    <a:pt x="92" y="83"/>
                  </a:lnTo>
                  <a:lnTo>
                    <a:pt x="91" y="86"/>
                  </a:lnTo>
                  <a:lnTo>
                    <a:pt x="88" y="88"/>
                  </a:lnTo>
                  <a:lnTo>
                    <a:pt x="82" y="90"/>
                  </a:lnTo>
                  <a:lnTo>
                    <a:pt x="75" y="92"/>
                  </a:lnTo>
                  <a:lnTo>
                    <a:pt x="66" y="93"/>
                  </a:lnTo>
                  <a:lnTo>
                    <a:pt x="57" y="94"/>
                  </a:lnTo>
                  <a:lnTo>
                    <a:pt x="48" y="94"/>
                  </a:lnTo>
                  <a:lnTo>
                    <a:pt x="38" y="95"/>
                  </a:lnTo>
                  <a:lnTo>
                    <a:pt x="29" y="95"/>
                  </a:lnTo>
                  <a:lnTo>
                    <a:pt x="19" y="95"/>
                  </a:lnTo>
                  <a:lnTo>
                    <a:pt x="12" y="95"/>
                  </a:lnTo>
                  <a:lnTo>
                    <a:pt x="5" y="95"/>
                  </a:lnTo>
                  <a:lnTo>
                    <a:pt x="1" y="95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1" y="86"/>
                  </a:lnTo>
                  <a:lnTo>
                    <a:pt x="1" y="76"/>
                  </a:lnTo>
                  <a:lnTo>
                    <a:pt x="2" y="66"/>
                  </a:lnTo>
                  <a:lnTo>
                    <a:pt x="3" y="55"/>
                  </a:lnTo>
                  <a:lnTo>
                    <a:pt x="4" y="45"/>
                  </a:lnTo>
                  <a:lnTo>
                    <a:pt x="4" y="39"/>
                  </a:lnTo>
                  <a:lnTo>
                    <a:pt x="4" y="37"/>
                  </a:lnTo>
                </a:path>
              </a:pathLst>
            </a:custGeom>
            <a:solidFill>
              <a:srgbClr val="FFB2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0" name="Freeform 623">
              <a:extLst>
                <a:ext uri="{FF2B5EF4-FFF2-40B4-BE49-F238E27FC236}">
                  <a16:creationId xmlns:a16="http://schemas.microsoft.com/office/drawing/2014/main" id="{326956C9-25DE-443D-AF4D-27FDD8972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1189"/>
              <a:ext cx="24" cy="43"/>
            </a:xfrm>
            <a:custGeom>
              <a:avLst/>
              <a:gdLst>
                <a:gd name="T0" fmla="*/ 23 w 24"/>
                <a:gd name="T1" fmla="*/ 0 h 43"/>
                <a:gd name="T2" fmla="*/ 23 w 24"/>
                <a:gd name="T3" fmla="*/ 0 h 43"/>
                <a:gd name="T4" fmla="*/ 20 w 24"/>
                <a:gd name="T5" fmla="*/ 1 h 43"/>
                <a:gd name="T6" fmla="*/ 16 w 24"/>
                <a:gd name="T7" fmla="*/ 5 h 43"/>
                <a:gd name="T8" fmla="*/ 13 w 24"/>
                <a:gd name="T9" fmla="*/ 12 h 43"/>
                <a:gd name="T10" fmla="*/ 10 w 24"/>
                <a:gd name="T11" fmla="*/ 19 h 43"/>
                <a:gd name="T12" fmla="*/ 9 w 24"/>
                <a:gd name="T13" fmla="*/ 26 h 43"/>
                <a:gd name="T14" fmla="*/ 6 w 24"/>
                <a:gd name="T15" fmla="*/ 31 h 43"/>
                <a:gd name="T16" fmla="*/ 4 w 24"/>
                <a:gd name="T17" fmla="*/ 34 h 43"/>
                <a:gd name="T18" fmla="*/ 2 w 24"/>
                <a:gd name="T19" fmla="*/ 34 h 43"/>
                <a:gd name="T20" fmla="*/ 0 w 24"/>
                <a:gd name="T21" fmla="*/ 42 h 43"/>
                <a:gd name="T22" fmla="*/ 3 w 24"/>
                <a:gd name="T23" fmla="*/ 41 h 43"/>
                <a:gd name="T24" fmla="*/ 6 w 24"/>
                <a:gd name="T25" fmla="*/ 38 h 43"/>
                <a:gd name="T26" fmla="*/ 9 w 24"/>
                <a:gd name="T27" fmla="*/ 30 h 43"/>
                <a:gd name="T28" fmla="*/ 11 w 24"/>
                <a:gd name="T29" fmla="*/ 22 h 43"/>
                <a:gd name="T30" fmla="*/ 14 w 24"/>
                <a:gd name="T31" fmla="*/ 17 h 43"/>
                <a:gd name="T32" fmla="*/ 16 w 24"/>
                <a:gd name="T33" fmla="*/ 11 h 43"/>
                <a:gd name="T34" fmla="*/ 19 w 24"/>
                <a:gd name="T35" fmla="*/ 9 h 43"/>
                <a:gd name="T36" fmla="*/ 21 w 24"/>
                <a:gd name="T37" fmla="*/ 8 h 43"/>
                <a:gd name="T38" fmla="*/ 23 w 24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4" h="43">
                  <a:moveTo>
                    <a:pt x="23" y="0"/>
                  </a:moveTo>
                  <a:lnTo>
                    <a:pt x="23" y="0"/>
                  </a:lnTo>
                  <a:lnTo>
                    <a:pt x="20" y="1"/>
                  </a:lnTo>
                  <a:lnTo>
                    <a:pt x="16" y="5"/>
                  </a:lnTo>
                  <a:lnTo>
                    <a:pt x="13" y="12"/>
                  </a:lnTo>
                  <a:lnTo>
                    <a:pt x="10" y="19"/>
                  </a:lnTo>
                  <a:lnTo>
                    <a:pt x="9" y="26"/>
                  </a:lnTo>
                  <a:lnTo>
                    <a:pt x="6" y="31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3" y="41"/>
                  </a:lnTo>
                  <a:lnTo>
                    <a:pt x="6" y="38"/>
                  </a:lnTo>
                  <a:lnTo>
                    <a:pt x="9" y="30"/>
                  </a:lnTo>
                  <a:lnTo>
                    <a:pt x="11" y="22"/>
                  </a:lnTo>
                  <a:lnTo>
                    <a:pt x="14" y="17"/>
                  </a:lnTo>
                  <a:lnTo>
                    <a:pt x="16" y="11"/>
                  </a:lnTo>
                  <a:lnTo>
                    <a:pt x="19" y="9"/>
                  </a:lnTo>
                  <a:lnTo>
                    <a:pt x="21" y="8"/>
                  </a:lnTo>
                  <a:lnTo>
                    <a:pt x="2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1" name="Freeform 624">
              <a:extLst>
                <a:ext uri="{FF2B5EF4-FFF2-40B4-BE49-F238E27FC236}">
                  <a16:creationId xmlns:a16="http://schemas.microsoft.com/office/drawing/2014/main" id="{112BD22A-35F1-4AA1-B019-81489F9D1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" y="1189"/>
              <a:ext cx="17" cy="31"/>
            </a:xfrm>
            <a:custGeom>
              <a:avLst/>
              <a:gdLst>
                <a:gd name="T0" fmla="*/ 8 w 17"/>
                <a:gd name="T1" fmla="*/ 23 h 31"/>
                <a:gd name="T2" fmla="*/ 8 w 17"/>
                <a:gd name="T3" fmla="*/ 23 h 31"/>
                <a:gd name="T4" fmla="*/ 8 w 17"/>
                <a:gd name="T5" fmla="*/ 23 h 31"/>
                <a:gd name="T6" fmla="*/ 16 w 17"/>
                <a:gd name="T7" fmla="*/ 20 h 31"/>
                <a:gd name="T8" fmla="*/ 16 w 17"/>
                <a:gd name="T9" fmla="*/ 17 h 31"/>
                <a:gd name="T10" fmla="*/ 16 w 17"/>
                <a:gd name="T11" fmla="*/ 13 h 31"/>
                <a:gd name="T12" fmla="*/ 16 w 17"/>
                <a:gd name="T13" fmla="*/ 8 h 31"/>
                <a:gd name="T14" fmla="*/ 16 w 17"/>
                <a:gd name="T15" fmla="*/ 5 h 31"/>
                <a:gd name="T16" fmla="*/ 16 w 17"/>
                <a:gd name="T17" fmla="*/ 3 h 31"/>
                <a:gd name="T18" fmla="*/ 8 w 17"/>
                <a:gd name="T19" fmla="*/ 0 h 31"/>
                <a:gd name="T20" fmla="*/ 0 w 17"/>
                <a:gd name="T21" fmla="*/ 8 h 31"/>
                <a:gd name="T22" fmla="*/ 8 w 17"/>
                <a:gd name="T23" fmla="*/ 9 h 31"/>
                <a:gd name="T24" fmla="*/ 8 w 17"/>
                <a:gd name="T25" fmla="*/ 12 h 31"/>
                <a:gd name="T26" fmla="*/ 8 w 17"/>
                <a:gd name="T27" fmla="*/ 14 h 31"/>
                <a:gd name="T28" fmla="*/ 8 w 17"/>
                <a:gd name="T29" fmla="*/ 15 h 31"/>
                <a:gd name="T30" fmla="*/ 8 w 17"/>
                <a:gd name="T31" fmla="*/ 18 h 31"/>
                <a:gd name="T32" fmla="*/ 8 w 17"/>
                <a:gd name="T33" fmla="*/ 21 h 31"/>
                <a:gd name="T34" fmla="*/ 8 w 17"/>
                <a:gd name="T35" fmla="*/ 25 h 31"/>
                <a:gd name="T36" fmla="*/ 8 w 17"/>
                <a:gd name="T37" fmla="*/ 28 h 31"/>
                <a:gd name="T38" fmla="*/ 8 w 17"/>
                <a:gd name="T39" fmla="*/ 30 h 31"/>
                <a:gd name="T40" fmla="*/ 8 w 17"/>
                <a:gd name="T41" fmla="*/ 28 h 31"/>
                <a:gd name="T42" fmla="*/ 8 w 17"/>
                <a:gd name="T43" fmla="*/ 30 h 31"/>
                <a:gd name="T44" fmla="*/ 8 w 17"/>
                <a:gd name="T45" fmla="*/ 30 h 31"/>
                <a:gd name="T46" fmla="*/ 8 w 17"/>
                <a:gd name="T47" fmla="*/ 23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" h="31">
                  <a:moveTo>
                    <a:pt x="8" y="23"/>
                  </a:moveTo>
                  <a:lnTo>
                    <a:pt x="8" y="23"/>
                  </a:lnTo>
                  <a:lnTo>
                    <a:pt x="16" y="20"/>
                  </a:lnTo>
                  <a:lnTo>
                    <a:pt x="16" y="17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9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5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2" name="Freeform 625">
              <a:extLst>
                <a:ext uri="{FF2B5EF4-FFF2-40B4-BE49-F238E27FC236}">
                  <a16:creationId xmlns:a16="http://schemas.microsoft.com/office/drawing/2014/main" id="{8E832021-AC3B-4DC3-B4E2-3C5E7C5B6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1201"/>
              <a:ext cx="66" cy="19"/>
            </a:xfrm>
            <a:custGeom>
              <a:avLst/>
              <a:gdLst>
                <a:gd name="T0" fmla="*/ 62 w 66"/>
                <a:gd name="T1" fmla="*/ 14 h 19"/>
                <a:gd name="T2" fmla="*/ 64 w 66"/>
                <a:gd name="T3" fmla="*/ 8 h 19"/>
                <a:gd name="T4" fmla="*/ 60 w 66"/>
                <a:gd name="T5" fmla="*/ 2 h 19"/>
                <a:gd name="T6" fmla="*/ 54 w 66"/>
                <a:gd name="T7" fmla="*/ 0 h 19"/>
                <a:gd name="T8" fmla="*/ 45 w 66"/>
                <a:gd name="T9" fmla="*/ 0 h 19"/>
                <a:gd name="T10" fmla="*/ 35 w 66"/>
                <a:gd name="T11" fmla="*/ 2 h 19"/>
                <a:gd name="T12" fmla="*/ 24 w 66"/>
                <a:gd name="T13" fmla="*/ 4 h 19"/>
                <a:gd name="T14" fmla="*/ 15 w 66"/>
                <a:gd name="T15" fmla="*/ 6 h 19"/>
                <a:gd name="T16" fmla="*/ 7 w 66"/>
                <a:gd name="T17" fmla="*/ 9 h 19"/>
                <a:gd name="T18" fmla="*/ 2 w 66"/>
                <a:gd name="T19" fmla="*/ 11 h 19"/>
                <a:gd name="T20" fmla="*/ 0 w 66"/>
                <a:gd name="T21" fmla="*/ 18 h 19"/>
                <a:gd name="T22" fmla="*/ 5 w 66"/>
                <a:gd name="T23" fmla="*/ 16 h 19"/>
                <a:gd name="T24" fmla="*/ 13 w 66"/>
                <a:gd name="T25" fmla="*/ 14 h 19"/>
                <a:gd name="T26" fmla="*/ 22 w 66"/>
                <a:gd name="T27" fmla="*/ 11 h 19"/>
                <a:gd name="T28" fmla="*/ 33 w 66"/>
                <a:gd name="T29" fmla="*/ 8 h 19"/>
                <a:gd name="T30" fmla="*/ 43 w 66"/>
                <a:gd name="T31" fmla="*/ 7 h 19"/>
                <a:gd name="T32" fmla="*/ 52 w 66"/>
                <a:gd name="T33" fmla="*/ 7 h 19"/>
                <a:gd name="T34" fmla="*/ 57 w 66"/>
                <a:gd name="T35" fmla="*/ 9 h 19"/>
                <a:gd name="T36" fmla="*/ 61 w 66"/>
                <a:gd name="T37" fmla="*/ 13 h 19"/>
                <a:gd name="T38" fmla="*/ 63 w 66"/>
                <a:gd name="T39" fmla="*/ 7 h 19"/>
                <a:gd name="T40" fmla="*/ 62 w 66"/>
                <a:gd name="T41" fmla="*/ 14 h 19"/>
                <a:gd name="T42" fmla="*/ 65 w 66"/>
                <a:gd name="T43" fmla="*/ 11 h 19"/>
                <a:gd name="T44" fmla="*/ 64 w 66"/>
                <a:gd name="T45" fmla="*/ 7 h 19"/>
                <a:gd name="T46" fmla="*/ 62 w 66"/>
                <a:gd name="T47" fmla="*/ 14 h 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6" h="19">
                  <a:moveTo>
                    <a:pt x="62" y="14"/>
                  </a:moveTo>
                  <a:lnTo>
                    <a:pt x="64" y="8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35" y="2"/>
                  </a:lnTo>
                  <a:lnTo>
                    <a:pt x="24" y="4"/>
                  </a:lnTo>
                  <a:lnTo>
                    <a:pt x="15" y="6"/>
                  </a:lnTo>
                  <a:lnTo>
                    <a:pt x="7" y="9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5" y="16"/>
                  </a:lnTo>
                  <a:lnTo>
                    <a:pt x="13" y="14"/>
                  </a:lnTo>
                  <a:lnTo>
                    <a:pt x="22" y="11"/>
                  </a:lnTo>
                  <a:lnTo>
                    <a:pt x="33" y="8"/>
                  </a:lnTo>
                  <a:lnTo>
                    <a:pt x="43" y="7"/>
                  </a:lnTo>
                  <a:lnTo>
                    <a:pt x="52" y="7"/>
                  </a:lnTo>
                  <a:lnTo>
                    <a:pt x="57" y="9"/>
                  </a:lnTo>
                  <a:lnTo>
                    <a:pt x="61" y="13"/>
                  </a:lnTo>
                  <a:lnTo>
                    <a:pt x="63" y="7"/>
                  </a:lnTo>
                  <a:lnTo>
                    <a:pt x="62" y="14"/>
                  </a:lnTo>
                  <a:lnTo>
                    <a:pt x="65" y="11"/>
                  </a:lnTo>
                  <a:lnTo>
                    <a:pt x="64" y="7"/>
                  </a:lnTo>
                  <a:lnTo>
                    <a:pt x="62" y="14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3" name="Freeform 626">
              <a:extLst>
                <a:ext uri="{FF2B5EF4-FFF2-40B4-BE49-F238E27FC236}">
                  <a16:creationId xmlns:a16="http://schemas.microsoft.com/office/drawing/2014/main" id="{2A905736-2CE3-4E21-887D-D91E1EAC5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210"/>
              <a:ext cx="17" cy="17"/>
            </a:xfrm>
            <a:custGeom>
              <a:avLst/>
              <a:gdLst>
                <a:gd name="T0" fmla="*/ 8 w 17"/>
                <a:gd name="T1" fmla="*/ 6 h 17"/>
                <a:gd name="T2" fmla="*/ 8 w 17"/>
                <a:gd name="T3" fmla="*/ 6 h 17"/>
                <a:gd name="T4" fmla="*/ 0 w 17"/>
                <a:gd name="T5" fmla="*/ 14 h 17"/>
                <a:gd name="T6" fmla="*/ 8 w 17"/>
                <a:gd name="T7" fmla="*/ 12 h 17"/>
                <a:gd name="T8" fmla="*/ 8 w 17"/>
                <a:gd name="T9" fmla="*/ 11 h 17"/>
                <a:gd name="T10" fmla="*/ 16 w 17"/>
                <a:gd name="T11" fmla="*/ 9 h 17"/>
                <a:gd name="T12" fmla="*/ 16 w 17"/>
                <a:gd name="T13" fmla="*/ 0 h 17"/>
                <a:gd name="T14" fmla="*/ 16 w 17"/>
                <a:gd name="T15" fmla="*/ 1 h 17"/>
                <a:gd name="T16" fmla="*/ 8 w 17"/>
                <a:gd name="T17" fmla="*/ 4 h 17"/>
                <a:gd name="T18" fmla="*/ 0 w 17"/>
                <a:gd name="T19" fmla="*/ 8 h 17"/>
                <a:gd name="T20" fmla="*/ 0 w 17"/>
                <a:gd name="T21" fmla="*/ 16 h 17"/>
                <a:gd name="T22" fmla="*/ 8 w 17"/>
                <a:gd name="T23" fmla="*/ 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" h="17">
                  <a:moveTo>
                    <a:pt x="8" y="6"/>
                  </a:moveTo>
                  <a:lnTo>
                    <a:pt x="8" y="6"/>
                  </a:lnTo>
                  <a:lnTo>
                    <a:pt x="0" y="14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4" name="Freeform 627">
              <a:extLst>
                <a:ext uri="{FF2B5EF4-FFF2-40B4-BE49-F238E27FC236}">
                  <a16:creationId xmlns:a16="http://schemas.microsoft.com/office/drawing/2014/main" id="{A2DB1513-3E73-4062-8163-DAC559816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1217"/>
              <a:ext cx="17" cy="31"/>
            </a:xfrm>
            <a:custGeom>
              <a:avLst/>
              <a:gdLst>
                <a:gd name="T0" fmla="*/ 6 w 17"/>
                <a:gd name="T1" fmla="*/ 23 h 31"/>
                <a:gd name="T2" fmla="*/ 5 w 17"/>
                <a:gd name="T3" fmla="*/ 30 h 31"/>
                <a:gd name="T4" fmla="*/ 9 w 17"/>
                <a:gd name="T5" fmla="*/ 26 h 31"/>
                <a:gd name="T6" fmla="*/ 13 w 17"/>
                <a:gd name="T7" fmla="*/ 22 h 31"/>
                <a:gd name="T8" fmla="*/ 14 w 17"/>
                <a:gd name="T9" fmla="*/ 16 h 31"/>
                <a:gd name="T10" fmla="*/ 16 w 17"/>
                <a:gd name="T11" fmla="*/ 10 h 31"/>
                <a:gd name="T12" fmla="*/ 14 w 17"/>
                <a:gd name="T13" fmla="*/ 8 h 31"/>
                <a:gd name="T14" fmla="*/ 12 w 17"/>
                <a:gd name="T15" fmla="*/ 5 h 31"/>
                <a:gd name="T16" fmla="*/ 9 w 17"/>
                <a:gd name="T17" fmla="*/ 3 h 31"/>
                <a:gd name="T18" fmla="*/ 6 w 17"/>
                <a:gd name="T19" fmla="*/ 0 h 31"/>
                <a:gd name="T20" fmla="*/ 4 w 17"/>
                <a:gd name="T21" fmla="*/ 8 h 31"/>
                <a:gd name="T22" fmla="*/ 7 w 17"/>
                <a:gd name="T23" fmla="*/ 10 h 31"/>
                <a:gd name="T24" fmla="*/ 9 w 17"/>
                <a:gd name="T25" fmla="*/ 13 h 31"/>
                <a:gd name="T26" fmla="*/ 12 w 17"/>
                <a:gd name="T27" fmla="*/ 14 h 31"/>
                <a:gd name="T28" fmla="*/ 13 w 17"/>
                <a:gd name="T29" fmla="*/ 16 h 31"/>
                <a:gd name="T30" fmla="*/ 10 w 17"/>
                <a:gd name="T31" fmla="*/ 18 h 31"/>
                <a:gd name="T32" fmla="*/ 6 w 17"/>
                <a:gd name="T33" fmla="*/ 23 h 31"/>
                <a:gd name="T34" fmla="*/ 5 w 17"/>
                <a:gd name="T35" fmla="*/ 30 h 31"/>
                <a:gd name="T36" fmla="*/ 6 w 17"/>
                <a:gd name="T37" fmla="*/ 23 h 31"/>
                <a:gd name="T38" fmla="*/ 0 w 17"/>
                <a:gd name="T39" fmla="*/ 28 h 31"/>
                <a:gd name="T40" fmla="*/ 5 w 17"/>
                <a:gd name="T41" fmla="*/ 30 h 31"/>
                <a:gd name="T42" fmla="*/ 6 w 17"/>
                <a:gd name="T43" fmla="*/ 23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" h="31">
                  <a:moveTo>
                    <a:pt x="6" y="23"/>
                  </a:moveTo>
                  <a:lnTo>
                    <a:pt x="5" y="30"/>
                  </a:lnTo>
                  <a:lnTo>
                    <a:pt x="9" y="26"/>
                  </a:lnTo>
                  <a:lnTo>
                    <a:pt x="13" y="22"/>
                  </a:lnTo>
                  <a:lnTo>
                    <a:pt x="14" y="16"/>
                  </a:lnTo>
                  <a:lnTo>
                    <a:pt x="16" y="10"/>
                  </a:lnTo>
                  <a:lnTo>
                    <a:pt x="14" y="8"/>
                  </a:lnTo>
                  <a:lnTo>
                    <a:pt x="12" y="5"/>
                  </a:lnTo>
                  <a:lnTo>
                    <a:pt x="9" y="3"/>
                  </a:lnTo>
                  <a:lnTo>
                    <a:pt x="6" y="0"/>
                  </a:lnTo>
                  <a:lnTo>
                    <a:pt x="4" y="8"/>
                  </a:lnTo>
                  <a:lnTo>
                    <a:pt x="7" y="10"/>
                  </a:lnTo>
                  <a:lnTo>
                    <a:pt x="9" y="13"/>
                  </a:lnTo>
                  <a:lnTo>
                    <a:pt x="12" y="14"/>
                  </a:lnTo>
                  <a:lnTo>
                    <a:pt x="13" y="16"/>
                  </a:lnTo>
                  <a:lnTo>
                    <a:pt x="10" y="18"/>
                  </a:lnTo>
                  <a:lnTo>
                    <a:pt x="6" y="23"/>
                  </a:lnTo>
                  <a:lnTo>
                    <a:pt x="5" y="30"/>
                  </a:lnTo>
                  <a:lnTo>
                    <a:pt x="6" y="23"/>
                  </a:lnTo>
                  <a:lnTo>
                    <a:pt x="0" y="28"/>
                  </a:lnTo>
                  <a:lnTo>
                    <a:pt x="5" y="30"/>
                  </a:lnTo>
                  <a:lnTo>
                    <a:pt x="6" y="2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5" name="Freeform 628">
              <a:extLst>
                <a:ext uri="{FF2B5EF4-FFF2-40B4-BE49-F238E27FC236}">
                  <a16:creationId xmlns:a16="http://schemas.microsoft.com/office/drawing/2014/main" id="{32FA3FFE-E367-46A6-9032-B9010D81B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244"/>
              <a:ext cx="17" cy="29"/>
            </a:xfrm>
            <a:custGeom>
              <a:avLst/>
              <a:gdLst>
                <a:gd name="T0" fmla="*/ 0 w 17"/>
                <a:gd name="T1" fmla="*/ 27 h 29"/>
                <a:gd name="T2" fmla="*/ 0 w 17"/>
                <a:gd name="T3" fmla="*/ 26 h 29"/>
                <a:gd name="T4" fmla="*/ 1 w 17"/>
                <a:gd name="T5" fmla="*/ 28 h 29"/>
                <a:gd name="T6" fmla="*/ 4 w 17"/>
                <a:gd name="T7" fmla="*/ 26 h 29"/>
                <a:gd name="T8" fmla="*/ 8 w 17"/>
                <a:gd name="T9" fmla="*/ 24 h 29"/>
                <a:gd name="T10" fmla="*/ 12 w 17"/>
                <a:gd name="T11" fmla="*/ 20 h 29"/>
                <a:gd name="T12" fmla="*/ 14 w 17"/>
                <a:gd name="T13" fmla="*/ 13 h 29"/>
                <a:gd name="T14" fmla="*/ 16 w 17"/>
                <a:gd name="T15" fmla="*/ 6 h 29"/>
                <a:gd name="T16" fmla="*/ 13 w 17"/>
                <a:gd name="T17" fmla="*/ 2 h 29"/>
                <a:gd name="T18" fmla="*/ 6 w 17"/>
                <a:gd name="T19" fmla="*/ 0 h 29"/>
                <a:gd name="T20" fmla="*/ 4 w 17"/>
                <a:gd name="T21" fmla="*/ 7 h 29"/>
                <a:gd name="T22" fmla="*/ 10 w 17"/>
                <a:gd name="T23" fmla="*/ 10 h 29"/>
                <a:gd name="T24" fmla="*/ 13 w 17"/>
                <a:gd name="T25" fmla="*/ 13 h 29"/>
                <a:gd name="T26" fmla="*/ 12 w 17"/>
                <a:gd name="T27" fmla="*/ 14 h 29"/>
                <a:gd name="T28" fmla="*/ 9 w 17"/>
                <a:gd name="T29" fmla="*/ 16 h 29"/>
                <a:gd name="T30" fmla="*/ 6 w 17"/>
                <a:gd name="T31" fmla="*/ 19 h 29"/>
                <a:gd name="T32" fmla="*/ 2 w 17"/>
                <a:gd name="T33" fmla="*/ 20 h 29"/>
                <a:gd name="T34" fmla="*/ 2 w 17"/>
                <a:gd name="T35" fmla="*/ 19 h 29"/>
                <a:gd name="T36" fmla="*/ 2 w 17"/>
                <a:gd name="T37" fmla="*/ 20 h 29"/>
                <a:gd name="T38" fmla="*/ 2 w 17"/>
                <a:gd name="T39" fmla="*/ 19 h 29"/>
                <a:gd name="T40" fmla="*/ 2 w 17"/>
                <a:gd name="T41" fmla="*/ 19 h 29"/>
                <a:gd name="T42" fmla="*/ 0 w 17"/>
                <a:gd name="T43" fmla="*/ 27 h 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" h="29">
                  <a:moveTo>
                    <a:pt x="0" y="27"/>
                  </a:moveTo>
                  <a:lnTo>
                    <a:pt x="0" y="26"/>
                  </a:lnTo>
                  <a:lnTo>
                    <a:pt x="1" y="28"/>
                  </a:lnTo>
                  <a:lnTo>
                    <a:pt x="4" y="26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4" y="13"/>
                  </a:lnTo>
                  <a:lnTo>
                    <a:pt x="16" y="6"/>
                  </a:lnTo>
                  <a:lnTo>
                    <a:pt x="13" y="2"/>
                  </a:lnTo>
                  <a:lnTo>
                    <a:pt x="6" y="0"/>
                  </a:lnTo>
                  <a:lnTo>
                    <a:pt x="4" y="7"/>
                  </a:lnTo>
                  <a:lnTo>
                    <a:pt x="10" y="10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9" y="16"/>
                  </a:lnTo>
                  <a:lnTo>
                    <a:pt x="6" y="19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0" y="2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6" name="Freeform 629">
              <a:extLst>
                <a:ext uri="{FF2B5EF4-FFF2-40B4-BE49-F238E27FC236}">
                  <a16:creationId xmlns:a16="http://schemas.microsoft.com/office/drawing/2014/main" id="{29187E44-B3FC-4309-A448-D537E3983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126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16 h 17"/>
                <a:gd name="T4" fmla="*/ 16 w 17"/>
                <a:gd name="T5" fmla="*/ 16 h 17"/>
                <a:gd name="T6" fmla="*/ 16 w 17"/>
                <a:gd name="T7" fmla="*/ 0 h 17"/>
                <a:gd name="T8" fmla="*/ 16 w 17"/>
                <a:gd name="T9" fmla="*/ 0 h 17"/>
                <a:gd name="T10" fmla="*/ 16 w 17"/>
                <a:gd name="T11" fmla="*/ 0 h 17"/>
                <a:gd name="T12" fmla="*/ 8 w 17"/>
                <a:gd name="T13" fmla="*/ 16 h 17"/>
                <a:gd name="T14" fmla="*/ 16 w 17"/>
                <a:gd name="T15" fmla="*/ 0 h 17"/>
                <a:gd name="T16" fmla="*/ 0 w 17"/>
                <a:gd name="T17" fmla="*/ 12 h 17"/>
                <a:gd name="T18" fmla="*/ 8 w 17"/>
                <a:gd name="T19" fmla="*/ 16 h 17"/>
                <a:gd name="T20" fmla="*/ 16 w 17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8" y="16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7" name="Freeform 630">
              <a:extLst>
                <a:ext uri="{FF2B5EF4-FFF2-40B4-BE49-F238E27FC236}">
                  <a16:creationId xmlns:a16="http://schemas.microsoft.com/office/drawing/2014/main" id="{AB4981D5-7C51-41C6-891E-FAD44EAC5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268"/>
              <a:ext cx="106" cy="26"/>
            </a:xfrm>
            <a:custGeom>
              <a:avLst/>
              <a:gdLst>
                <a:gd name="T0" fmla="*/ 12 w 106"/>
                <a:gd name="T1" fmla="*/ 18 h 26"/>
                <a:gd name="T2" fmla="*/ 10 w 106"/>
                <a:gd name="T3" fmla="*/ 25 h 26"/>
                <a:gd name="T4" fmla="*/ 11 w 106"/>
                <a:gd name="T5" fmla="*/ 25 h 26"/>
                <a:gd name="T6" fmla="*/ 15 w 106"/>
                <a:gd name="T7" fmla="*/ 25 h 26"/>
                <a:gd name="T8" fmla="*/ 21 w 106"/>
                <a:gd name="T9" fmla="*/ 25 h 26"/>
                <a:gd name="T10" fmla="*/ 29 w 106"/>
                <a:gd name="T11" fmla="*/ 25 h 26"/>
                <a:gd name="T12" fmla="*/ 38 w 106"/>
                <a:gd name="T13" fmla="*/ 25 h 26"/>
                <a:gd name="T14" fmla="*/ 47 w 106"/>
                <a:gd name="T15" fmla="*/ 25 h 26"/>
                <a:gd name="T16" fmla="*/ 57 w 106"/>
                <a:gd name="T17" fmla="*/ 25 h 26"/>
                <a:gd name="T18" fmla="*/ 67 w 106"/>
                <a:gd name="T19" fmla="*/ 24 h 26"/>
                <a:gd name="T20" fmla="*/ 75 w 106"/>
                <a:gd name="T21" fmla="*/ 23 h 26"/>
                <a:gd name="T22" fmla="*/ 85 w 106"/>
                <a:gd name="T23" fmla="*/ 23 h 26"/>
                <a:gd name="T24" fmla="*/ 91 w 106"/>
                <a:gd name="T25" fmla="*/ 22 h 26"/>
                <a:gd name="T26" fmla="*/ 98 w 106"/>
                <a:gd name="T27" fmla="*/ 19 h 26"/>
                <a:gd name="T28" fmla="*/ 102 w 106"/>
                <a:gd name="T29" fmla="*/ 17 h 26"/>
                <a:gd name="T30" fmla="*/ 105 w 106"/>
                <a:gd name="T31" fmla="*/ 8 h 26"/>
                <a:gd name="T32" fmla="*/ 103 w 106"/>
                <a:gd name="T33" fmla="*/ 5 h 26"/>
                <a:gd name="T34" fmla="*/ 99 w 106"/>
                <a:gd name="T35" fmla="*/ 0 h 26"/>
                <a:gd name="T36" fmla="*/ 95 w 106"/>
                <a:gd name="T37" fmla="*/ 7 h 26"/>
                <a:gd name="T38" fmla="*/ 100 w 106"/>
                <a:gd name="T39" fmla="*/ 11 h 26"/>
                <a:gd name="T40" fmla="*/ 102 w 106"/>
                <a:gd name="T41" fmla="*/ 14 h 26"/>
                <a:gd name="T42" fmla="*/ 103 w 106"/>
                <a:gd name="T43" fmla="*/ 10 h 26"/>
                <a:gd name="T44" fmla="*/ 100 w 106"/>
                <a:gd name="T45" fmla="*/ 12 h 26"/>
                <a:gd name="T46" fmla="*/ 94 w 106"/>
                <a:gd name="T47" fmla="*/ 14 h 26"/>
                <a:gd name="T48" fmla="*/ 87 w 106"/>
                <a:gd name="T49" fmla="*/ 15 h 26"/>
                <a:gd name="T50" fmla="*/ 77 w 106"/>
                <a:gd name="T51" fmla="*/ 16 h 26"/>
                <a:gd name="T52" fmla="*/ 69 w 106"/>
                <a:gd name="T53" fmla="*/ 17 h 26"/>
                <a:gd name="T54" fmla="*/ 59 w 106"/>
                <a:gd name="T55" fmla="*/ 18 h 26"/>
                <a:gd name="T56" fmla="*/ 50 w 106"/>
                <a:gd name="T57" fmla="*/ 18 h 26"/>
                <a:gd name="T58" fmla="*/ 40 w 106"/>
                <a:gd name="T59" fmla="*/ 18 h 26"/>
                <a:gd name="T60" fmla="*/ 31 w 106"/>
                <a:gd name="T61" fmla="*/ 18 h 26"/>
                <a:gd name="T62" fmla="*/ 23 w 106"/>
                <a:gd name="T63" fmla="*/ 18 h 26"/>
                <a:gd name="T64" fmla="*/ 17 w 106"/>
                <a:gd name="T65" fmla="*/ 18 h 26"/>
                <a:gd name="T66" fmla="*/ 13 w 106"/>
                <a:gd name="T67" fmla="*/ 18 h 26"/>
                <a:gd name="T68" fmla="*/ 12 w 106"/>
                <a:gd name="T69" fmla="*/ 18 h 26"/>
                <a:gd name="T70" fmla="*/ 10 w 106"/>
                <a:gd name="T71" fmla="*/ 25 h 26"/>
                <a:gd name="T72" fmla="*/ 12 w 106"/>
                <a:gd name="T73" fmla="*/ 18 h 26"/>
                <a:gd name="T74" fmla="*/ 0 w 106"/>
                <a:gd name="T75" fmla="*/ 23 h 26"/>
                <a:gd name="T76" fmla="*/ 10 w 106"/>
                <a:gd name="T77" fmla="*/ 25 h 26"/>
                <a:gd name="T78" fmla="*/ 12 w 106"/>
                <a:gd name="T79" fmla="*/ 18 h 2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6" h="26">
                  <a:moveTo>
                    <a:pt x="12" y="18"/>
                  </a:moveTo>
                  <a:lnTo>
                    <a:pt x="10" y="25"/>
                  </a:lnTo>
                  <a:lnTo>
                    <a:pt x="11" y="25"/>
                  </a:lnTo>
                  <a:lnTo>
                    <a:pt x="15" y="25"/>
                  </a:lnTo>
                  <a:lnTo>
                    <a:pt x="21" y="25"/>
                  </a:lnTo>
                  <a:lnTo>
                    <a:pt x="29" y="25"/>
                  </a:lnTo>
                  <a:lnTo>
                    <a:pt x="38" y="25"/>
                  </a:lnTo>
                  <a:lnTo>
                    <a:pt x="47" y="25"/>
                  </a:lnTo>
                  <a:lnTo>
                    <a:pt x="57" y="25"/>
                  </a:lnTo>
                  <a:lnTo>
                    <a:pt x="67" y="24"/>
                  </a:lnTo>
                  <a:lnTo>
                    <a:pt x="75" y="23"/>
                  </a:lnTo>
                  <a:lnTo>
                    <a:pt x="85" y="23"/>
                  </a:lnTo>
                  <a:lnTo>
                    <a:pt x="91" y="22"/>
                  </a:lnTo>
                  <a:lnTo>
                    <a:pt x="98" y="19"/>
                  </a:lnTo>
                  <a:lnTo>
                    <a:pt x="102" y="17"/>
                  </a:lnTo>
                  <a:lnTo>
                    <a:pt x="105" y="8"/>
                  </a:lnTo>
                  <a:lnTo>
                    <a:pt x="103" y="5"/>
                  </a:lnTo>
                  <a:lnTo>
                    <a:pt x="99" y="0"/>
                  </a:lnTo>
                  <a:lnTo>
                    <a:pt x="95" y="7"/>
                  </a:lnTo>
                  <a:lnTo>
                    <a:pt x="100" y="11"/>
                  </a:lnTo>
                  <a:lnTo>
                    <a:pt x="102" y="14"/>
                  </a:lnTo>
                  <a:lnTo>
                    <a:pt x="103" y="10"/>
                  </a:lnTo>
                  <a:lnTo>
                    <a:pt x="100" y="12"/>
                  </a:lnTo>
                  <a:lnTo>
                    <a:pt x="94" y="14"/>
                  </a:lnTo>
                  <a:lnTo>
                    <a:pt x="87" y="15"/>
                  </a:lnTo>
                  <a:lnTo>
                    <a:pt x="77" y="16"/>
                  </a:lnTo>
                  <a:lnTo>
                    <a:pt x="69" y="17"/>
                  </a:lnTo>
                  <a:lnTo>
                    <a:pt x="59" y="18"/>
                  </a:lnTo>
                  <a:lnTo>
                    <a:pt x="50" y="18"/>
                  </a:lnTo>
                  <a:lnTo>
                    <a:pt x="40" y="18"/>
                  </a:lnTo>
                  <a:lnTo>
                    <a:pt x="31" y="18"/>
                  </a:lnTo>
                  <a:lnTo>
                    <a:pt x="23" y="18"/>
                  </a:lnTo>
                  <a:lnTo>
                    <a:pt x="17" y="18"/>
                  </a:lnTo>
                  <a:lnTo>
                    <a:pt x="13" y="18"/>
                  </a:lnTo>
                  <a:lnTo>
                    <a:pt x="12" y="18"/>
                  </a:lnTo>
                  <a:lnTo>
                    <a:pt x="10" y="25"/>
                  </a:lnTo>
                  <a:lnTo>
                    <a:pt x="12" y="18"/>
                  </a:lnTo>
                  <a:lnTo>
                    <a:pt x="0" y="23"/>
                  </a:lnTo>
                  <a:lnTo>
                    <a:pt x="10" y="25"/>
                  </a:lnTo>
                  <a:lnTo>
                    <a:pt x="12" y="1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8" name="Freeform 631">
              <a:extLst>
                <a:ext uri="{FF2B5EF4-FFF2-40B4-BE49-F238E27FC236}">
                  <a16:creationId xmlns:a16="http://schemas.microsoft.com/office/drawing/2014/main" id="{020782F8-A27E-4ADA-BF96-16F8B39C1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1228"/>
              <a:ext cx="1" cy="66"/>
            </a:xfrm>
            <a:custGeom>
              <a:avLst/>
              <a:gdLst>
                <a:gd name="T0" fmla="*/ 0 w 1"/>
                <a:gd name="T1" fmla="*/ 0 h 66"/>
                <a:gd name="T2" fmla="*/ 0 w 1"/>
                <a:gd name="T3" fmla="*/ 8 h 66"/>
                <a:gd name="T4" fmla="*/ 0 w 1"/>
                <a:gd name="T5" fmla="*/ 9 h 66"/>
                <a:gd name="T6" fmla="*/ 0 w 1"/>
                <a:gd name="T7" fmla="*/ 16 h 66"/>
                <a:gd name="T8" fmla="*/ 0 w 1"/>
                <a:gd name="T9" fmla="*/ 25 h 66"/>
                <a:gd name="T10" fmla="*/ 0 w 1"/>
                <a:gd name="T11" fmla="*/ 35 h 66"/>
                <a:gd name="T12" fmla="*/ 0 w 1"/>
                <a:gd name="T13" fmla="*/ 46 h 66"/>
                <a:gd name="T14" fmla="*/ 0 w 1"/>
                <a:gd name="T15" fmla="*/ 55 h 66"/>
                <a:gd name="T16" fmla="*/ 0 w 1"/>
                <a:gd name="T17" fmla="*/ 60 h 66"/>
                <a:gd name="T18" fmla="*/ 0 w 1"/>
                <a:gd name="T19" fmla="*/ 57 h 66"/>
                <a:gd name="T20" fmla="*/ 0 w 1"/>
                <a:gd name="T21" fmla="*/ 65 h 66"/>
                <a:gd name="T22" fmla="*/ 0 w 1"/>
                <a:gd name="T23" fmla="*/ 57 h 66"/>
                <a:gd name="T24" fmla="*/ 0 w 1"/>
                <a:gd name="T25" fmla="*/ 49 h 66"/>
                <a:gd name="T26" fmla="*/ 0 w 1"/>
                <a:gd name="T27" fmla="*/ 41 h 66"/>
                <a:gd name="T28" fmla="*/ 0 w 1"/>
                <a:gd name="T29" fmla="*/ 31 h 66"/>
                <a:gd name="T30" fmla="*/ 0 w 1"/>
                <a:gd name="T31" fmla="*/ 20 h 66"/>
                <a:gd name="T32" fmla="*/ 0 w 1"/>
                <a:gd name="T33" fmla="*/ 11 h 66"/>
                <a:gd name="T34" fmla="*/ 0 w 1"/>
                <a:gd name="T35" fmla="*/ 4 h 66"/>
                <a:gd name="T36" fmla="*/ 0 w 1"/>
                <a:gd name="T37" fmla="*/ 0 h 66"/>
                <a:gd name="T38" fmla="*/ 0 w 1"/>
                <a:gd name="T39" fmla="*/ 8 h 66"/>
                <a:gd name="T40" fmla="*/ 0 w 1"/>
                <a:gd name="T41" fmla="*/ 0 h 66"/>
                <a:gd name="T42" fmla="*/ 0 w 1"/>
                <a:gd name="T43" fmla="*/ 2 h 66"/>
                <a:gd name="T44" fmla="*/ 0 w 1"/>
                <a:gd name="T45" fmla="*/ 8 h 66"/>
                <a:gd name="T46" fmla="*/ 0 w 1"/>
                <a:gd name="T47" fmla="*/ 0 h 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" h="66">
                  <a:moveTo>
                    <a:pt x="0" y="0"/>
                  </a:moveTo>
                  <a:lnTo>
                    <a:pt x="0" y="8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0" y="46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65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1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9" name="Freeform 632">
              <a:extLst>
                <a:ext uri="{FF2B5EF4-FFF2-40B4-BE49-F238E27FC236}">
                  <a16:creationId xmlns:a16="http://schemas.microsoft.com/office/drawing/2014/main" id="{D28CCAFC-FF61-4B29-A011-F85041DD6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" y="1248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0 w 17"/>
                <a:gd name="T3" fmla="*/ 12 h 17"/>
                <a:gd name="T4" fmla="*/ 5 w 17"/>
                <a:gd name="T5" fmla="*/ 8 h 17"/>
                <a:gd name="T6" fmla="*/ 0 w 17"/>
                <a:gd name="T7" fmla="*/ 4 h 17"/>
                <a:gd name="T8" fmla="*/ 5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0" y="12"/>
                  </a:lnTo>
                  <a:lnTo>
                    <a:pt x="5" y="8"/>
                  </a:lnTo>
                  <a:lnTo>
                    <a:pt x="0" y="4"/>
                  </a:lnTo>
                  <a:lnTo>
                    <a:pt x="5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0" name="Freeform 633">
              <a:extLst>
                <a:ext uri="{FF2B5EF4-FFF2-40B4-BE49-F238E27FC236}">
                  <a16:creationId xmlns:a16="http://schemas.microsoft.com/office/drawing/2014/main" id="{E4E4E8D1-EFA2-4276-AC09-944263C56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1248"/>
              <a:ext cx="24" cy="17"/>
            </a:xfrm>
            <a:custGeom>
              <a:avLst/>
              <a:gdLst>
                <a:gd name="T0" fmla="*/ 1 w 24"/>
                <a:gd name="T1" fmla="*/ 10 h 17"/>
                <a:gd name="T2" fmla="*/ 0 w 24"/>
                <a:gd name="T3" fmla="*/ 16 h 17"/>
                <a:gd name="T4" fmla="*/ 21 w 24"/>
                <a:gd name="T5" fmla="*/ 13 h 17"/>
                <a:gd name="T6" fmla="*/ 23 w 24"/>
                <a:gd name="T7" fmla="*/ 0 h 17"/>
                <a:gd name="T8" fmla="*/ 2 w 24"/>
                <a:gd name="T9" fmla="*/ 2 h 17"/>
                <a:gd name="T10" fmla="*/ 1 w 24"/>
                <a:gd name="T11" fmla="*/ 1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7">
                  <a:moveTo>
                    <a:pt x="1" y="10"/>
                  </a:moveTo>
                  <a:lnTo>
                    <a:pt x="0" y="16"/>
                  </a:lnTo>
                  <a:lnTo>
                    <a:pt x="21" y="13"/>
                  </a:lnTo>
                  <a:lnTo>
                    <a:pt x="23" y="0"/>
                  </a:lnTo>
                  <a:lnTo>
                    <a:pt x="2" y="2"/>
                  </a:lnTo>
                  <a:lnTo>
                    <a:pt x="1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1" name="Freeform 634">
              <a:extLst>
                <a:ext uri="{FF2B5EF4-FFF2-40B4-BE49-F238E27FC236}">
                  <a16:creationId xmlns:a16="http://schemas.microsoft.com/office/drawing/2014/main" id="{3B9A88D8-26EB-48C9-A315-5216CD22E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125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6 w 17"/>
                <a:gd name="T3" fmla="*/ 4 h 17"/>
                <a:gd name="T4" fmla="*/ 6 w 17"/>
                <a:gd name="T5" fmla="*/ 8 h 17"/>
                <a:gd name="T6" fmla="*/ 16 w 17"/>
                <a:gd name="T7" fmla="*/ 12 h 17"/>
                <a:gd name="T8" fmla="*/ 16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6" y="4"/>
                  </a:lnTo>
                  <a:lnTo>
                    <a:pt x="6" y="8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2" name="Freeform 635">
              <a:extLst>
                <a:ext uri="{FF2B5EF4-FFF2-40B4-BE49-F238E27FC236}">
                  <a16:creationId xmlns:a16="http://schemas.microsoft.com/office/drawing/2014/main" id="{84F83124-C8EA-4B54-B679-95118E5D1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1270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8 w 17"/>
                <a:gd name="T3" fmla="*/ 12 h 17"/>
                <a:gd name="T4" fmla="*/ 0 w 17"/>
                <a:gd name="T5" fmla="*/ 8 h 17"/>
                <a:gd name="T6" fmla="*/ 0 w 17"/>
                <a:gd name="T7" fmla="*/ 4 h 17"/>
                <a:gd name="T8" fmla="*/ 0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8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3" name="Freeform 636">
              <a:extLst>
                <a:ext uri="{FF2B5EF4-FFF2-40B4-BE49-F238E27FC236}">
                  <a16:creationId xmlns:a16="http://schemas.microsoft.com/office/drawing/2014/main" id="{60BCD881-7873-48A9-AB5D-DA25FF922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1270"/>
              <a:ext cx="25" cy="17"/>
            </a:xfrm>
            <a:custGeom>
              <a:avLst/>
              <a:gdLst>
                <a:gd name="T0" fmla="*/ 1 w 25"/>
                <a:gd name="T1" fmla="*/ 10 h 17"/>
                <a:gd name="T2" fmla="*/ 0 w 25"/>
                <a:gd name="T3" fmla="*/ 16 h 17"/>
                <a:gd name="T4" fmla="*/ 22 w 25"/>
                <a:gd name="T5" fmla="*/ 13 h 17"/>
                <a:gd name="T6" fmla="*/ 24 w 25"/>
                <a:gd name="T7" fmla="*/ 0 h 17"/>
                <a:gd name="T8" fmla="*/ 2 w 25"/>
                <a:gd name="T9" fmla="*/ 5 h 17"/>
                <a:gd name="T10" fmla="*/ 1 w 25"/>
                <a:gd name="T11" fmla="*/ 1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7">
                  <a:moveTo>
                    <a:pt x="1" y="10"/>
                  </a:moveTo>
                  <a:lnTo>
                    <a:pt x="0" y="16"/>
                  </a:lnTo>
                  <a:lnTo>
                    <a:pt x="22" y="13"/>
                  </a:lnTo>
                  <a:lnTo>
                    <a:pt x="24" y="0"/>
                  </a:lnTo>
                  <a:lnTo>
                    <a:pt x="2" y="5"/>
                  </a:lnTo>
                  <a:lnTo>
                    <a:pt x="1" y="1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4" name="Freeform 637">
              <a:extLst>
                <a:ext uri="{FF2B5EF4-FFF2-40B4-BE49-F238E27FC236}">
                  <a16:creationId xmlns:a16="http://schemas.microsoft.com/office/drawing/2014/main" id="{A3540600-2293-4E16-AE48-D3CC04AFC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27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8 w 17"/>
                <a:gd name="T3" fmla="*/ 0 h 17"/>
                <a:gd name="T4" fmla="*/ 16 w 17"/>
                <a:gd name="T5" fmla="*/ 5 h 17"/>
                <a:gd name="T6" fmla="*/ 16 w 17"/>
                <a:gd name="T7" fmla="*/ 10 h 17"/>
                <a:gd name="T8" fmla="*/ 16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8" y="0"/>
                  </a:lnTo>
                  <a:lnTo>
                    <a:pt x="16" y="5"/>
                  </a:lnTo>
                  <a:lnTo>
                    <a:pt x="16" y="10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5" name="Freeform 638">
              <a:extLst>
                <a:ext uri="{FF2B5EF4-FFF2-40B4-BE49-F238E27FC236}">
                  <a16:creationId xmlns:a16="http://schemas.microsoft.com/office/drawing/2014/main" id="{1861F7A4-61DA-4EAF-9DD1-BF0B2C02D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" y="121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0 w 17"/>
                <a:gd name="T3" fmla="*/ 16 h 17"/>
                <a:gd name="T4" fmla="*/ 5 w 17"/>
                <a:gd name="T5" fmla="*/ 5 h 17"/>
                <a:gd name="T6" fmla="*/ 0 w 17"/>
                <a:gd name="T7" fmla="*/ 0 h 17"/>
                <a:gd name="T8" fmla="*/ 5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16" y="16"/>
                  </a:moveTo>
                  <a:lnTo>
                    <a:pt x="10" y="16"/>
                  </a:lnTo>
                  <a:lnTo>
                    <a:pt x="5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6" name="Freeform 639">
              <a:extLst>
                <a:ext uri="{FF2B5EF4-FFF2-40B4-BE49-F238E27FC236}">
                  <a16:creationId xmlns:a16="http://schemas.microsoft.com/office/drawing/2014/main" id="{5AA003F3-251E-4E0A-A6BD-3B147C2F1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1219"/>
              <a:ext cx="24" cy="17"/>
            </a:xfrm>
            <a:custGeom>
              <a:avLst/>
              <a:gdLst>
                <a:gd name="T0" fmla="*/ 1 w 24"/>
                <a:gd name="T1" fmla="*/ 12 h 17"/>
                <a:gd name="T2" fmla="*/ 0 w 24"/>
                <a:gd name="T3" fmla="*/ 16 h 17"/>
                <a:gd name="T4" fmla="*/ 21 w 24"/>
                <a:gd name="T5" fmla="*/ 8 h 17"/>
                <a:gd name="T6" fmla="*/ 23 w 24"/>
                <a:gd name="T7" fmla="*/ 0 h 17"/>
                <a:gd name="T8" fmla="*/ 2 w 24"/>
                <a:gd name="T9" fmla="*/ 8 h 17"/>
                <a:gd name="T10" fmla="*/ 1 w 24"/>
                <a:gd name="T11" fmla="*/ 12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17">
                  <a:moveTo>
                    <a:pt x="1" y="12"/>
                  </a:moveTo>
                  <a:lnTo>
                    <a:pt x="0" y="16"/>
                  </a:lnTo>
                  <a:lnTo>
                    <a:pt x="21" y="8"/>
                  </a:lnTo>
                  <a:lnTo>
                    <a:pt x="23" y="0"/>
                  </a:lnTo>
                  <a:lnTo>
                    <a:pt x="2" y="8"/>
                  </a:lnTo>
                  <a:lnTo>
                    <a:pt x="1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7" name="Freeform 640">
              <a:extLst>
                <a:ext uri="{FF2B5EF4-FFF2-40B4-BE49-F238E27FC236}">
                  <a16:creationId xmlns:a16="http://schemas.microsoft.com/office/drawing/2014/main" id="{5F5C7E2B-3280-49AA-B15F-754AB73D1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122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4 w 17"/>
                <a:gd name="T3" fmla="*/ 5 h 17"/>
                <a:gd name="T4" fmla="*/ 12 w 17"/>
                <a:gd name="T5" fmla="*/ 10 h 17"/>
                <a:gd name="T6" fmla="*/ 16 w 17"/>
                <a:gd name="T7" fmla="*/ 16 h 17"/>
                <a:gd name="T8" fmla="*/ 12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4" y="5"/>
                  </a:lnTo>
                  <a:lnTo>
                    <a:pt x="12" y="10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8" name="Freeform 641">
              <a:extLst>
                <a:ext uri="{FF2B5EF4-FFF2-40B4-BE49-F238E27FC236}">
                  <a16:creationId xmlns:a16="http://schemas.microsoft.com/office/drawing/2014/main" id="{3F4D73F2-6B45-481F-A54E-42D8FB7F1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1223"/>
              <a:ext cx="17" cy="74"/>
            </a:xfrm>
            <a:custGeom>
              <a:avLst/>
              <a:gdLst>
                <a:gd name="T0" fmla="*/ 16 w 17"/>
                <a:gd name="T1" fmla="*/ 69 h 74"/>
                <a:gd name="T2" fmla="*/ 3 w 17"/>
                <a:gd name="T3" fmla="*/ 73 h 74"/>
                <a:gd name="T4" fmla="*/ 0 w 17"/>
                <a:gd name="T5" fmla="*/ 32 h 74"/>
                <a:gd name="T6" fmla="*/ 1 w 17"/>
                <a:gd name="T7" fmla="*/ 3 h 74"/>
                <a:gd name="T8" fmla="*/ 1 w 17"/>
                <a:gd name="T9" fmla="*/ 1 h 74"/>
                <a:gd name="T10" fmla="*/ 1 w 17"/>
                <a:gd name="T11" fmla="*/ 0 h 74"/>
                <a:gd name="T12" fmla="*/ 3 w 17"/>
                <a:gd name="T13" fmla="*/ 0 h 74"/>
                <a:gd name="T14" fmla="*/ 8 w 17"/>
                <a:gd name="T15" fmla="*/ 0 h 74"/>
                <a:gd name="T16" fmla="*/ 10 w 17"/>
                <a:gd name="T17" fmla="*/ 1 h 74"/>
                <a:gd name="T18" fmla="*/ 12 w 17"/>
                <a:gd name="T19" fmla="*/ 2 h 74"/>
                <a:gd name="T20" fmla="*/ 14 w 17"/>
                <a:gd name="T21" fmla="*/ 3 h 74"/>
                <a:gd name="T22" fmla="*/ 16 w 17"/>
                <a:gd name="T23" fmla="*/ 5 h 74"/>
                <a:gd name="T24" fmla="*/ 14 w 17"/>
                <a:gd name="T25" fmla="*/ 11 h 74"/>
                <a:gd name="T26" fmla="*/ 14 w 17"/>
                <a:gd name="T27" fmla="*/ 17 h 74"/>
                <a:gd name="T28" fmla="*/ 14 w 17"/>
                <a:gd name="T29" fmla="*/ 22 h 74"/>
                <a:gd name="T30" fmla="*/ 14 w 17"/>
                <a:gd name="T31" fmla="*/ 27 h 74"/>
                <a:gd name="T32" fmla="*/ 14 w 17"/>
                <a:gd name="T33" fmla="*/ 32 h 74"/>
                <a:gd name="T34" fmla="*/ 14 w 17"/>
                <a:gd name="T35" fmla="*/ 38 h 74"/>
                <a:gd name="T36" fmla="*/ 14 w 17"/>
                <a:gd name="T37" fmla="*/ 43 h 74"/>
                <a:gd name="T38" fmla="*/ 14 w 17"/>
                <a:gd name="T39" fmla="*/ 51 h 74"/>
                <a:gd name="T40" fmla="*/ 14 w 17"/>
                <a:gd name="T41" fmla="*/ 53 h 74"/>
                <a:gd name="T42" fmla="*/ 14 w 17"/>
                <a:gd name="T43" fmla="*/ 55 h 74"/>
                <a:gd name="T44" fmla="*/ 16 w 17"/>
                <a:gd name="T45" fmla="*/ 59 h 74"/>
                <a:gd name="T46" fmla="*/ 16 w 17"/>
                <a:gd name="T47" fmla="*/ 62 h 74"/>
                <a:gd name="T48" fmla="*/ 16 w 17"/>
                <a:gd name="T49" fmla="*/ 66 h 74"/>
                <a:gd name="T50" fmla="*/ 16 w 17"/>
                <a:gd name="T51" fmla="*/ 67 h 74"/>
                <a:gd name="T52" fmla="*/ 16 w 17"/>
                <a:gd name="T53" fmla="*/ 69 h 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7" h="74">
                  <a:moveTo>
                    <a:pt x="16" y="69"/>
                  </a:moveTo>
                  <a:lnTo>
                    <a:pt x="3" y="73"/>
                  </a:lnTo>
                  <a:lnTo>
                    <a:pt x="0" y="32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4" y="11"/>
                  </a:lnTo>
                  <a:lnTo>
                    <a:pt x="14" y="17"/>
                  </a:lnTo>
                  <a:lnTo>
                    <a:pt x="14" y="22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14" y="38"/>
                  </a:lnTo>
                  <a:lnTo>
                    <a:pt x="14" y="43"/>
                  </a:lnTo>
                  <a:lnTo>
                    <a:pt x="14" y="51"/>
                  </a:lnTo>
                  <a:lnTo>
                    <a:pt x="14" y="53"/>
                  </a:lnTo>
                  <a:lnTo>
                    <a:pt x="14" y="55"/>
                  </a:lnTo>
                  <a:lnTo>
                    <a:pt x="16" y="59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67"/>
                  </a:lnTo>
                  <a:lnTo>
                    <a:pt x="16" y="6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9" name="Freeform 642">
              <a:extLst>
                <a:ext uri="{FF2B5EF4-FFF2-40B4-BE49-F238E27FC236}">
                  <a16:creationId xmlns:a16="http://schemas.microsoft.com/office/drawing/2014/main" id="{13910B35-96B8-4BFF-8153-1EC1AAC2F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1295"/>
              <a:ext cx="17" cy="17"/>
            </a:xfrm>
            <a:custGeom>
              <a:avLst/>
              <a:gdLst>
                <a:gd name="T0" fmla="*/ 0 w 17"/>
                <a:gd name="T1" fmla="*/ 12 h 17"/>
                <a:gd name="T2" fmla="*/ 4 w 17"/>
                <a:gd name="T3" fmla="*/ 16 h 17"/>
                <a:gd name="T4" fmla="*/ 14 w 17"/>
                <a:gd name="T5" fmla="*/ 8 h 17"/>
                <a:gd name="T6" fmla="*/ 16 w 17"/>
                <a:gd name="T7" fmla="*/ 0 h 17"/>
                <a:gd name="T8" fmla="*/ 5 w 17"/>
                <a:gd name="T9" fmla="*/ 4 h 17"/>
                <a:gd name="T10" fmla="*/ 8 w 17"/>
                <a:gd name="T11" fmla="*/ 8 h 17"/>
                <a:gd name="T12" fmla="*/ 0 w 17"/>
                <a:gd name="T13" fmla="*/ 12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7">
                  <a:moveTo>
                    <a:pt x="0" y="12"/>
                  </a:moveTo>
                  <a:lnTo>
                    <a:pt x="4" y="16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5" y="4"/>
                  </a:lnTo>
                  <a:lnTo>
                    <a:pt x="8" y="8"/>
                  </a:lnTo>
                  <a:lnTo>
                    <a:pt x="0" y="12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0" name="Freeform 643">
              <a:extLst>
                <a:ext uri="{FF2B5EF4-FFF2-40B4-BE49-F238E27FC236}">
                  <a16:creationId xmlns:a16="http://schemas.microsoft.com/office/drawing/2014/main" id="{26D93A97-0180-4D62-8186-1AE2B0119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1256"/>
              <a:ext cx="17" cy="42"/>
            </a:xfrm>
            <a:custGeom>
              <a:avLst/>
              <a:gdLst>
                <a:gd name="T0" fmla="*/ 0 w 17"/>
                <a:gd name="T1" fmla="*/ 3 h 42"/>
                <a:gd name="T2" fmla="*/ 0 w 17"/>
                <a:gd name="T3" fmla="*/ 3 h 42"/>
                <a:gd name="T4" fmla="*/ 5 w 17"/>
                <a:gd name="T5" fmla="*/ 41 h 42"/>
                <a:gd name="T6" fmla="*/ 16 w 17"/>
                <a:gd name="T7" fmla="*/ 38 h 42"/>
                <a:gd name="T8" fmla="*/ 13 w 17"/>
                <a:gd name="T9" fmla="*/ 0 h 42"/>
                <a:gd name="T10" fmla="*/ 0 w 17"/>
                <a:gd name="T11" fmla="*/ 3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42">
                  <a:moveTo>
                    <a:pt x="0" y="3"/>
                  </a:moveTo>
                  <a:lnTo>
                    <a:pt x="0" y="3"/>
                  </a:lnTo>
                  <a:lnTo>
                    <a:pt x="5" y="41"/>
                  </a:lnTo>
                  <a:lnTo>
                    <a:pt x="16" y="38"/>
                  </a:lnTo>
                  <a:lnTo>
                    <a:pt x="13" y="0"/>
                  </a:lnTo>
                  <a:lnTo>
                    <a:pt x="0" y="3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1" name="Freeform 644">
              <a:extLst>
                <a:ext uri="{FF2B5EF4-FFF2-40B4-BE49-F238E27FC236}">
                  <a16:creationId xmlns:a16="http://schemas.microsoft.com/office/drawing/2014/main" id="{F1840FE0-C1ED-4999-9B3B-BFD59BFC4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1224"/>
              <a:ext cx="17" cy="30"/>
            </a:xfrm>
            <a:custGeom>
              <a:avLst/>
              <a:gdLst>
                <a:gd name="T0" fmla="*/ 4 w 17"/>
                <a:gd name="T1" fmla="*/ 1 h 30"/>
                <a:gd name="T2" fmla="*/ 0 w 17"/>
                <a:gd name="T3" fmla="*/ 2 h 30"/>
                <a:gd name="T4" fmla="*/ 0 w 17"/>
                <a:gd name="T5" fmla="*/ 29 h 30"/>
                <a:gd name="T6" fmla="*/ 16 w 17"/>
                <a:gd name="T7" fmla="*/ 27 h 30"/>
                <a:gd name="T8" fmla="*/ 16 w 17"/>
                <a:gd name="T9" fmla="*/ 0 h 30"/>
                <a:gd name="T10" fmla="*/ 16 w 17"/>
                <a:gd name="T11" fmla="*/ 2 h 30"/>
                <a:gd name="T12" fmla="*/ 4 w 17"/>
                <a:gd name="T13" fmla="*/ 1 h 30"/>
                <a:gd name="T14" fmla="*/ 0 w 17"/>
                <a:gd name="T15" fmla="*/ 2 h 30"/>
                <a:gd name="T16" fmla="*/ 0 w 17"/>
                <a:gd name="T17" fmla="*/ 2 h 30"/>
                <a:gd name="T18" fmla="*/ 4 w 17"/>
                <a:gd name="T19" fmla="*/ 1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" h="30">
                  <a:moveTo>
                    <a:pt x="4" y="1"/>
                  </a:moveTo>
                  <a:lnTo>
                    <a:pt x="0" y="2"/>
                  </a:lnTo>
                  <a:lnTo>
                    <a:pt x="0" y="29"/>
                  </a:lnTo>
                  <a:lnTo>
                    <a:pt x="16" y="27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4" y="1"/>
                  </a:lnTo>
                  <a:lnTo>
                    <a:pt x="0" y="2"/>
                  </a:lnTo>
                  <a:lnTo>
                    <a:pt x="4" y="1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2" name="Freeform 645">
              <a:extLst>
                <a:ext uri="{FF2B5EF4-FFF2-40B4-BE49-F238E27FC236}">
                  <a16:creationId xmlns:a16="http://schemas.microsoft.com/office/drawing/2014/main" id="{4F97DA9E-986A-4430-B851-DFBFC6626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220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14 w 17"/>
                <a:gd name="T3" fmla="*/ 0 h 1"/>
                <a:gd name="T4" fmla="*/ 10 w 17"/>
                <a:gd name="T5" fmla="*/ 0 h 1"/>
                <a:gd name="T6" fmla="*/ 5 w 17"/>
                <a:gd name="T7" fmla="*/ 0 h 1"/>
                <a:gd name="T8" fmla="*/ 1 w 17"/>
                <a:gd name="T9" fmla="*/ 0 h 1"/>
                <a:gd name="T10" fmla="*/ 0 w 17"/>
                <a:gd name="T11" fmla="*/ 0 h 1"/>
                <a:gd name="T12" fmla="*/ 8 w 17"/>
                <a:gd name="T13" fmla="*/ 0 h 1"/>
                <a:gd name="T14" fmla="*/ 10 w 17"/>
                <a:gd name="T15" fmla="*/ 0 h 1"/>
                <a:gd name="T16" fmla="*/ 7 w 17"/>
                <a:gd name="T17" fmla="*/ 0 h 1"/>
                <a:gd name="T18" fmla="*/ 5 w 17"/>
                <a:gd name="T19" fmla="*/ 0 h 1"/>
                <a:gd name="T20" fmla="*/ 10 w 17"/>
                <a:gd name="T21" fmla="*/ 0 h 1"/>
                <a:gd name="T22" fmla="*/ 8 w 17"/>
                <a:gd name="T23" fmla="*/ 0 h 1"/>
                <a:gd name="T24" fmla="*/ 16 w 17"/>
                <a:gd name="T25" fmla="*/ 0 h 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1">
                  <a:moveTo>
                    <a:pt x="16" y="0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3" name="Freeform 646">
              <a:extLst>
                <a:ext uri="{FF2B5EF4-FFF2-40B4-BE49-F238E27FC236}">
                  <a16:creationId xmlns:a16="http://schemas.microsoft.com/office/drawing/2014/main" id="{7227882F-D8EC-4B67-941C-4D9B5B9DB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" y="1220"/>
              <a:ext cx="17" cy="17"/>
            </a:xfrm>
            <a:custGeom>
              <a:avLst/>
              <a:gdLst>
                <a:gd name="T0" fmla="*/ 16 w 17"/>
                <a:gd name="T1" fmla="*/ 12 h 17"/>
                <a:gd name="T2" fmla="*/ 16 w 17"/>
                <a:gd name="T3" fmla="*/ 8 h 17"/>
                <a:gd name="T4" fmla="*/ 14 w 17"/>
                <a:gd name="T5" fmla="*/ 4 h 17"/>
                <a:gd name="T6" fmla="*/ 11 w 17"/>
                <a:gd name="T7" fmla="*/ 4 h 17"/>
                <a:gd name="T8" fmla="*/ 8 w 17"/>
                <a:gd name="T9" fmla="*/ 0 h 17"/>
                <a:gd name="T10" fmla="*/ 8 w 17"/>
                <a:gd name="T11" fmla="*/ 0 h 17"/>
                <a:gd name="T12" fmla="*/ 0 w 17"/>
                <a:gd name="T13" fmla="*/ 8 h 17"/>
                <a:gd name="T14" fmla="*/ 1 w 17"/>
                <a:gd name="T15" fmla="*/ 12 h 17"/>
                <a:gd name="T16" fmla="*/ 3 w 17"/>
                <a:gd name="T17" fmla="*/ 12 h 17"/>
                <a:gd name="T18" fmla="*/ 4 w 17"/>
                <a:gd name="T19" fmla="*/ 12 h 17"/>
                <a:gd name="T20" fmla="*/ 4 w 17"/>
                <a:gd name="T21" fmla="*/ 16 h 17"/>
                <a:gd name="T22" fmla="*/ 4 w 17"/>
                <a:gd name="T23" fmla="*/ 16 h 17"/>
                <a:gd name="T24" fmla="*/ 16 w 17"/>
                <a:gd name="T25" fmla="*/ 1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" h="17">
                  <a:moveTo>
                    <a:pt x="16" y="12"/>
                  </a:moveTo>
                  <a:lnTo>
                    <a:pt x="16" y="8"/>
                  </a:lnTo>
                  <a:lnTo>
                    <a:pt x="14" y="4"/>
                  </a:lnTo>
                  <a:lnTo>
                    <a:pt x="11" y="4"/>
                  </a:lnTo>
                  <a:lnTo>
                    <a:pt x="8" y="0"/>
                  </a:lnTo>
                  <a:lnTo>
                    <a:pt x="0" y="8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16" y="12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4" name="Freeform 647">
              <a:extLst>
                <a:ext uri="{FF2B5EF4-FFF2-40B4-BE49-F238E27FC236}">
                  <a16:creationId xmlns:a16="http://schemas.microsoft.com/office/drawing/2014/main" id="{551B1705-7251-4843-97C9-673BA99D2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227"/>
              <a:ext cx="17" cy="47"/>
            </a:xfrm>
            <a:custGeom>
              <a:avLst/>
              <a:gdLst>
                <a:gd name="T0" fmla="*/ 13 w 17"/>
                <a:gd name="T1" fmla="*/ 43 h 47"/>
                <a:gd name="T2" fmla="*/ 13 w 17"/>
                <a:gd name="T3" fmla="*/ 43 h 47"/>
                <a:gd name="T4" fmla="*/ 13 w 17"/>
                <a:gd name="T5" fmla="*/ 37 h 47"/>
                <a:gd name="T6" fmla="*/ 13 w 17"/>
                <a:gd name="T7" fmla="*/ 31 h 47"/>
                <a:gd name="T8" fmla="*/ 13 w 17"/>
                <a:gd name="T9" fmla="*/ 26 h 47"/>
                <a:gd name="T10" fmla="*/ 13 w 17"/>
                <a:gd name="T11" fmla="*/ 20 h 47"/>
                <a:gd name="T12" fmla="*/ 13 w 17"/>
                <a:gd name="T13" fmla="*/ 16 h 47"/>
                <a:gd name="T14" fmla="*/ 13 w 17"/>
                <a:gd name="T15" fmla="*/ 11 h 47"/>
                <a:gd name="T16" fmla="*/ 13 w 17"/>
                <a:gd name="T17" fmla="*/ 5 h 47"/>
                <a:gd name="T18" fmla="*/ 16 w 17"/>
                <a:gd name="T19" fmla="*/ 0 h 47"/>
                <a:gd name="T20" fmla="*/ 2 w 17"/>
                <a:gd name="T21" fmla="*/ 2 h 47"/>
                <a:gd name="T22" fmla="*/ 2 w 17"/>
                <a:gd name="T23" fmla="*/ 8 h 47"/>
                <a:gd name="T24" fmla="*/ 0 w 17"/>
                <a:gd name="T25" fmla="*/ 13 h 47"/>
                <a:gd name="T26" fmla="*/ 0 w 17"/>
                <a:gd name="T27" fmla="*/ 19 h 47"/>
                <a:gd name="T28" fmla="*/ 0 w 17"/>
                <a:gd name="T29" fmla="*/ 23 h 47"/>
                <a:gd name="T30" fmla="*/ 2 w 17"/>
                <a:gd name="T31" fmla="*/ 28 h 47"/>
                <a:gd name="T32" fmla="*/ 2 w 17"/>
                <a:gd name="T33" fmla="*/ 34 h 47"/>
                <a:gd name="T34" fmla="*/ 2 w 17"/>
                <a:gd name="T35" fmla="*/ 40 h 47"/>
                <a:gd name="T36" fmla="*/ 2 w 17"/>
                <a:gd name="T37" fmla="*/ 46 h 47"/>
                <a:gd name="T38" fmla="*/ 13 w 17"/>
                <a:gd name="T39" fmla="*/ 43 h 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7" h="47">
                  <a:moveTo>
                    <a:pt x="13" y="43"/>
                  </a:moveTo>
                  <a:lnTo>
                    <a:pt x="13" y="43"/>
                  </a:lnTo>
                  <a:lnTo>
                    <a:pt x="13" y="37"/>
                  </a:lnTo>
                  <a:lnTo>
                    <a:pt x="13" y="31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13" y="5"/>
                  </a:lnTo>
                  <a:lnTo>
                    <a:pt x="16" y="0"/>
                  </a:lnTo>
                  <a:lnTo>
                    <a:pt x="2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13" y="43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5" name="Freeform 648">
              <a:extLst>
                <a:ext uri="{FF2B5EF4-FFF2-40B4-BE49-F238E27FC236}">
                  <a16:creationId xmlns:a16="http://schemas.microsoft.com/office/drawing/2014/main" id="{2F0DA5F2-3D30-4F2D-B1FD-2F7707054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5" y="1276"/>
              <a:ext cx="17" cy="20"/>
            </a:xfrm>
            <a:custGeom>
              <a:avLst/>
              <a:gdLst>
                <a:gd name="T0" fmla="*/ 6 w 17"/>
                <a:gd name="T1" fmla="*/ 19 h 20"/>
                <a:gd name="T2" fmla="*/ 16 w 17"/>
                <a:gd name="T3" fmla="*/ 15 h 20"/>
                <a:gd name="T4" fmla="*/ 16 w 17"/>
                <a:gd name="T5" fmla="*/ 14 h 20"/>
                <a:gd name="T6" fmla="*/ 16 w 17"/>
                <a:gd name="T7" fmla="*/ 12 h 20"/>
                <a:gd name="T8" fmla="*/ 16 w 17"/>
                <a:gd name="T9" fmla="*/ 10 h 20"/>
                <a:gd name="T10" fmla="*/ 16 w 17"/>
                <a:gd name="T11" fmla="*/ 7 h 20"/>
                <a:gd name="T12" fmla="*/ 16 w 17"/>
                <a:gd name="T13" fmla="*/ 5 h 20"/>
                <a:gd name="T14" fmla="*/ 16 w 17"/>
                <a:gd name="T15" fmla="*/ 2 h 20"/>
                <a:gd name="T16" fmla="*/ 16 w 17"/>
                <a:gd name="T17" fmla="*/ 1 h 20"/>
                <a:gd name="T18" fmla="*/ 16 w 17"/>
                <a:gd name="T19" fmla="*/ 0 h 20"/>
                <a:gd name="T20" fmla="*/ 0 w 17"/>
                <a:gd name="T21" fmla="*/ 2 h 20"/>
                <a:gd name="T22" fmla="*/ 0 w 17"/>
                <a:gd name="T23" fmla="*/ 3 h 20"/>
                <a:gd name="T24" fmla="*/ 0 w 17"/>
                <a:gd name="T25" fmla="*/ 5 h 20"/>
                <a:gd name="T26" fmla="*/ 0 w 17"/>
                <a:gd name="T27" fmla="*/ 7 h 20"/>
                <a:gd name="T28" fmla="*/ 0 w 17"/>
                <a:gd name="T29" fmla="*/ 10 h 20"/>
                <a:gd name="T30" fmla="*/ 0 w 17"/>
                <a:gd name="T31" fmla="*/ 12 h 20"/>
                <a:gd name="T32" fmla="*/ 0 w 17"/>
                <a:gd name="T33" fmla="*/ 14 h 20"/>
                <a:gd name="T34" fmla="*/ 0 w 17"/>
                <a:gd name="T35" fmla="*/ 17 h 20"/>
                <a:gd name="T36" fmla="*/ 0 w 17"/>
                <a:gd name="T37" fmla="*/ 17 h 20"/>
                <a:gd name="T38" fmla="*/ 9 w 17"/>
                <a:gd name="T39" fmla="*/ 14 h 20"/>
                <a:gd name="T40" fmla="*/ 6 w 17"/>
                <a:gd name="T41" fmla="*/ 19 h 20"/>
                <a:gd name="T42" fmla="*/ 16 w 17"/>
                <a:gd name="T43" fmla="*/ 17 h 20"/>
                <a:gd name="T44" fmla="*/ 16 w 17"/>
                <a:gd name="T45" fmla="*/ 15 h 20"/>
                <a:gd name="T46" fmla="*/ 6 w 17"/>
                <a:gd name="T47" fmla="*/ 19 h 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" h="20">
                  <a:moveTo>
                    <a:pt x="6" y="19"/>
                  </a:moveTo>
                  <a:lnTo>
                    <a:pt x="16" y="15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9" y="14"/>
                  </a:lnTo>
                  <a:lnTo>
                    <a:pt x="6" y="19"/>
                  </a:lnTo>
                  <a:lnTo>
                    <a:pt x="16" y="17"/>
                  </a:lnTo>
                  <a:lnTo>
                    <a:pt x="16" y="15"/>
                  </a:lnTo>
                  <a:lnTo>
                    <a:pt x="6" y="19"/>
                  </a:lnTo>
                </a:path>
              </a:pathLst>
            </a:custGeom>
            <a:solidFill>
              <a:srgbClr val="05195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6" name="Freeform 649">
              <a:extLst>
                <a:ext uri="{FF2B5EF4-FFF2-40B4-BE49-F238E27FC236}">
                  <a16:creationId xmlns:a16="http://schemas.microsoft.com/office/drawing/2014/main" id="{4064C65C-1FBC-4159-8278-F94D4DCBA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1115"/>
              <a:ext cx="234" cy="96"/>
            </a:xfrm>
            <a:custGeom>
              <a:avLst/>
              <a:gdLst>
                <a:gd name="T0" fmla="*/ 3 w 234"/>
                <a:gd name="T1" fmla="*/ 87 h 96"/>
                <a:gd name="T2" fmla="*/ 12 w 234"/>
                <a:gd name="T3" fmla="*/ 70 h 96"/>
                <a:gd name="T4" fmla="*/ 23 w 234"/>
                <a:gd name="T5" fmla="*/ 53 h 96"/>
                <a:gd name="T6" fmla="*/ 38 w 234"/>
                <a:gd name="T7" fmla="*/ 38 h 96"/>
                <a:gd name="T8" fmla="*/ 50 w 234"/>
                <a:gd name="T9" fmla="*/ 28 h 96"/>
                <a:gd name="T10" fmla="*/ 69 w 234"/>
                <a:gd name="T11" fmla="*/ 20 h 96"/>
                <a:gd name="T12" fmla="*/ 92 w 234"/>
                <a:gd name="T13" fmla="*/ 9 h 96"/>
                <a:gd name="T14" fmla="*/ 118 w 234"/>
                <a:gd name="T15" fmla="*/ 2 h 96"/>
                <a:gd name="T16" fmla="*/ 135 w 234"/>
                <a:gd name="T17" fmla="*/ 0 h 96"/>
                <a:gd name="T18" fmla="*/ 149 w 234"/>
                <a:gd name="T19" fmla="*/ 2 h 96"/>
                <a:gd name="T20" fmla="*/ 165 w 234"/>
                <a:gd name="T21" fmla="*/ 6 h 96"/>
                <a:gd name="T22" fmla="*/ 183 w 234"/>
                <a:gd name="T23" fmla="*/ 11 h 96"/>
                <a:gd name="T24" fmla="*/ 199 w 234"/>
                <a:gd name="T25" fmla="*/ 19 h 96"/>
                <a:gd name="T26" fmla="*/ 214 w 234"/>
                <a:gd name="T27" fmla="*/ 29 h 96"/>
                <a:gd name="T28" fmla="*/ 226 w 234"/>
                <a:gd name="T29" fmla="*/ 40 h 96"/>
                <a:gd name="T30" fmla="*/ 233 w 234"/>
                <a:gd name="T31" fmla="*/ 53 h 96"/>
                <a:gd name="T32" fmla="*/ 232 w 234"/>
                <a:gd name="T33" fmla="*/ 56 h 96"/>
                <a:gd name="T34" fmla="*/ 231 w 234"/>
                <a:gd name="T35" fmla="*/ 59 h 96"/>
                <a:gd name="T36" fmla="*/ 230 w 234"/>
                <a:gd name="T37" fmla="*/ 61 h 96"/>
                <a:gd name="T38" fmla="*/ 229 w 234"/>
                <a:gd name="T39" fmla="*/ 64 h 96"/>
                <a:gd name="T40" fmla="*/ 223 w 234"/>
                <a:gd name="T41" fmla="*/ 65 h 96"/>
                <a:gd name="T42" fmla="*/ 218 w 234"/>
                <a:gd name="T43" fmla="*/ 65 h 96"/>
                <a:gd name="T44" fmla="*/ 213 w 234"/>
                <a:gd name="T45" fmla="*/ 62 h 96"/>
                <a:gd name="T46" fmla="*/ 213 w 234"/>
                <a:gd name="T47" fmla="*/ 57 h 96"/>
                <a:gd name="T48" fmla="*/ 196 w 234"/>
                <a:gd name="T49" fmla="*/ 46 h 96"/>
                <a:gd name="T50" fmla="*/ 176 w 234"/>
                <a:gd name="T51" fmla="*/ 36 h 96"/>
                <a:gd name="T52" fmla="*/ 155 w 234"/>
                <a:gd name="T53" fmla="*/ 29 h 96"/>
                <a:gd name="T54" fmla="*/ 132 w 234"/>
                <a:gd name="T55" fmla="*/ 26 h 96"/>
                <a:gd name="T56" fmla="*/ 116 w 234"/>
                <a:gd name="T57" fmla="*/ 27 h 96"/>
                <a:gd name="T58" fmla="*/ 101 w 234"/>
                <a:gd name="T59" fmla="*/ 31 h 96"/>
                <a:gd name="T60" fmla="*/ 86 w 234"/>
                <a:gd name="T61" fmla="*/ 36 h 96"/>
                <a:gd name="T62" fmla="*/ 73 w 234"/>
                <a:gd name="T63" fmla="*/ 43 h 96"/>
                <a:gd name="T64" fmla="*/ 61 w 234"/>
                <a:gd name="T65" fmla="*/ 52 h 96"/>
                <a:gd name="T66" fmla="*/ 50 w 234"/>
                <a:gd name="T67" fmla="*/ 62 h 96"/>
                <a:gd name="T68" fmla="*/ 42 w 234"/>
                <a:gd name="T69" fmla="*/ 72 h 96"/>
                <a:gd name="T70" fmla="*/ 34 w 234"/>
                <a:gd name="T71" fmla="*/ 84 h 96"/>
                <a:gd name="T72" fmla="*/ 26 w 234"/>
                <a:gd name="T73" fmla="*/ 87 h 96"/>
                <a:gd name="T74" fmla="*/ 19 w 234"/>
                <a:gd name="T75" fmla="*/ 90 h 96"/>
                <a:gd name="T76" fmla="*/ 11 w 234"/>
                <a:gd name="T77" fmla="*/ 93 h 96"/>
                <a:gd name="T78" fmla="*/ 0 w 234"/>
                <a:gd name="T79" fmla="*/ 95 h 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34" h="96">
                  <a:moveTo>
                    <a:pt x="0" y="95"/>
                  </a:moveTo>
                  <a:lnTo>
                    <a:pt x="3" y="87"/>
                  </a:lnTo>
                  <a:lnTo>
                    <a:pt x="8" y="77"/>
                  </a:lnTo>
                  <a:lnTo>
                    <a:pt x="12" y="70"/>
                  </a:lnTo>
                  <a:lnTo>
                    <a:pt x="16" y="60"/>
                  </a:lnTo>
                  <a:lnTo>
                    <a:pt x="23" y="53"/>
                  </a:lnTo>
                  <a:lnTo>
                    <a:pt x="30" y="45"/>
                  </a:lnTo>
                  <a:lnTo>
                    <a:pt x="38" y="38"/>
                  </a:lnTo>
                  <a:lnTo>
                    <a:pt x="47" y="31"/>
                  </a:lnTo>
                  <a:lnTo>
                    <a:pt x="50" y="28"/>
                  </a:lnTo>
                  <a:lnTo>
                    <a:pt x="58" y="24"/>
                  </a:lnTo>
                  <a:lnTo>
                    <a:pt x="69" y="20"/>
                  </a:lnTo>
                  <a:lnTo>
                    <a:pt x="80" y="14"/>
                  </a:lnTo>
                  <a:lnTo>
                    <a:pt x="92" y="9"/>
                  </a:lnTo>
                  <a:lnTo>
                    <a:pt x="105" y="5"/>
                  </a:lnTo>
                  <a:lnTo>
                    <a:pt x="118" y="2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1" y="1"/>
                  </a:lnTo>
                  <a:lnTo>
                    <a:pt x="149" y="2"/>
                  </a:lnTo>
                  <a:lnTo>
                    <a:pt x="156" y="4"/>
                  </a:lnTo>
                  <a:lnTo>
                    <a:pt x="165" y="6"/>
                  </a:lnTo>
                  <a:lnTo>
                    <a:pt x="174" y="8"/>
                  </a:lnTo>
                  <a:lnTo>
                    <a:pt x="183" y="11"/>
                  </a:lnTo>
                  <a:lnTo>
                    <a:pt x="191" y="15"/>
                  </a:lnTo>
                  <a:lnTo>
                    <a:pt x="199" y="19"/>
                  </a:lnTo>
                  <a:lnTo>
                    <a:pt x="208" y="24"/>
                  </a:lnTo>
                  <a:lnTo>
                    <a:pt x="214" y="29"/>
                  </a:lnTo>
                  <a:lnTo>
                    <a:pt x="221" y="34"/>
                  </a:lnTo>
                  <a:lnTo>
                    <a:pt x="226" y="40"/>
                  </a:lnTo>
                  <a:lnTo>
                    <a:pt x="230" y="46"/>
                  </a:lnTo>
                  <a:lnTo>
                    <a:pt x="233" y="53"/>
                  </a:lnTo>
                  <a:lnTo>
                    <a:pt x="233" y="59"/>
                  </a:lnTo>
                  <a:lnTo>
                    <a:pt x="232" y="56"/>
                  </a:lnTo>
                  <a:lnTo>
                    <a:pt x="232" y="58"/>
                  </a:lnTo>
                  <a:lnTo>
                    <a:pt x="231" y="59"/>
                  </a:lnTo>
                  <a:lnTo>
                    <a:pt x="231" y="60"/>
                  </a:lnTo>
                  <a:lnTo>
                    <a:pt x="230" y="61"/>
                  </a:lnTo>
                  <a:lnTo>
                    <a:pt x="229" y="63"/>
                  </a:lnTo>
                  <a:lnTo>
                    <a:pt x="229" y="64"/>
                  </a:lnTo>
                  <a:lnTo>
                    <a:pt x="226" y="65"/>
                  </a:lnTo>
                  <a:lnTo>
                    <a:pt x="223" y="65"/>
                  </a:lnTo>
                  <a:lnTo>
                    <a:pt x="220" y="66"/>
                  </a:lnTo>
                  <a:lnTo>
                    <a:pt x="218" y="65"/>
                  </a:lnTo>
                  <a:lnTo>
                    <a:pt x="215" y="64"/>
                  </a:lnTo>
                  <a:lnTo>
                    <a:pt x="213" y="62"/>
                  </a:lnTo>
                  <a:lnTo>
                    <a:pt x="212" y="60"/>
                  </a:lnTo>
                  <a:lnTo>
                    <a:pt x="213" y="57"/>
                  </a:lnTo>
                  <a:lnTo>
                    <a:pt x="205" y="52"/>
                  </a:lnTo>
                  <a:lnTo>
                    <a:pt x="196" y="46"/>
                  </a:lnTo>
                  <a:lnTo>
                    <a:pt x="186" y="41"/>
                  </a:lnTo>
                  <a:lnTo>
                    <a:pt x="176" y="36"/>
                  </a:lnTo>
                  <a:lnTo>
                    <a:pt x="166" y="33"/>
                  </a:lnTo>
                  <a:lnTo>
                    <a:pt x="155" y="29"/>
                  </a:lnTo>
                  <a:lnTo>
                    <a:pt x="143" y="27"/>
                  </a:lnTo>
                  <a:lnTo>
                    <a:pt x="132" y="26"/>
                  </a:lnTo>
                  <a:lnTo>
                    <a:pt x="124" y="26"/>
                  </a:lnTo>
                  <a:lnTo>
                    <a:pt x="116" y="27"/>
                  </a:lnTo>
                  <a:lnTo>
                    <a:pt x="108" y="29"/>
                  </a:lnTo>
                  <a:lnTo>
                    <a:pt x="101" y="31"/>
                  </a:lnTo>
                  <a:lnTo>
                    <a:pt x="93" y="33"/>
                  </a:lnTo>
                  <a:lnTo>
                    <a:pt x="86" y="36"/>
                  </a:lnTo>
                  <a:lnTo>
                    <a:pt x="80" y="40"/>
                  </a:lnTo>
                  <a:lnTo>
                    <a:pt x="73" y="43"/>
                  </a:lnTo>
                  <a:lnTo>
                    <a:pt x="67" y="48"/>
                  </a:lnTo>
                  <a:lnTo>
                    <a:pt x="61" y="52"/>
                  </a:lnTo>
                  <a:lnTo>
                    <a:pt x="56" y="57"/>
                  </a:lnTo>
                  <a:lnTo>
                    <a:pt x="50" y="62"/>
                  </a:lnTo>
                  <a:lnTo>
                    <a:pt x="46" y="68"/>
                  </a:lnTo>
                  <a:lnTo>
                    <a:pt x="42" y="72"/>
                  </a:lnTo>
                  <a:lnTo>
                    <a:pt x="38" y="78"/>
                  </a:lnTo>
                  <a:lnTo>
                    <a:pt x="34" y="84"/>
                  </a:lnTo>
                  <a:lnTo>
                    <a:pt x="30" y="86"/>
                  </a:lnTo>
                  <a:lnTo>
                    <a:pt x="26" y="87"/>
                  </a:lnTo>
                  <a:lnTo>
                    <a:pt x="23" y="89"/>
                  </a:lnTo>
                  <a:lnTo>
                    <a:pt x="19" y="90"/>
                  </a:lnTo>
                  <a:lnTo>
                    <a:pt x="15" y="91"/>
                  </a:lnTo>
                  <a:lnTo>
                    <a:pt x="11" y="93"/>
                  </a:lnTo>
                  <a:lnTo>
                    <a:pt x="7" y="94"/>
                  </a:lnTo>
                  <a:lnTo>
                    <a:pt x="0" y="95"/>
                  </a:lnTo>
                </a:path>
              </a:pathLst>
            </a:cu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7" name="Freeform 650">
              <a:extLst>
                <a:ext uri="{FF2B5EF4-FFF2-40B4-BE49-F238E27FC236}">
                  <a16:creationId xmlns:a16="http://schemas.microsoft.com/office/drawing/2014/main" id="{1099C6B1-3DF2-4CED-8FFE-24FF21829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141"/>
              <a:ext cx="55" cy="72"/>
            </a:xfrm>
            <a:custGeom>
              <a:avLst/>
              <a:gdLst>
                <a:gd name="T0" fmla="*/ 45 w 55"/>
                <a:gd name="T1" fmla="*/ 0 h 72"/>
                <a:gd name="T2" fmla="*/ 45 w 55"/>
                <a:gd name="T3" fmla="*/ 0 h 72"/>
                <a:gd name="T4" fmla="*/ 36 w 55"/>
                <a:gd name="T5" fmla="*/ 7 h 72"/>
                <a:gd name="T6" fmla="*/ 28 w 55"/>
                <a:gd name="T7" fmla="*/ 15 h 72"/>
                <a:gd name="T8" fmla="*/ 21 w 55"/>
                <a:gd name="T9" fmla="*/ 23 h 72"/>
                <a:gd name="T10" fmla="*/ 15 w 55"/>
                <a:gd name="T11" fmla="*/ 31 h 72"/>
                <a:gd name="T12" fmla="*/ 10 w 55"/>
                <a:gd name="T13" fmla="*/ 41 h 72"/>
                <a:gd name="T14" fmla="*/ 6 w 55"/>
                <a:gd name="T15" fmla="*/ 49 h 72"/>
                <a:gd name="T16" fmla="*/ 3 w 55"/>
                <a:gd name="T17" fmla="*/ 58 h 72"/>
                <a:gd name="T18" fmla="*/ 0 w 55"/>
                <a:gd name="T19" fmla="*/ 67 h 72"/>
                <a:gd name="T20" fmla="*/ 15 w 55"/>
                <a:gd name="T21" fmla="*/ 71 h 72"/>
                <a:gd name="T22" fmla="*/ 18 w 55"/>
                <a:gd name="T23" fmla="*/ 63 h 72"/>
                <a:gd name="T24" fmla="*/ 21 w 55"/>
                <a:gd name="T25" fmla="*/ 54 h 72"/>
                <a:gd name="T26" fmla="*/ 25 w 55"/>
                <a:gd name="T27" fmla="*/ 47 h 72"/>
                <a:gd name="T28" fmla="*/ 30 w 55"/>
                <a:gd name="T29" fmla="*/ 39 h 72"/>
                <a:gd name="T30" fmla="*/ 34 w 55"/>
                <a:gd name="T31" fmla="*/ 32 h 72"/>
                <a:gd name="T32" fmla="*/ 40 w 55"/>
                <a:gd name="T33" fmla="*/ 25 h 72"/>
                <a:gd name="T34" fmla="*/ 47 w 55"/>
                <a:gd name="T35" fmla="*/ 18 h 72"/>
                <a:gd name="T36" fmla="*/ 54 w 55"/>
                <a:gd name="T37" fmla="*/ 12 h 72"/>
                <a:gd name="T38" fmla="*/ 45 w 55"/>
                <a:gd name="T39" fmla="*/ 0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5" h="72">
                  <a:moveTo>
                    <a:pt x="45" y="0"/>
                  </a:moveTo>
                  <a:lnTo>
                    <a:pt x="45" y="0"/>
                  </a:lnTo>
                  <a:lnTo>
                    <a:pt x="36" y="7"/>
                  </a:lnTo>
                  <a:lnTo>
                    <a:pt x="28" y="15"/>
                  </a:lnTo>
                  <a:lnTo>
                    <a:pt x="21" y="23"/>
                  </a:lnTo>
                  <a:lnTo>
                    <a:pt x="15" y="31"/>
                  </a:lnTo>
                  <a:lnTo>
                    <a:pt x="10" y="41"/>
                  </a:lnTo>
                  <a:lnTo>
                    <a:pt x="6" y="49"/>
                  </a:lnTo>
                  <a:lnTo>
                    <a:pt x="3" y="58"/>
                  </a:lnTo>
                  <a:lnTo>
                    <a:pt x="0" y="67"/>
                  </a:lnTo>
                  <a:lnTo>
                    <a:pt x="15" y="71"/>
                  </a:lnTo>
                  <a:lnTo>
                    <a:pt x="18" y="63"/>
                  </a:lnTo>
                  <a:lnTo>
                    <a:pt x="21" y="54"/>
                  </a:lnTo>
                  <a:lnTo>
                    <a:pt x="25" y="47"/>
                  </a:lnTo>
                  <a:lnTo>
                    <a:pt x="30" y="39"/>
                  </a:lnTo>
                  <a:lnTo>
                    <a:pt x="34" y="32"/>
                  </a:lnTo>
                  <a:lnTo>
                    <a:pt x="40" y="25"/>
                  </a:lnTo>
                  <a:lnTo>
                    <a:pt x="47" y="18"/>
                  </a:lnTo>
                  <a:lnTo>
                    <a:pt x="54" y="12"/>
                  </a:lnTo>
                  <a:lnTo>
                    <a:pt x="45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8" name="Freeform 651">
              <a:extLst>
                <a:ext uri="{FF2B5EF4-FFF2-40B4-BE49-F238E27FC236}">
                  <a16:creationId xmlns:a16="http://schemas.microsoft.com/office/drawing/2014/main" id="{F9F7ADD0-A36D-416E-9463-C4571D356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1107"/>
              <a:ext cx="85" cy="42"/>
            </a:xfrm>
            <a:custGeom>
              <a:avLst/>
              <a:gdLst>
                <a:gd name="T0" fmla="*/ 82 w 85"/>
                <a:gd name="T1" fmla="*/ 0 h 42"/>
                <a:gd name="T2" fmla="*/ 82 w 85"/>
                <a:gd name="T3" fmla="*/ 0 h 42"/>
                <a:gd name="T4" fmla="*/ 71 w 85"/>
                <a:gd name="T5" fmla="*/ 2 h 42"/>
                <a:gd name="T6" fmla="*/ 58 w 85"/>
                <a:gd name="T7" fmla="*/ 4 h 42"/>
                <a:gd name="T8" fmla="*/ 45 w 85"/>
                <a:gd name="T9" fmla="*/ 10 h 42"/>
                <a:gd name="T10" fmla="*/ 32 w 85"/>
                <a:gd name="T11" fmla="*/ 14 h 42"/>
                <a:gd name="T12" fmla="*/ 22 w 85"/>
                <a:gd name="T13" fmla="*/ 18 h 42"/>
                <a:gd name="T14" fmla="*/ 11 w 85"/>
                <a:gd name="T15" fmla="*/ 24 h 42"/>
                <a:gd name="T16" fmla="*/ 4 w 85"/>
                <a:gd name="T17" fmla="*/ 27 h 42"/>
                <a:gd name="T18" fmla="*/ 0 w 85"/>
                <a:gd name="T19" fmla="*/ 30 h 42"/>
                <a:gd name="T20" fmla="*/ 9 w 85"/>
                <a:gd name="T21" fmla="*/ 41 h 42"/>
                <a:gd name="T22" fmla="*/ 13 w 85"/>
                <a:gd name="T23" fmla="*/ 39 h 42"/>
                <a:gd name="T24" fmla="*/ 20 w 85"/>
                <a:gd name="T25" fmla="*/ 36 h 42"/>
                <a:gd name="T26" fmla="*/ 29 w 85"/>
                <a:gd name="T27" fmla="*/ 31 h 42"/>
                <a:gd name="T28" fmla="*/ 40 w 85"/>
                <a:gd name="T29" fmla="*/ 26 h 42"/>
                <a:gd name="T30" fmla="*/ 51 w 85"/>
                <a:gd name="T31" fmla="*/ 22 h 42"/>
                <a:gd name="T32" fmla="*/ 63 w 85"/>
                <a:gd name="T33" fmla="*/ 18 h 42"/>
                <a:gd name="T34" fmla="*/ 75 w 85"/>
                <a:gd name="T35" fmla="*/ 15 h 42"/>
                <a:gd name="T36" fmla="*/ 84 w 85"/>
                <a:gd name="T37" fmla="*/ 14 h 42"/>
                <a:gd name="T38" fmla="*/ 82 w 85"/>
                <a:gd name="T39" fmla="*/ 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5" h="42">
                  <a:moveTo>
                    <a:pt x="82" y="0"/>
                  </a:moveTo>
                  <a:lnTo>
                    <a:pt x="82" y="0"/>
                  </a:lnTo>
                  <a:lnTo>
                    <a:pt x="71" y="2"/>
                  </a:lnTo>
                  <a:lnTo>
                    <a:pt x="58" y="4"/>
                  </a:lnTo>
                  <a:lnTo>
                    <a:pt x="45" y="10"/>
                  </a:lnTo>
                  <a:lnTo>
                    <a:pt x="32" y="14"/>
                  </a:lnTo>
                  <a:lnTo>
                    <a:pt x="22" y="18"/>
                  </a:lnTo>
                  <a:lnTo>
                    <a:pt x="11" y="24"/>
                  </a:lnTo>
                  <a:lnTo>
                    <a:pt x="4" y="27"/>
                  </a:lnTo>
                  <a:lnTo>
                    <a:pt x="0" y="30"/>
                  </a:lnTo>
                  <a:lnTo>
                    <a:pt x="9" y="41"/>
                  </a:lnTo>
                  <a:lnTo>
                    <a:pt x="13" y="39"/>
                  </a:lnTo>
                  <a:lnTo>
                    <a:pt x="20" y="36"/>
                  </a:lnTo>
                  <a:lnTo>
                    <a:pt x="29" y="31"/>
                  </a:lnTo>
                  <a:lnTo>
                    <a:pt x="40" y="26"/>
                  </a:lnTo>
                  <a:lnTo>
                    <a:pt x="51" y="22"/>
                  </a:lnTo>
                  <a:lnTo>
                    <a:pt x="63" y="18"/>
                  </a:lnTo>
                  <a:lnTo>
                    <a:pt x="75" y="15"/>
                  </a:lnTo>
                  <a:lnTo>
                    <a:pt x="84" y="14"/>
                  </a:lnTo>
                  <a:lnTo>
                    <a:pt x="82" y="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9" name="Freeform 652">
              <a:extLst>
                <a:ext uri="{FF2B5EF4-FFF2-40B4-BE49-F238E27FC236}">
                  <a16:creationId xmlns:a16="http://schemas.microsoft.com/office/drawing/2014/main" id="{A860B4BD-F5F2-4F65-BF58-57402D234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1107"/>
              <a:ext cx="112" cy="75"/>
            </a:xfrm>
            <a:custGeom>
              <a:avLst/>
              <a:gdLst>
                <a:gd name="T0" fmla="*/ 94 w 112"/>
                <a:gd name="T1" fmla="*/ 68 h 75"/>
                <a:gd name="T2" fmla="*/ 110 w 112"/>
                <a:gd name="T3" fmla="*/ 66 h 75"/>
                <a:gd name="T4" fmla="*/ 110 w 112"/>
                <a:gd name="T5" fmla="*/ 57 h 75"/>
                <a:gd name="T6" fmla="*/ 107 w 112"/>
                <a:gd name="T7" fmla="*/ 50 h 75"/>
                <a:gd name="T8" fmla="*/ 101 w 112"/>
                <a:gd name="T9" fmla="*/ 43 h 75"/>
                <a:gd name="T10" fmla="*/ 96 w 112"/>
                <a:gd name="T11" fmla="*/ 36 h 75"/>
                <a:gd name="T12" fmla="*/ 89 w 112"/>
                <a:gd name="T13" fmla="*/ 30 h 75"/>
                <a:gd name="T14" fmla="*/ 81 w 112"/>
                <a:gd name="T15" fmla="*/ 25 h 75"/>
                <a:gd name="T16" fmla="*/ 73 w 112"/>
                <a:gd name="T17" fmla="*/ 19 h 75"/>
                <a:gd name="T18" fmla="*/ 66 w 112"/>
                <a:gd name="T19" fmla="*/ 16 h 75"/>
                <a:gd name="T20" fmla="*/ 56 w 112"/>
                <a:gd name="T21" fmla="*/ 12 h 75"/>
                <a:gd name="T22" fmla="*/ 48 w 112"/>
                <a:gd name="T23" fmla="*/ 9 h 75"/>
                <a:gd name="T24" fmla="*/ 38 w 112"/>
                <a:gd name="T25" fmla="*/ 6 h 75"/>
                <a:gd name="T26" fmla="*/ 30 w 112"/>
                <a:gd name="T27" fmla="*/ 4 h 75"/>
                <a:gd name="T28" fmla="*/ 21 w 112"/>
                <a:gd name="T29" fmla="*/ 2 h 75"/>
                <a:gd name="T30" fmla="*/ 14 w 112"/>
                <a:gd name="T31" fmla="*/ 1 h 75"/>
                <a:gd name="T32" fmla="*/ 7 w 112"/>
                <a:gd name="T33" fmla="*/ 0 h 75"/>
                <a:gd name="T34" fmla="*/ 0 w 112"/>
                <a:gd name="T35" fmla="*/ 0 h 75"/>
                <a:gd name="T36" fmla="*/ 2 w 112"/>
                <a:gd name="T37" fmla="*/ 15 h 75"/>
                <a:gd name="T38" fmla="*/ 6 w 112"/>
                <a:gd name="T39" fmla="*/ 15 h 75"/>
                <a:gd name="T40" fmla="*/ 11 w 112"/>
                <a:gd name="T41" fmla="*/ 15 h 75"/>
                <a:gd name="T42" fmla="*/ 18 w 112"/>
                <a:gd name="T43" fmla="*/ 17 h 75"/>
                <a:gd name="T44" fmla="*/ 25 w 112"/>
                <a:gd name="T45" fmla="*/ 18 h 75"/>
                <a:gd name="T46" fmla="*/ 33 w 112"/>
                <a:gd name="T47" fmla="*/ 20 h 75"/>
                <a:gd name="T48" fmla="*/ 41 w 112"/>
                <a:gd name="T49" fmla="*/ 22 h 75"/>
                <a:gd name="T50" fmla="*/ 50 w 112"/>
                <a:gd name="T51" fmla="*/ 26 h 75"/>
                <a:gd name="T52" fmla="*/ 57 w 112"/>
                <a:gd name="T53" fmla="*/ 29 h 75"/>
                <a:gd name="T54" fmla="*/ 64 w 112"/>
                <a:gd name="T55" fmla="*/ 32 h 75"/>
                <a:gd name="T56" fmla="*/ 72 w 112"/>
                <a:gd name="T57" fmla="*/ 37 h 75"/>
                <a:gd name="T58" fmla="*/ 78 w 112"/>
                <a:gd name="T59" fmla="*/ 42 h 75"/>
                <a:gd name="T60" fmla="*/ 84 w 112"/>
                <a:gd name="T61" fmla="*/ 45 h 75"/>
                <a:gd name="T62" fmla="*/ 88 w 112"/>
                <a:gd name="T63" fmla="*/ 51 h 75"/>
                <a:gd name="T64" fmla="*/ 91 w 112"/>
                <a:gd name="T65" fmla="*/ 56 h 75"/>
                <a:gd name="T66" fmla="*/ 93 w 112"/>
                <a:gd name="T67" fmla="*/ 61 h 75"/>
                <a:gd name="T68" fmla="*/ 94 w 112"/>
                <a:gd name="T69" fmla="*/ 66 h 75"/>
                <a:gd name="T70" fmla="*/ 110 w 112"/>
                <a:gd name="T71" fmla="*/ 64 h 75"/>
                <a:gd name="T72" fmla="*/ 93 w 112"/>
                <a:gd name="T73" fmla="*/ 66 h 75"/>
                <a:gd name="T74" fmla="*/ 94 w 112"/>
                <a:gd name="T75" fmla="*/ 69 h 75"/>
                <a:gd name="T76" fmla="*/ 96 w 112"/>
                <a:gd name="T77" fmla="*/ 71 h 75"/>
                <a:gd name="T78" fmla="*/ 98 w 112"/>
                <a:gd name="T79" fmla="*/ 73 h 75"/>
                <a:gd name="T80" fmla="*/ 101 w 112"/>
                <a:gd name="T81" fmla="*/ 74 h 75"/>
                <a:gd name="T82" fmla="*/ 105 w 112"/>
                <a:gd name="T83" fmla="*/ 73 h 75"/>
                <a:gd name="T84" fmla="*/ 108 w 112"/>
                <a:gd name="T85" fmla="*/ 71 h 75"/>
                <a:gd name="T86" fmla="*/ 110 w 112"/>
                <a:gd name="T87" fmla="*/ 69 h 75"/>
                <a:gd name="T88" fmla="*/ 111 w 112"/>
                <a:gd name="T89" fmla="*/ 66 h 75"/>
                <a:gd name="T90" fmla="*/ 94 w 112"/>
                <a:gd name="T91" fmla="*/ 68 h 7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2" h="75">
                  <a:moveTo>
                    <a:pt x="94" y="68"/>
                  </a:moveTo>
                  <a:lnTo>
                    <a:pt x="110" y="66"/>
                  </a:lnTo>
                  <a:lnTo>
                    <a:pt x="110" y="57"/>
                  </a:lnTo>
                  <a:lnTo>
                    <a:pt x="107" y="50"/>
                  </a:lnTo>
                  <a:lnTo>
                    <a:pt x="101" y="43"/>
                  </a:lnTo>
                  <a:lnTo>
                    <a:pt x="96" y="36"/>
                  </a:lnTo>
                  <a:lnTo>
                    <a:pt x="89" y="30"/>
                  </a:lnTo>
                  <a:lnTo>
                    <a:pt x="81" y="25"/>
                  </a:lnTo>
                  <a:lnTo>
                    <a:pt x="73" y="19"/>
                  </a:lnTo>
                  <a:lnTo>
                    <a:pt x="66" y="16"/>
                  </a:lnTo>
                  <a:lnTo>
                    <a:pt x="56" y="12"/>
                  </a:lnTo>
                  <a:lnTo>
                    <a:pt x="48" y="9"/>
                  </a:lnTo>
                  <a:lnTo>
                    <a:pt x="38" y="6"/>
                  </a:lnTo>
                  <a:lnTo>
                    <a:pt x="30" y="4"/>
                  </a:lnTo>
                  <a:lnTo>
                    <a:pt x="21" y="2"/>
                  </a:lnTo>
                  <a:lnTo>
                    <a:pt x="14" y="1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15"/>
                  </a:lnTo>
                  <a:lnTo>
                    <a:pt x="6" y="15"/>
                  </a:lnTo>
                  <a:lnTo>
                    <a:pt x="11" y="15"/>
                  </a:lnTo>
                  <a:lnTo>
                    <a:pt x="18" y="17"/>
                  </a:lnTo>
                  <a:lnTo>
                    <a:pt x="25" y="18"/>
                  </a:lnTo>
                  <a:lnTo>
                    <a:pt x="33" y="20"/>
                  </a:lnTo>
                  <a:lnTo>
                    <a:pt x="41" y="22"/>
                  </a:lnTo>
                  <a:lnTo>
                    <a:pt x="50" y="26"/>
                  </a:lnTo>
                  <a:lnTo>
                    <a:pt x="57" y="29"/>
                  </a:lnTo>
                  <a:lnTo>
                    <a:pt x="64" y="32"/>
                  </a:lnTo>
                  <a:lnTo>
                    <a:pt x="72" y="37"/>
                  </a:lnTo>
                  <a:lnTo>
                    <a:pt x="78" y="42"/>
                  </a:lnTo>
                  <a:lnTo>
                    <a:pt x="84" y="45"/>
                  </a:lnTo>
                  <a:lnTo>
                    <a:pt x="88" y="51"/>
                  </a:lnTo>
                  <a:lnTo>
                    <a:pt x="91" y="56"/>
                  </a:lnTo>
                  <a:lnTo>
                    <a:pt x="93" y="61"/>
                  </a:lnTo>
                  <a:lnTo>
                    <a:pt x="94" y="66"/>
                  </a:lnTo>
                  <a:lnTo>
                    <a:pt x="110" y="64"/>
                  </a:lnTo>
                  <a:lnTo>
                    <a:pt x="93" y="66"/>
                  </a:lnTo>
                  <a:lnTo>
                    <a:pt x="94" y="69"/>
                  </a:lnTo>
                  <a:lnTo>
                    <a:pt x="96" y="71"/>
                  </a:lnTo>
                  <a:lnTo>
                    <a:pt x="98" y="73"/>
                  </a:lnTo>
                  <a:lnTo>
                    <a:pt x="101" y="74"/>
                  </a:lnTo>
                  <a:lnTo>
                    <a:pt x="105" y="73"/>
                  </a:lnTo>
                  <a:lnTo>
                    <a:pt x="108" y="71"/>
                  </a:lnTo>
                  <a:lnTo>
                    <a:pt x="110" y="69"/>
                  </a:lnTo>
                  <a:lnTo>
                    <a:pt x="111" y="66"/>
                  </a:lnTo>
                  <a:lnTo>
                    <a:pt x="94" y="68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0" name="Freeform 653">
              <a:extLst>
                <a:ext uri="{FF2B5EF4-FFF2-40B4-BE49-F238E27FC236}">
                  <a16:creationId xmlns:a16="http://schemas.microsoft.com/office/drawing/2014/main" id="{BB4D6911-670A-4893-B29F-F90E939BF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1170"/>
              <a:ext cx="17" cy="17"/>
            </a:xfrm>
            <a:custGeom>
              <a:avLst/>
              <a:gdLst>
                <a:gd name="T0" fmla="*/ 13 w 17"/>
                <a:gd name="T1" fmla="*/ 3 h 17"/>
                <a:gd name="T2" fmla="*/ 8 w 17"/>
                <a:gd name="T3" fmla="*/ 16 h 17"/>
                <a:gd name="T4" fmla="*/ 13 w 17"/>
                <a:gd name="T5" fmla="*/ 12 h 17"/>
                <a:gd name="T6" fmla="*/ 16 w 17"/>
                <a:gd name="T7" fmla="*/ 5 h 17"/>
                <a:gd name="T8" fmla="*/ 2 w 17"/>
                <a:gd name="T9" fmla="*/ 8 h 17"/>
                <a:gd name="T10" fmla="*/ 2 w 17"/>
                <a:gd name="T11" fmla="*/ 12 h 17"/>
                <a:gd name="T12" fmla="*/ 16 w 17"/>
                <a:gd name="T13" fmla="*/ 7 h 17"/>
                <a:gd name="T14" fmla="*/ 14 w 17"/>
                <a:gd name="T15" fmla="*/ 3 h 17"/>
                <a:gd name="T16" fmla="*/ 1 w 17"/>
                <a:gd name="T17" fmla="*/ 5 h 17"/>
                <a:gd name="T18" fmla="*/ 2 w 17"/>
                <a:gd name="T19" fmla="*/ 3 h 17"/>
                <a:gd name="T20" fmla="*/ 5 w 17"/>
                <a:gd name="T21" fmla="*/ 0 h 17"/>
                <a:gd name="T22" fmla="*/ 1 w 17"/>
                <a:gd name="T23" fmla="*/ 12 h 17"/>
                <a:gd name="T24" fmla="*/ 5 w 17"/>
                <a:gd name="T25" fmla="*/ 0 h 17"/>
                <a:gd name="T26" fmla="*/ 2 w 17"/>
                <a:gd name="T27" fmla="*/ 1 h 17"/>
                <a:gd name="T28" fmla="*/ 1 w 17"/>
                <a:gd name="T29" fmla="*/ 3 h 17"/>
                <a:gd name="T30" fmla="*/ 0 w 17"/>
                <a:gd name="T31" fmla="*/ 7 h 17"/>
                <a:gd name="T32" fmla="*/ 0 w 17"/>
                <a:gd name="T33" fmla="*/ 8 h 17"/>
                <a:gd name="T34" fmla="*/ 1 w 17"/>
                <a:gd name="T35" fmla="*/ 12 h 17"/>
                <a:gd name="T36" fmla="*/ 2 w 17"/>
                <a:gd name="T37" fmla="*/ 14 h 17"/>
                <a:gd name="T38" fmla="*/ 5 w 17"/>
                <a:gd name="T39" fmla="*/ 16 h 17"/>
                <a:gd name="T40" fmla="*/ 8 w 17"/>
                <a:gd name="T41" fmla="*/ 16 h 17"/>
                <a:gd name="T42" fmla="*/ 13 w 17"/>
                <a:gd name="T43" fmla="*/ 3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" h="17">
                  <a:moveTo>
                    <a:pt x="13" y="3"/>
                  </a:moveTo>
                  <a:lnTo>
                    <a:pt x="8" y="16"/>
                  </a:lnTo>
                  <a:lnTo>
                    <a:pt x="13" y="12"/>
                  </a:lnTo>
                  <a:lnTo>
                    <a:pt x="16" y="5"/>
                  </a:lnTo>
                  <a:lnTo>
                    <a:pt x="2" y="8"/>
                  </a:lnTo>
                  <a:lnTo>
                    <a:pt x="2" y="12"/>
                  </a:lnTo>
                  <a:lnTo>
                    <a:pt x="16" y="7"/>
                  </a:lnTo>
                  <a:lnTo>
                    <a:pt x="14" y="3"/>
                  </a:lnTo>
                  <a:lnTo>
                    <a:pt x="1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1" y="12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8" y="16"/>
                  </a:lnTo>
                  <a:lnTo>
                    <a:pt x="13" y="3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1" name="Freeform 654">
              <a:extLst>
                <a:ext uri="{FF2B5EF4-FFF2-40B4-BE49-F238E27FC236}">
                  <a16:creationId xmlns:a16="http://schemas.microsoft.com/office/drawing/2014/main" id="{FE2B9AFD-66FA-43E5-A706-4186AB597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1173"/>
              <a:ext cx="17" cy="17"/>
            </a:xfrm>
            <a:custGeom>
              <a:avLst/>
              <a:gdLst>
                <a:gd name="T0" fmla="*/ 9 w 17"/>
                <a:gd name="T1" fmla="*/ 14 h 17"/>
                <a:gd name="T2" fmla="*/ 13 w 17"/>
                <a:gd name="T3" fmla="*/ 11 h 17"/>
                <a:gd name="T4" fmla="*/ 13 w 17"/>
                <a:gd name="T5" fmla="*/ 9 h 17"/>
                <a:gd name="T6" fmla="*/ 13 w 17"/>
                <a:gd name="T7" fmla="*/ 9 h 17"/>
                <a:gd name="T8" fmla="*/ 16 w 17"/>
                <a:gd name="T9" fmla="*/ 6 h 17"/>
                <a:gd name="T10" fmla="*/ 14 w 17"/>
                <a:gd name="T11" fmla="*/ 0 h 17"/>
                <a:gd name="T12" fmla="*/ 3 w 17"/>
                <a:gd name="T13" fmla="*/ 7 h 17"/>
                <a:gd name="T14" fmla="*/ 2 w 17"/>
                <a:gd name="T15" fmla="*/ 3 h 17"/>
                <a:gd name="T16" fmla="*/ 3 w 17"/>
                <a:gd name="T17" fmla="*/ 2 h 17"/>
                <a:gd name="T18" fmla="*/ 2 w 17"/>
                <a:gd name="T19" fmla="*/ 3 h 17"/>
                <a:gd name="T20" fmla="*/ 1 w 17"/>
                <a:gd name="T21" fmla="*/ 6 h 17"/>
                <a:gd name="T22" fmla="*/ 4 w 17"/>
                <a:gd name="T23" fmla="*/ 2 h 17"/>
                <a:gd name="T24" fmla="*/ 1 w 17"/>
                <a:gd name="T25" fmla="*/ 6 h 17"/>
                <a:gd name="T26" fmla="*/ 0 w 17"/>
                <a:gd name="T27" fmla="*/ 9 h 17"/>
                <a:gd name="T28" fmla="*/ 1 w 17"/>
                <a:gd name="T29" fmla="*/ 12 h 17"/>
                <a:gd name="T30" fmla="*/ 3 w 17"/>
                <a:gd name="T31" fmla="*/ 14 h 17"/>
                <a:gd name="T32" fmla="*/ 6 w 17"/>
                <a:gd name="T33" fmla="*/ 14 h 17"/>
                <a:gd name="T34" fmla="*/ 7 w 17"/>
                <a:gd name="T35" fmla="*/ 16 h 17"/>
                <a:gd name="T36" fmla="*/ 9 w 17"/>
                <a:gd name="T37" fmla="*/ 14 h 17"/>
                <a:gd name="T38" fmla="*/ 12 w 17"/>
                <a:gd name="T39" fmla="*/ 13 h 17"/>
                <a:gd name="T40" fmla="*/ 13 w 17"/>
                <a:gd name="T41" fmla="*/ 11 h 17"/>
                <a:gd name="T42" fmla="*/ 9 w 17"/>
                <a:gd name="T43" fmla="*/ 14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" h="17">
                  <a:moveTo>
                    <a:pt x="9" y="14"/>
                  </a:moveTo>
                  <a:lnTo>
                    <a:pt x="13" y="11"/>
                  </a:lnTo>
                  <a:lnTo>
                    <a:pt x="13" y="9"/>
                  </a:lnTo>
                  <a:lnTo>
                    <a:pt x="16" y="6"/>
                  </a:lnTo>
                  <a:lnTo>
                    <a:pt x="14" y="0"/>
                  </a:lnTo>
                  <a:lnTo>
                    <a:pt x="3" y="7"/>
                  </a:lnTo>
                  <a:lnTo>
                    <a:pt x="2" y="3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6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1" y="12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9" y="1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2" name="Freeform 655">
              <a:extLst>
                <a:ext uri="{FF2B5EF4-FFF2-40B4-BE49-F238E27FC236}">
                  <a16:creationId xmlns:a16="http://schemas.microsoft.com/office/drawing/2014/main" id="{1AFCE496-72AC-4817-8465-1703FAFA2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" y="1168"/>
              <a:ext cx="24" cy="20"/>
            </a:xfrm>
            <a:custGeom>
              <a:avLst/>
              <a:gdLst>
                <a:gd name="T0" fmla="*/ 4 w 24"/>
                <a:gd name="T1" fmla="*/ 11 h 20"/>
                <a:gd name="T2" fmla="*/ 1 w 24"/>
                <a:gd name="T3" fmla="*/ 5 h 20"/>
                <a:gd name="T4" fmla="*/ 0 w 24"/>
                <a:gd name="T5" fmla="*/ 9 h 20"/>
                <a:gd name="T6" fmla="*/ 3 w 24"/>
                <a:gd name="T7" fmla="*/ 13 h 20"/>
                <a:gd name="T8" fmla="*/ 5 w 24"/>
                <a:gd name="T9" fmla="*/ 17 h 20"/>
                <a:gd name="T10" fmla="*/ 9 w 24"/>
                <a:gd name="T11" fmla="*/ 18 h 20"/>
                <a:gd name="T12" fmla="*/ 13 w 24"/>
                <a:gd name="T13" fmla="*/ 19 h 20"/>
                <a:gd name="T14" fmla="*/ 17 w 24"/>
                <a:gd name="T15" fmla="*/ 18 h 20"/>
                <a:gd name="T16" fmla="*/ 19 w 24"/>
                <a:gd name="T17" fmla="*/ 18 h 20"/>
                <a:gd name="T18" fmla="*/ 23 w 24"/>
                <a:gd name="T19" fmla="*/ 17 h 20"/>
                <a:gd name="T20" fmla="*/ 17 w 24"/>
                <a:gd name="T21" fmla="*/ 6 h 20"/>
                <a:gd name="T22" fmla="*/ 17 w 24"/>
                <a:gd name="T23" fmla="*/ 7 h 20"/>
                <a:gd name="T24" fmla="*/ 15 w 24"/>
                <a:gd name="T25" fmla="*/ 7 h 20"/>
                <a:gd name="T26" fmla="*/ 13 w 24"/>
                <a:gd name="T27" fmla="*/ 7 h 20"/>
                <a:gd name="T28" fmla="*/ 14 w 24"/>
                <a:gd name="T29" fmla="*/ 7 h 20"/>
                <a:gd name="T30" fmla="*/ 14 w 24"/>
                <a:gd name="T31" fmla="*/ 8 h 20"/>
                <a:gd name="T32" fmla="*/ 12 w 24"/>
                <a:gd name="T33" fmla="*/ 2 h 20"/>
                <a:gd name="T34" fmla="*/ 14 w 24"/>
                <a:gd name="T35" fmla="*/ 8 h 20"/>
                <a:gd name="T36" fmla="*/ 14 w 24"/>
                <a:gd name="T37" fmla="*/ 5 h 20"/>
                <a:gd name="T38" fmla="*/ 13 w 24"/>
                <a:gd name="T39" fmla="*/ 2 h 20"/>
                <a:gd name="T40" fmla="*/ 12 w 24"/>
                <a:gd name="T41" fmla="*/ 1 h 20"/>
                <a:gd name="T42" fmla="*/ 10 w 24"/>
                <a:gd name="T43" fmla="*/ 0 h 20"/>
                <a:gd name="T44" fmla="*/ 7 w 24"/>
                <a:gd name="T45" fmla="*/ 0 h 20"/>
                <a:gd name="T46" fmla="*/ 4 w 24"/>
                <a:gd name="T47" fmla="*/ 1 h 20"/>
                <a:gd name="T48" fmla="*/ 3 w 24"/>
                <a:gd name="T49" fmla="*/ 2 h 20"/>
                <a:gd name="T50" fmla="*/ 1 w 24"/>
                <a:gd name="T51" fmla="*/ 5 h 20"/>
                <a:gd name="T52" fmla="*/ 4 w 24"/>
                <a:gd name="T53" fmla="*/ 11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" h="20">
                  <a:moveTo>
                    <a:pt x="4" y="11"/>
                  </a:moveTo>
                  <a:lnTo>
                    <a:pt x="1" y="5"/>
                  </a:lnTo>
                  <a:lnTo>
                    <a:pt x="0" y="9"/>
                  </a:lnTo>
                  <a:lnTo>
                    <a:pt x="3" y="13"/>
                  </a:lnTo>
                  <a:lnTo>
                    <a:pt x="5" y="17"/>
                  </a:lnTo>
                  <a:lnTo>
                    <a:pt x="9" y="18"/>
                  </a:lnTo>
                  <a:lnTo>
                    <a:pt x="13" y="19"/>
                  </a:lnTo>
                  <a:lnTo>
                    <a:pt x="17" y="18"/>
                  </a:lnTo>
                  <a:lnTo>
                    <a:pt x="19" y="18"/>
                  </a:lnTo>
                  <a:lnTo>
                    <a:pt x="23" y="17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2" y="2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1" y="5"/>
                  </a:lnTo>
                  <a:lnTo>
                    <a:pt x="4" y="1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3" name="Freeform 656">
              <a:extLst>
                <a:ext uri="{FF2B5EF4-FFF2-40B4-BE49-F238E27FC236}">
                  <a16:creationId xmlns:a16="http://schemas.microsoft.com/office/drawing/2014/main" id="{69A16AC8-72EB-48DE-8C1E-E63584BB0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135"/>
              <a:ext cx="83" cy="42"/>
            </a:xfrm>
            <a:custGeom>
              <a:avLst/>
              <a:gdLst>
                <a:gd name="T0" fmla="*/ 0 w 83"/>
                <a:gd name="T1" fmla="*/ 14 h 42"/>
                <a:gd name="T2" fmla="*/ 0 w 83"/>
                <a:gd name="T3" fmla="*/ 14 h 42"/>
                <a:gd name="T4" fmla="*/ 9 w 83"/>
                <a:gd name="T5" fmla="*/ 15 h 42"/>
                <a:gd name="T6" fmla="*/ 20 w 83"/>
                <a:gd name="T7" fmla="*/ 17 h 42"/>
                <a:gd name="T8" fmla="*/ 29 w 83"/>
                <a:gd name="T9" fmla="*/ 19 h 42"/>
                <a:gd name="T10" fmla="*/ 37 w 83"/>
                <a:gd name="T11" fmla="*/ 23 h 42"/>
                <a:gd name="T12" fmla="*/ 47 w 83"/>
                <a:gd name="T13" fmla="*/ 26 h 42"/>
                <a:gd name="T14" fmla="*/ 56 w 83"/>
                <a:gd name="T15" fmla="*/ 31 h 42"/>
                <a:gd name="T16" fmla="*/ 63 w 83"/>
                <a:gd name="T17" fmla="*/ 36 h 42"/>
                <a:gd name="T18" fmla="*/ 72 w 83"/>
                <a:gd name="T19" fmla="*/ 41 h 42"/>
                <a:gd name="T20" fmla="*/ 82 w 83"/>
                <a:gd name="T21" fmla="*/ 31 h 42"/>
                <a:gd name="T22" fmla="*/ 74 w 83"/>
                <a:gd name="T23" fmla="*/ 25 h 42"/>
                <a:gd name="T24" fmla="*/ 65 w 83"/>
                <a:gd name="T25" fmla="*/ 19 h 42"/>
                <a:gd name="T26" fmla="*/ 56 w 83"/>
                <a:gd name="T27" fmla="*/ 15 h 42"/>
                <a:gd name="T28" fmla="*/ 46 w 83"/>
                <a:gd name="T29" fmla="*/ 10 h 42"/>
                <a:gd name="T30" fmla="*/ 34 w 83"/>
                <a:gd name="T31" fmla="*/ 6 h 42"/>
                <a:gd name="T32" fmla="*/ 24 w 83"/>
                <a:gd name="T33" fmla="*/ 3 h 42"/>
                <a:gd name="T34" fmla="*/ 12 w 83"/>
                <a:gd name="T35" fmla="*/ 1 h 42"/>
                <a:gd name="T36" fmla="*/ 1 w 83"/>
                <a:gd name="T37" fmla="*/ 0 h 42"/>
                <a:gd name="T38" fmla="*/ 0 w 83"/>
                <a:gd name="T39" fmla="*/ 14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3" h="42">
                  <a:moveTo>
                    <a:pt x="0" y="14"/>
                  </a:moveTo>
                  <a:lnTo>
                    <a:pt x="0" y="14"/>
                  </a:lnTo>
                  <a:lnTo>
                    <a:pt x="9" y="15"/>
                  </a:lnTo>
                  <a:lnTo>
                    <a:pt x="20" y="17"/>
                  </a:lnTo>
                  <a:lnTo>
                    <a:pt x="29" y="19"/>
                  </a:lnTo>
                  <a:lnTo>
                    <a:pt x="37" y="23"/>
                  </a:lnTo>
                  <a:lnTo>
                    <a:pt x="47" y="26"/>
                  </a:lnTo>
                  <a:lnTo>
                    <a:pt x="56" y="31"/>
                  </a:lnTo>
                  <a:lnTo>
                    <a:pt x="63" y="36"/>
                  </a:lnTo>
                  <a:lnTo>
                    <a:pt x="72" y="41"/>
                  </a:lnTo>
                  <a:lnTo>
                    <a:pt x="82" y="31"/>
                  </a:lnTo>
                  <a:lnTo>
                    <a:pt x="74" y="25"/>
                  </a:lnTo>
                  <a:lnTo>
                    <a:pt x="65" y="19"/>
                  </a:lnTo>
                  <a:lnTo>
                    <a:pt x="56" y="15"/>
                  </a:lnTo>
                  <a:lnTo>
                    <a:pt x="46" y="10"/>
                  </a:lnTo>
                  <a:lnTo>
                    <a:pt x="34" y="6"/>
                  </a:lnTo>
                  <a:lnTo>
                    <a:pt x="24" y="3"/>
                  </a:lnTo>
                  <a:lnTo>
                    <a:pt x="12" y="1"/>
                  </a:lnTo>
                  <a:lnTo>
                    <a:pt x="1" y="0"/>
                  </a:lnTo>
                  <a:lnTo>
                    <a:pt x="0" y="1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4" name="Freeform 657">
              <a:extLst>
                <a:ext uri="{FF2B5EF4-FFF2-40B4-BE49-F238E27FC236}">
                  <a16:creationId xmlns:a16="http://schemas.microsoft.com/office/drawing/2014/main" id="{26B847EE-3270-4D60-9D72-114453D8B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135"/>
              <a:ext cx="105" cy="71"/>
            </a:xfrm>
            <a:custGeom>
              <a:avLst/>
              <a:gdLst>
                <a:gd name="T0" fmla="*/ 13 w 105"/>
                <a:gd name="T1" fmla="*/ 70 h 71"/>
                <a:gd name="T2" fmla="*/ 17 w 105"/>
                <a:gd name="T3" fmla="*/ 66 h 71"/>
                <a:gd name="T4" fmla="*/ 19 w 105"/>
                <a:gd name="T5" fmla="*/ 62 h 71"/>
                <a:gd name="T6" fmla="*/ 23 w 105"/>
                <a:gd name="T7" fmla="*/ 56 h 71"/>
                <a:gd name="T8" fmla="*/ 27 w 105"/>
                <a:gd name="T9" fmla="*/ 52 h 71"/>
                <a:gd name="T10" fmla="*/ 32 w 105"/>
                <a:gd name="T11" fmla="*/ 47 h 71"/>
                <a:gd name="T12" fmla="*/ 36 w 105"/>
                <a:gd name="T13" fmla="*/ 42 h 71"/>
                <a:gd name="T14" fmla="*/ 40 w 105"/>
                <a:gd name="T15" fmla="*/ 38 h 71"/>
                <a:gd name="T16" fmla="*/ 45 w 105"/>
                <a:gd name="T17" fmla="*/ 34 h 71"/>
                <a:gd name="T18" fmla="*/ 50 w 105"/>
                <a:gd name="T19" fmla="*/ 29 h 71"/>
                <a:gd name="T20" fmla="*/ 57 w 105"/>
                <a:gd name="T21" fmla="*/ 27 h 71"/>
                <a:gd name="T22" fmla="*/ 62 w 105"/>
                <a:gd name="T23" fmla="*/ 24 h 71"/>
                <a:gd name="T24" fmla="*/ 68 w 105"/>
                <a:gd name="T25" fmla="*/ 20 h 71"/>
                <a:gd name="T26" fmla="*/ 76 w 105"/>
                <a:gd name="T27" fmla="*/ 18 h 71"/>
                <a:gd name="T28" fmla="*/ 82 w 105"/>
                <a:gd name="T29" fmla="*/ 17 h 71"/>
                <a:gd name="T30" fmla="*/ 89 w 105"/>
                <a:gd name="T31" fmla="*/ 16 h 71"/>
                <a:gd name="T32" fmla="*/ 96 w 105"/>
                <a:gd name="T33" fmla="*/ 15 h 71"/>
                <a:gd name="T34" fmla="*/ 103 w 105"/>
                <a:gd name="T35" fmla="*/ 15 h 71"/>
                <a:gd name="T36" fmla="*/ 104 w 105"/>
                <a:gd name="T37" fmla="*/ 0 h 71"/>
                <a:gd name="T38" fmla="*/ 95 w 105"/>
                <a:gd name="T39" fmla="*/ 0 h 71"/>
                <a:gd name="T40" fmla="*/ 86 w 105"/>
                <a:gd name="T41" fmla="*/ 1 h 71"/>
                <a:gd name="T42" fmla="*/ 78 w 105"/>
                <a:gd name="T43" fmla="*/ 3 h 71"/>
                <a:gd name="T44" fmla="*/ 69 w 105"/>
                <a:gd name="T45" fmla="*/ 5 h 71"/>
                <a:gd name="T46" fmla="*/ 62 w 105"/>
                <a:gd name="T47" fmla="*/ 7 h 71"/>
                <a:gd name="T48" fmla="*/ 55 w 105"/>
                <a:gd name="T49" fmla="*/ 10 h 71"/>
                <a:gd name="T50" fmla="*/ 48 w 105"/>
                <a:gd name="T51" fmla="*/ 14 h 71"/>
                <a:gd name="T52" fmla="*/ 41 w 105"/>
                <a:gd name="T53" fmla="*/ 18 h 71"/>
                <a:gd name="T54" fmla="*/ 35 w 105"/>
                <a:gd name="T55" fmla="*/ 23 h 71"/>
                <a:gd name="T56" fmla="*/ 28 w 105"/>
                <a:gd name="T57" fmla="*/ 28 h 71"/>
                <a:gd name="T58" fmla="*/ 23 w 105"/>
                <a:gd name="T59" fmla="*/ 32 h 71"/>
                <a:gd name="T60" fmla="*/ 18 w 105"/>
                <a:gd name="T61" fmla="*/ 38 h 71"/>
                <a:gd name="T62" fmla="*/ 13 w 105"/>
                <a:gd name="T63" fmla="*/ 43 h 71"/>
                <a:gd name="T64" fmla="*/ 8 w 105"/>
                <a:gd name="T65" fmla="*/ 49 h 71"/>
                <a:gd name="T66" fmla="*/ 5 w 105"/>
                <a:gd name="T67" fmla="*/ 54 h 71"/>
                <a:gd name="T68" fmla="*/ 1 w 105"/>
                <a:gd name="T69" fmla="*/ 60 h 71"/>
                <a:gd name="T70" fmla="*/ 5 w 105"/>
                <a:gd name="T71" fmla="*/ 56 h 71"/>
                <a:gd name="T72" fmla="*/ 1 w 105"/>
                <a:gd name="T73" fmla="*/ 60 h 71"/>
                <a:gd name="T74" fmla="*/ 0 w 105"/>
                <a:gd name="T75" fmla="*/ 64 h 71"/>
                <a:gd name="T76" fmla="*/ 1 w 105"/>
                <a:gd name="T77" fmla="*/ 65 h 71"/>
                <a:gd name="T78" fmla="*/ 3 w 105"/>
                <a:gd name="T79" fmla="*/ 68 h 71"/>
                <a:gd name="T80" fmla="*/ 5 w 105"/>
                <a:gd name="T81" fmla="*/ 69 h 71"/>
                <a:gd name="T82" fmla="*/ 8 w 105"/>
                <a:gd name="T83" fmla="*/ 70 h 71"/>
                <a:gd name="T84" fmla="*/ 12 w 105"/>
                <a:gd name="T85" fmla="*/ 70 h 71"/>
                <a:gd name="T86" fmla="*/ 15 w 105"/>
                <a:gd name="T87" fmla="*/ 69 h 71"/>
                <a:gd name="T88" fmla="*/ 17 w 105"/>
                <a:gd name="T89" fmla="*/ 66 h 71"/>
                <a:gd name="T90" fmla="*/ 13 w 105"/>
                <a:gd name="T91" fmla="*/ 70 h 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5" h="71">
                  <a:moveTo>
                    <a:pt x="13" y="70"/>
                  </a:moveTo>
                  <a:lnTo>
                    <a:pt x="17" y="66"/>
                  </a:lnTo>
                  <a:lnTo>
                    <a:pt x="19" y="62"/>
                  </a:lnTo>
                  <a:lnTo>
                    <a:pt x="23" y="56"/>
                  </a:lnTo>
                  <a:lnTo>
                    <a:pt x="27" y="52"/>
                  </a:lnTo>
                  <a:lnTo>
                    <a:pt x="32" y="47"/>
                  </a:lnTo>
                  <a:lnTo>
                    <a:pt x="36" y="42"/>
                  </a:lnTo>
                  <a:lnTo>
                    <a:pt x="40" y="38"/>
                  </a:lnTo>
                  <a:lnTo>
                    <a:pt x="45" y="34"/>
                  </a:lnTo>
                  <a:lnTo>
                    <a:pt x="50" y="29"/>
                  </a:lnTo>
                  <a:lnTo>
                    <a:pt x="57" y="27"/>
                  </a:lnTo>
                  <a:lnTo>
                    <a:pt x="62" y="24"/>
                  </a:lnTo>
                  <a:lnTo>
                    <a:pt x="68" y="20"/>
                  </a:lnTo>
                  <a:lnTo>
                    <a:pt x="76" y="18"/>
                  </a:lnTo>
                  <a:lnTo>
                    <a:pt x="82" y="17"/>
                  </a:lnTo>
                  <a:lnTo>
                    <a:pt x="89" y="16"/>
                  </a:lnTo>
                  <a:lnTo>
                    <a:pt x="96" y="15"/>
                  </a:lnTo>
                  <a:lnTo>
                    <a:pt x="103" y="15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6" y="1"/>
                  </a:lnTo>
                  <a:lnTo>
                    <a:pt x="78" y="3"/>
                  </a:lnTo>
                  <a:lnTo>
                    <a:pt x="69" y="5"/>
                  </a:lnTo>
                  <a:lnTo>
                    <a:pt x="62" y="7"/>
                  </a:lnTo>
                  <a:lnTo>
                    <a:pt x="55" y="10"/>
                  </a:lnTo>
                  <a:lnTo>
                    <a:pt x="48" y="14"/>
                  </a:lnTo>
                  <a:lnTo>
                    <a:pt x="41" y="18"/>
                  </a:lnTo>
                  <a:lnTo>
                    <a:pt x="35" y="23"/>
                  </a:lnTo>
                  <a:lnTo>
                    <a:pt x="28" y="28"/>
                  </a:lnTo>
                  <a:lnTo>
                    <a:pt x="23" y="32"/>
                  </a:lnTo>
                  <a:lnTo>
                    <a:pt x="18" y="38"/>
                  </a:lnTo>
                  <a:lnTo>
                    <a:pt x="13" y="43"/>
                  </a:lnTo>
                  <a:lnTo>
                    <a:pt x="8" y="49"/>
                  </a:lnTo>
                  <a:lnTo>
                    <a:pt x="5" y="54"/>
                  </a:lnTo>
                  <a:lnTo>
                    <a:pt x="1" y="60"/>
                  </a:lnTo>
                  <a:lnTo>
                    <a:pt x="5" y="56"/>
                  </a:lnTo>
                  <a:lnTo>
                    <a:pt x="1" y="60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3" y="68"/>
                  </a:lnTo>
                  <a:lnTo>
                    <a:pt x="5" y="69"/>
                  </a:lnTo>
                  <a:lnTo>
                    <a:pt x="8" y="70"/>
                  </a:lnTo>
                  <a:lnTo>
                    <a:pt x="12" y="70"/>
                  </a:lnTo>
                  <a:lnTo>
                    <a:pt x="15" y="69"/>
                  </a:lnTo>
                  <a:lnTo>
                    <a:pt x="17" y="66"/>
                  </a:lnTo>
                  <a:lnTo>
                    <a:pt x="13" y="7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5" name="Freeform 658">
              <a:extLst>
                <a:ext uri="{FF2B5EF4-FFF2-40B4-BE49-F238E27FC236}">
                  <a16:creationId xmlns:a16="http://schemas.microsoft.com/office/drawing/2014/main" id="{3511836A-137A-43EC-ADCB-C81E82559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196"/>
              <a:ext cx="42" cy="23"/>
            </a:xfrm>
            <a:custGeom>
              <a:avLst/>
              <a:gdLst>
                <a:gd name="T0" fmla="*/ 0 w 42"/>
                <a:gd name="T1" fmla="*/ 14 h 23"/>
                <a:gd name="T2" fmla="*/ 9 w 42"/>
                <a:gd name="T3" fmla="*/ 22 h 23"/>
                <a:gd name="T4" fmla="*/ 14 w 42"/>
                <a:gd name="T5" fmla="*/ 21 h 23"/>
                <a:gd name="T6" fmla="*/ 19 w 42"/>
                <a:gd name="T7" fmla="*/ 20 h 23"/>
                <a:gd name="T8" fmla="*/ 22 w 42"/>
                <a:gd name="T9" fmla="*/ 19 h 23"/>
                <a:gd name="T10" fmla="*/ 26 w 42"/>
                <a:gd name="T11" fmla="*/ 18 h 23"/>
                <a:gd name="T12" fmla="*/ 30 w 42"/>
                <a:gd name="T13" fmla="*/ 17 h 23"/>
                <a:gd name="T14" fmla="*/ 34 w 42"/>
                <a:gd name="T15" fmla="*/ 14 h 23"/>
                <a:gd name="T16" fmla="*/ 37 w 42"/>
                <a:gd name="T17" fmla="*/ 13 h 23"/>
                <a:gd name="T18" fmla="*/ 41 w 42"/>
                <a:gd name="T19" fmla="*/ 12 h 23"/>
                <a:gd name="T20" fmla="*/ 34 w 42"/>
                <a:gd name="T21" fmla="*/ 0 h 23"/>
                <a:gd name="T22" fmla="*/ 30 w 42"/>
                <a:gd name="T23" fmla="*/ 2 h 23"/>
                <a:gd name="T24" fmla="*/ 26 w 42"/>
                <a:gd name="T25" fmla="*/ 4 h 23"/>
                <a:gd name="T26" fmla="*/ 23 w 42"/>
                <a:gd name="T27" fmla="*/ 6 h 23"/>
                <a:gd name="T28" fmla="*/ 21 w 42"/>
                <a:gd name="T29" fmla="*/ 6 h 23"/>
                <a:gd name="T30" fmla="*/ 18 w 42"/>
                <a:gd name="T31" fmla="*/ 7 h 23"/>
                <a:gd name="T32" fmla="*/ 14 w 42"/>
                <a:gd name="T33" fmla="*/ 8 h 23"/>
                <a:gd name="T34" fmla="*/ 11 w 42"/>
                <a:gd name="T35" fmla="*/ 9 h 23"/>
                <a:gd name="T36" fmla="*/ 6 w 42"/>
                <a:gd name="T37" fmla="*/ 9 h 23"/>
                <a:gd name="T38" fmla="*/ 15 w 42"/>
                <a:gd name="T39" fmla="*/ 17 h 23"/>
                <a:gd name="T40" fmla="*/ 6 w 42"/>
                <a:gd name="T41" fmla="*/ 9 h 23"/>
                <a:gd name="T42" fmla="*/ 3 w 42"/>
                <a:gd name="T43" fmla="*/ 11 h 23"/>
                <a:gd name="T44" fmla="*/ 1 w 42"/>
                <a:gd name="T45" fmla="*/ 13 h 23"/>
                <a:gd name="T46" fmla="*/ 0 w 42"/>
                <a:gd name="T47" fmla="*/ 14 h 23"/>
                <a:gd name="T48" fmla="*/ 0 w 42"/>
                <a:gd name="T49" fmla="*/ 17 h 23"/>
                <a:gd name="T50" fmla="*/ 1 w 42"/>
                <a:gd name="T51" fmla="*/ 19 h 23"/>
                <a:gd name="T52" fmla="*/ 3 w 42"/>
                <a:gd name="T53" fmla="*/ 21 h 23"/>
                <a:gd name="T54" fmla="*/ 5 w 42"/>
                <a:gd name="T55" fmla="*/ 22 h 23"/>
                <a:gd name="T56" fmla="*/ 9 w 42"/>
                <a:gd name="T57" fmla="*/ 22 h 23"/>
                <a:gd name="T58" fmla="*/ 0 w 42"/>
                <a:gd name="T59" fmla="*/ 14 h 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" h="23">
                  <a:moveTo>
                    <a:pt x="0" y="14"/>
                  </a:moveTo>
                  <a:lnTo>
                    <a:pt x="9" y="22"/>
                  </a:lnTo>
                  <a:lnTo>
                    <a:pt x="14" y="21"/>
                  </a:lnTo>
                  <a:lnTo>
                    <a:pt x="19" y="20"/>
                  </a:lnTo>
                  <a:lnTo>
                    <a:pt x="22" y="19"/>
                  </a:lnTo>
                  <a:lnTo>
                    <a:pt x="26" y="18"/>
                  </a:lnTo>
                  <a:lnTo>
                    <a:pt x="30" y="17"/>
                  </a:lnTo>
                  <a:lnTo>
                    <a:pt x="34" y="14"/>
                  </a:lnTo>
                  <a:lnTo>
                    <a:pt x="37" y="13"/>
                  </a:lnTo>
                  <a:lnTo>
                    <a:pt x="41" y="12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6" y="4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8" y="7"/>
                  </a:lnTo>
                  <a:lnTo>
                    <a:pt x="14" y="8"/>
                  </a:lnTo>
                  <a:lnTo>
                    <a:pt x="11" y="9"/>
                  </a:lnTo>
                  <a:lnTo>
                    <a:pt x="6" y="9"/>
                  </a:lnTo>
                  <a:lnTo>
                    <a:pt x="15" y="17"/>
                  </a:lnTo>
                  <a:lnTo>
                    <a:pt x="6" y="9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9" y="22"/>
                  </a:lnTo>
                  <a:lnTo>
                    <a:pt x="0" y="14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6" name="Freeform 659">
              <a:extLst>
                <a:ext uri="{FF2B5EF4-FFF2-40B4-BE49-F238E27FC236}">
                  <a16:creationId xmlns:a16="http://schemas.microsoft.com/office/drawing/2014/main" id="{3D93CF00-7F7D-48D6-9F87-70E40FCBD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1005"/>
              <a:ext cx="922" cy="542"/>
            </a:xfrm>
            <a:custGeom>
              <a:avLst/>
              <a:gdLst>
                <a:gd name="T0" fmla="*/ 1 w 922"/>
                <a:gd name="T1" fmla="*/ 5 h 542"/>
                <a:gd name="T2" fmla="*/ 411 w 922"/>
                <a:gd name="T3" fmla="*/ 515 h 542"/>
                <a:gd name="T4" fmla="*/ 419 w 922"/>
                <a:gd name="T5" fmla="*/ 521 h 542"/>
                <a:gd name="T6" fmla="*/ 430 w 922"/>
                <a:gd name="T7" fmla="*/ 527 h 542"/>
                <a:gd name="T8" fmla="*/ 442 w 922"/>
                <a:gd name="T9" fmla="*/ 533 h 542"/>
                <a:gd name="T10" fmla="*/ 455 w 922"/>
                <a:gd name="T11" fmla="*/ 538 h 542"/>
                <a:gd name="T12" fmla="*/ 468 w 922"/>
                <a:gd name="T13" fmla="*/ 541 h 542"/>
                <a:gd name="T14" fmla="*/ 477 w 922"/>
                <a:gd name="T15" fmla="*/ 541 h 542"/>
                <a:gd name="T16" fmla="*/ 481 w 922"/>
                <a:gd name="T17" fmla="*/ 539 h 542"/>
                <a:gd name="T18" fmla="*/ 478 w 922"/>
                <a:gd name="T19" fmla="*/ 533 h 542"/>
                <a:gd name="T20" fmla="*/ 68 w 922"/>
                <a:gd name="T21" fmla="*/ 23 h 542"/>
                <a:gd name="T22" fmla="*/ 63 w 922"/>
                <a:gd name="T23" fmla="*/ 19 h 542"/>
                <a:gd name="T24" fmla="*/ 54 w 922"/>
                <a:gd name="T25" fmla="*/ 15 h 542"/>
                <a:gd name="T26" fmla="*/ 41 w 922"/>
                <a:gd name="T27" fmla="*/ 10 h 542"/>
                <a:gd name="T28" fmla="*/ 28 w 922"/>
                <a:gd name="T29" fmla="*/ 5 h 542"/>
                <a:gd name="T30" fmla="*/ 16 w 922"/>
                <a:gd name="T31" fmla="*/ 2 h 542"/>
                <a:gd name="T32" fmla="*/ 6 w 922"/>
                <a:gd name="T33" fmla="*/ 0 h 542"/>
                <a:gd name="T34" fmla="*/ 0 w 922"/>
                <a:gd name="T35" fmla="*/ 1 h 542"/>
                <a:gd name="T36" fmla="*/ 1 w 922"/>
                <a:gd name="T37" fmla="*/ 5 h 542"/>
                <a:gd name="T38" fmla="*/ 871 w 922"/>
                <a:gd name="T39" fmla="*/ 221 h 542"/>
                <a:gd name="T40" fmla="*/ 792 w 922"/>
                <a:gd name="T41" fmla="*/ 303 h 542"/>
                <a:gd name="T42" fmla="*/ 834 w 922"/>
                <a:gd name="T43" fmla="*/ 317 h 542"/>
                <a:gd name="T44" fmla="*/ 921 w 922"/>
                <a:gd name="T45" fmla="*/ 227 h 542"/>
                <a:gd name="T46" fmla="*/ 920 w 922"/>
                <a:gd name="T47" fmla="*/ 225 h 542"/>
                <a:gd name="T48" fmla="*/ 915 w 922"/>
                <a:gd name="T49" fmla="*/ 224 h 542"/>
                <a:gd name="T50" fmla="*/ 909 w 922"/>
                <a:gd name="T51" fmla="*/ 222 h 542"/>
                <a:gd name="T52" fmla="*/ 901 w 922"/>
                <a:gd name="T53" fmla="*/ 220 h 542"/>
                <a:gd name="T54" fmla="*/ 891 w 922"/>
                <a:gd name="T55" fmla="*/ 219 h 542"/>
                <a:gd name="T56" fmla="*/ 882 w 922"/>
                <a:gd name="T57" fmla="*/ 218 h 542"/>
                <a:gd name="T58" fmla="*/ 875 w 922"/>
                <a:gd name="T59" fmla="*/ 219 h 542"/>
                <a:gd name="T60" fmla="*/ 871 w 922"/>
                <a:gd name="T61" fmla="*/ 221 h 542"/>
                <a:gd name="T62" fmla="*/ 1 w 922"/>
                <a:gd name="T63" fmla="*/ 5 h 5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22" h="542">
                  <a:moveTo>
                    <a:pt x="1" y="5"/>
                  </a:moveTo>
                  <a:lnTo>
                    <a:pt x="411" y="515"/>
                  </a:lnTo>
                  <a:lnTo>
                    <a:pt x="419" y="521"/>
                  </a:lnTo>
                  <a:lnTo>
                    <a:pt x="430" y="527"/>
                  </a:lnTo>
                  <a:lnTo>
                    <a:pt x="442" y="533"/>
                  </a:lnTo>
                  <a:lnTo>
                    <a:pt x="455" y="538"/>
                  </a:lnTo>
                  <a:lnTo>
                    <a:pt x="468" y="541"/>
                  </a:lnTo>
                  <a:lnTo>
                    <a:pt x="477" y="541"/>
                  </a:lnTo>
                  <a:lnTo>
                    <a:pt x="481" y="539"/>
                  </a:lnTo>
                  <a:lnTo>
                    <a:pt x="478" y="533"/>
                  </a:lnTo>
                  <a:lnTo>
                    <a:pt x="68" y="23"/>
                  </a:lnTo>
                  <a:lnTo>
                    <a:pt x="63" y="19"/>
                  </a:lnTo>
                  <a:lnTo>
                    <a:pt x="54" y="15"/>
                  </a:lnTo>
                  <a:lnTo>
                    <a:pt x="41" y="10"/>
                  </a:lnTo>
                  <a:lnTo>
                    <a:pt x="28" y="5"/>
                  </a:lnTo>
                  <a:lnTo>
                    <a:pt x="16" y="2"/>
                  </a:lnTo>
                  <a:lnTo>
                    <a:pt x="6" y="0"/>
                  </a:lnTo>
                  <a:lnTo>
                    <a:pt x="0" y="1"/>
                  </a:lnTo>
                  <a:lnTo>
                    <a:pt x="1" y="5"/>
                  </a:lnTo>
                  <a:lnTo>
                    <a:pt x="871" y="221"/>
                  </a:lnTo>
                  <a:lnTo>
                    <a:pt x="792" y="303"/>
                  </a:lnTo>
                  <a:lnTo>
                    <a:pt x="834" y="317"/>
                  </a:lnTo>
                  <a:lnTo>
                    <a:pt x="921" y="227"/>
                  </a:lnTo>
                  <a:lnTo>
                    <a:pt x="920" y="225"/>
                  </a:lnTo>
                  <a:lnTo>
                    <a:pt x="915" y="224"/>
                  </a:lnTo>
                  <a:lnTo>
                    <a:pt x="909" y="222"/>
                  </a:lnTo>
                  <a:lnTo>
                    <a:pt x="901" y="220"/>
                  </a:lnTo>
                  <a:lnTo>
                    <a:pt x="891" y="219"/>
                  </a:lnTo>
                  <a:lnTo>
                    <a:pt x="882" y="218"/>
                  </a:lnTo>
                  <a:lnTo>
                    <a:pt x="875" y="219"/>
                  </a:lnTo>
                  <a:lnTo>
                    <a:pt x="871" y="221"/>
                  </a:lnTo>
                  <a:lnTo>
                    <a:pt x="1" y="5"/>
                  </a:lnTo>
                </a:path>
              </a:pathLst>
            </a:custGeom>
            <a:solidFill>
              <a:srgbClr val="7F7F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7" name="Freeform 660">
              <a:extLst>
                <a:ext uri="{FF2B5EF4-FFF2-40B4-BE49-F238E27FC236}">
                  <a16:creationId xmlns:a16="http://schemas.microsoft.com/office/drawing/2014/main" id="{4A658032-105F-4BDD-9776-D36A393CC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1005"/>
              <a:ext cx="486" cy="548"/>
            </a:xfrm>
            <a:custGeom>
              <a:avLst/>
              <a:gdLst>
                <a:gd name="T0" fmla="*/ 1 w 486"/>
                <a:gd name="T1" fmla="*/ 5 h 548"/>
                <a:gd name="T2" fmla="*/ 414 w 486"/>
                <a:gd name="T3" fmla="*/ 521 h 548"/>
                <a:gd name="T4" fmla="*/ 422 w 486"/>
                <a:gd name="T5" fmla="*/ 527 h 548"/>
                <a:gd name="T6" fmla="*/ 433 w 486"/>
                <a:gd name="T7" fmla="*/ 533 h 548"/>
                <a:gd name="T8" fmla="*/ 446 w 486"/>
                <a:gd name="T9" fmla="*/ 539 h 548"/>
                <a:gd name="T10" fmla="*/ 459 w 486"/>
                <a:gd name="T11" fmla="*/ 544 h 548"/>
                <a:gd name="T12" fmla="*/ 471 w 486"/>
                <a:gd name="T13" fmla="*/ 547 h 548"/>
                <a:gd name="T14" fmla="*/ 480 w 486"/>
                <a:gd name="T15" fmla="*/ 547 h 548"/>
                <a:gd name="T16" fmla="*/ 485 w 486"/>
                <a:gd name="T17" fmla="*/ 545 h 548"/>
                <a:gd name="T18" fmla="*/ 482 w 486"/>
                <a:gd name="T19" fmla="*/ 539 h 548"/>
                <a:gd name="T20" fmla="*/ 69 w 486"/>
                <a:gd name="T21" fmla="*/ 23 h 548"/>
                <a:gd name="T22" fmla="*/ 63 w 486"/>
                <a:gd name="T23" fmla="*/ 19 h 548"/>
                <a:gd name="T24" fmla="*/ 54 w 486"/>
                <a:gd name="T25" fmla="*/ 15 h 548"/>
                <a:gd name="T26" fmla="*/ 42 w 486"/>
                <a:gd name="T27" fmla="*/ 10 h 548"/>
                <a:gd name="T28" fmla="*/ 28 w 486"/>
                <a:gd name="T29" fmla="*/ 5 h 548"/>
                <a:gd name="T30" fmla="*/ 16 w 486"/>
                <a:gd name="T31" fmla="*/ 2 h 548"/>
                <a:gd name="T32" fmla="*/ 6 w 486"/>
                <a:gd name="T33" fmla="*/ 0 h 548"/>
                <a:gd name="T34" fmla="*/ 0 w 486"/>
                <a:gd name="T35" fmla="*/ 1 h 548"/>
                <a:gd name="T36" fmla="*/ 1 w 486"/>
                <a:gd name="T37" fmla="*/ 5 h 5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86" h="548">
                  <a:moveTo>
                    <a:pt x="1" y="5"/>
                  </a:moveTo>
                  <a:lnTo>
                    <a:pt x="414" y="521"/>
                  </a:lnTo>
                  <a:lnTo>
                    <a:pt x="422" y="527"/>
                  </a:lnTo>
                  <a:lnTo>
                    <a:pt x="433" y="533"/>
                  </a:lnTo>
                  <a:lnTo>
                    <a:pt x="446" y="539"/>
                  </a:lnTo>
                  <a:lnTo>
                    <a:pt x="459" y="544"/>
                  </a:lnTo>
                  <a:lnTo>
                    <a:pt x="471" y="547"/>
                  </a:lnTo>
                  <a:lnTo>
                    <a:pt x="480" y="547"/>
                  </a:lnTo>
                  <a:lnTo>
                    <a:pt x="485" y="545"/>
                  </a:lnTo>
                  <a:lnTo>
                    <a:pt x="482" y="539"/>
                  </a:lnTo>
                  <a:lnTo>
                    <a:pt x="69" y="23"/>
                  </a:lnTo>
                  <a:lnTo>
                    <a:pt x="63" y="19"/>
                  </a:lnTo>
                  <a:lnTo>
                    <a:pt x="54" y="15"/>
                  </a:lnTo>
                  <a:lnTo>
                    <a:pt x="42" y="10"/>
                  </a:lnTo>
                  <a:lnTo>
                    <a:pt x="28" y="5"/>
                  </a:lnTo>
                  <a:lnTo>
                    <a:pt x="16" y="2"/>
                  </a:lnTo>
                  <a:lnTo>
                    <a:pt x="6" y="0"/>
                  </a:lnTo>
                  <a:lnTo>
                    <a:pt x="0" y="1"/>
                  </a:lnTo>
                  <a:lnTo>
                    <a:pt x="1" y="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8" name="Freeform 661">
              <a:extLst>
                <a:ext uri="{FF2B5EF4-FFF2-40B4-BE49-F238E27FC236}">
                  <a16:creationId xmlns:a16="http://schemas.microsoft.com/office/drawing/2014/main" id="{D2DEBD5C-7172-4588-9980-6EB93480A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1225"/>
              <a:ext cx="132" cy="102"/>
            </a:xfrm>
            <a:custGeom>
              <a:avLst/>
              <a:gdLst>
                <a:gd name="T0" fmla="*/ 80 w 132"/>
                <a:gd name="T1" fmla="*/ 3 h 102"/>
                <a:gd name="T2" fmla="*/ 0 w 132"/>
                <a:gd name="T3" fmla="*/ 86 h 102"/>
                <a:gd name="T4" fmla="*/ 43 w 132"/>
                <a:gd name="T5" fmla="*/ 101 h 102"/>
                <a:gd name="T6" fmla="*/ 131 w 132"/>
                <a:gd name="T7" fmla="*/ 10 h 102"/>
                <a:gd name="T8" fmla="*/ 130 w 132"/>
                <a:gd name="T9" fmla="*/ 8 h 102"/>
                <a:gd name="T10" fmla="*/ 125 w 132"/>
                <a:gd name="T11" fmla="*/ 6 h 102"/>
                <a:gd name="T12" fmla="*/ 119 w 132"/>
                <a:gd name="T13" fmla="*/ 4 h 102"/>
                <a:gd name="T14" fmla="*/ 111 w 132"/>
                <a:gd name="T15" fmla="*/ 2 h 102"/>
                <a:gd name="T16" fmla="*/ 101 w 132"/>
                <a:gd name="T17" fmla="*/ 1 h 102"/>
                <a:gd name="T18" fmla="*/ 91 w 132"/>
                <a:gd name="T19" fmla="*/ 0 h 102"/>
                <a:gd name="T20" fmla="*/ 85 w 132"/>
                <a:gd name="T21" fmla="*/ 1 h 102"/>
                <a:gd name="T22" fmla="*/ 80 w 132"/>
                <a:gd name="T23" fmla="*/ 3 h 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2" h="102">
                  <a:moveTo>
                    <a:pt x="80" y="3"/>
                  </a:moveTo>
                  <a:lnTo>
                    <a:pt x="0" y="86"/>
                  </a:lnTo>
                  <a:lnTo>
                    <a:pt x="43" y="101"/>
                  </a:lnTo>
                  <a:lnTo>
                    <a:pt x="131" y="10"/>
                  </a:lnTo>
                  <a:lnTo>
                    <a:pt x="130" y="8"/>
                  </a:lnTo>
                  <a:lnTo>
                    <a:pt x="125" y="6"/>
                  </a:lnTo>
                  <a:lnTo>
                    <a:pt x="119" y="4"/>
                  </a:lnTo>
                  <a:lnTo>
                    <a:pt x="111" y="2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5" y="1"/>
                  </a:lnTo>
                  <a:lnTo>
                    <a:pt x="80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EA4C7FF-1B78-04A5-2D36-3DB0EDBDBBB8}"/>
              </a:ext>
            </a:extLst>
          </p:cNvPr>
          <p:cNvSpPr txBox="1"/>
          <p:nvPr/>
        </p:nvSpPr>
        <p:spPr>
          <a:xfrm>
            <a:off x="9402184" y="6422316"/>
            <a:ext cx="21945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© 2022 Chmura Economics and Analytics</a:t>
            </a:r>
          </a:p>
        </p:txBody>
      </p:sp>
    </p:spTree>
    <p:extLst>
      <p:ext uri="{BB962C8B-B14F-4D97-AF65-F5344CB8AC3E}">
        <p14:creationId xmlns:p14="http://schemas.microsoft.com/office/powerpoint/2010/main" val="201124904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52D5EDE-29D1-4DC0-8B6A-BA917A55135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751587856"/>
              </p:ext>
            </p:extLst>
          </p:nvPr>
        </p:nvGraphicFramePr>
        <p:xfrm>
          <a:off x="1134212" y="1536700"/>
          <a:ext cx="10094913" cy="456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E93D8E-0F26-5F37-059E-7823469A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17736"/>
            <a:ext cx="11382081" cy="924047"/>
          </a:xfrm>
        </p:spPr>
        <p:txBody>
          <a:bodyPr/>
          <a:lstStyle/>
          <a:p>
            <a:r>
              <a:rPr lang="en-US" dirty="0"/>
              <a:t>Real GDP Has Slowed—’Official’ Recession in Our Forecast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0C075-8731-31D9-8A87-8B67BE1DFFF7}"/>
              </a:ext>
            </a:extLst>
          </p:cNvPr>
          <p:cNvSpPr txBox="1"/>
          <p:nvPr/>
        </p:nvSpPr>
        <p:spPr>
          <a:xfrm>
            <a:off x="1606120" y="6256156"/>
            <a:ext cx="2663214" cy="2725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2835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BEA and Chmura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1477A5-099E-CE76-6FE1-8ED96624E9F9}"/>
              </a:ext>
            </a:extLst>
          </p:cNvPr>
          <p:cNvSpPr txBox="1"/>
          <p:nvPr/>
        </p:nvSpPr>
        <p:spPr>
          <a:xfrm>
            <a:off x="1257300" y="1327441"/>
            <a:ext cx="1995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232835"/>
                </a:solidFill>
                <a:latin typeface="Arial" panose="020B0604020202020204"/>
              </a:rPr>
              <a:t>Quarterly Annualized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3283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B2C66A-3A3D-B3DD-2DFF-E6A78077D656}"/>
              </a:ext>
            </a:extLst>
          </p:cNvPr>
          <p:cNvSpPr/>
          <p:nvPr/>
        </p:nvSpPr>
        <p:spPr>
          <a:xfrm>
            <a:off x="2348194" y="1698171"/>
            <a:ext cx="762043" cy="40238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7F5558-A26A-4256-FDFE-EB97DE970030}"/>
              </a:ext>
            </a:extLst>
          </p:cNvPr>
          <p:cNvSpPr/>
          <p:nvPr/>
        </p:nvSpPr>
        <p:spPr>
          <a:xfrm>
            <a:off x="8938242" y="1732084"/>
            <a:ext cx="254524" cy="3989986"/>
          </a:xfrm>
          <a:prstGeom prst="rect">
            <a:avLst/>
          </a:prstGeom>
          <a:noFill/>
          <a:ln w="38100">
            <a:solidFill>
              <a:srgbClr val="EE8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C0E4043A-8854-0B44-CD95-A161F7DFF8BC}"/>
              </a:ext>
            </a:extLst>
          </p:cNvPr>
          <p:cNvSpPr txBox="1"/>
          <p:nvPr/>
        </p:nvSpPr>
        <p:spPr>
          <a:xfrm>
            <a:off x="10234250" y="3103628"/>
            <a:ext cx="121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Forecast</a:t>
            </a:r>
          </a:p>
        </p:txBody>
      </p:sp>
    </p:spTree>
    <p:extLst>
      <p:ext uri="{BB962C8B-B14F-4D97-AF65-F5344CB8AC3E}">
        <p14:creationId xmlns:p14="http://schemas.microsoft.com/office/powerpoint/2010/main" val="4036896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F6BFBB-C1C7-30D1-F43C-470F2031E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17736"/>
            <a:ext cx="6946901" cy="924047"/>
          </a:xfrm>
        </p:spPr>
        <p:txBody>
          <a:bodyPr/>
          <a:lstStyle/>
          <a:p>
            <a:r>
              <a:rPr lang="en-US" dirty="0"/>
              <a:t>Summary National Economy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130E2C-E169-D112-40F6-403F977841F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/>
              <a:t>Interest rates expected to rise and hold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/>
              <a:t>Recession is highly likely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Unemployment rate will rise and ease tight labor market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/>
              <a:t>Sub-par growth will last for more than one year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8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479B7-7D51-B74D-9E6D-65F80F37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22812"/>
            <a:ext cx="10515601" cy="1152914"/>
          </a:xfrm>
        </p:spPr>
        <p:txBody>
          <a:bodyPr/>
          <a:lstStyle/>
          <a:p>
            <a:r>
              <a:rPr lang="en-US" dirty="0"/>
              <a:t>Carteret County Economic Outlook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A9168-1F9E-A640-9E8B-EC9F27A00E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8" y="3675726"/>
            <a:ext cx="10515601" cy="655978"/>
          </a:xfrm>
        </p:spPr>
        <p:txBody>
          <a:bodyPr/>
          <a:lstStyle/>
          <a:p>
            <a:r>
              <a:rPr lang="en-US" dirty="0"/>
              <a:t>January 12, 2023</a:t>
            </a:r>
          </a:p>
        </p:txBody>
      </p:sp>
    </p:spTree>
    <p:extLst>
      <p:ext uri="{BB962C8B-B14F-4D97-AF65-F5344CB8AC3E}">
        <p14:creationId xmlns:p14="http://schemas.microsoft.com/office/powerpoint/2010/main" val="1566176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8989F93-5A39-0D6C-62BE-C70E18A43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17736"/>
            <a:ext cx="10818814" cy="924047"/>
          </a:xfrm>
        </p:spPr>
        <p:txBody>
          <a:bodyPr>
            <a:normAutofit fontScale="90000"/>
          </a:bodyPr>
          <a:lstStyle/>
          <a:p>
            <a:r>
              <a:rPr lang="en-US" dirty="0"/>
              <a:t>North Carolina’s Employment Growth is Near the Top of the States and Leading Neighbors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024AEA2-469C-A47C-D867-1BF9520E8E81}"/>
              </a:ext>
            </a:extLst>
          </p:cNvPr>
          <p:cNvGraphicFramePr>
            <a:graphicFrameLocks/>
          </p:cNvGraphicFramePr>
          <p:nvPr/>
        </p:nvGraphicFramePr>
        <p:xfrm>
          <a:off x="1197137" y="1572768"/>
          <a:ext cx="10140696" cy="502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65">
            <a:extLst>
              <a:ext uri="{FF2B5EF4-FFF2-40B4-BE49-F238E27FC236}">
                <a16:creationId xmlns:a16="http://schemas.microsoft.com/office/drawing/2014/main" id="{08598563-54BC-5F84-383F-08B9AE9EF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7356" y="2635915"/>
            <a:ext cx="9473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#16 SC, 3.7%</a:t>
            </a:r>
            <a:endParaRPr lang="en-US" altLang="en-US" sz="1200" dirty="0">
              <a:solidFill>
                <a:schemeClr val="tx2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" name="Rectangle 166">
            <a:extLst>
              <a:ext uri="{FF2B5EF4-FFF2-40B4-BE49-F238E27FC236}">
                <a16:creationId xmlns:a16="http://schemas.microsoft.com/office/drawing/2014/main" id="{C6088CF2-CA87-23C4-A490-4D2BFA088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377" y="2427082"/>
            <a:ext cx="171841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#4 North Carolina, 4.3%</a:t>
            </a:r>
            <a:endParaRPr lang="en-US" altLang="en-US" sz="1200" b="1" dirty="0">
              <a:solidFill>
                <a:schemeClr val="accent2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" name="Rectangle 169">
            <a:extLst>
              <a:ext uri="{FF2B5EF4-FFF2-40B4-BE49-F238E27FC236}">
                <a16:creationId xmlns:a16="http://schemas.microsoft.com/office/drawing/2014/main" id="{BFED69FC-054C-6609-B79B-8DE8EC070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054" y="2982789"/>
            <a:ext cx="9366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#12 TN, 3.8%</a:t>
            </a:r>
            <a:endParaRPr lang="en-US" altLang="en-US" sz="1200" dirty="0">
              <a:solidFill>
                <a:schemeClr val="tx2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" name="Rectangle 167">
            <a:extLst>
              <a:ext uri="{FF2B5EF4-FFF2-40B4-BE49-F238E27FC236}">
                <a16:creationId xmlns:a16="http://schemas.microsoft.com/office/drawing/2014/main" id="{E835CE44-4EB6-6D46-567E-20C2FBFB8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8350" y="3561832"/>
            <a:ext cx="9473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#39 DE, 2.3%</a:t>
            </a:r>
            <a:endParaRPr lang="en-US" altLang="en-US" sz="1200" dirty="0">
              <a:solidFill>
                <a:schemeClr val="tx2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Rectangle 163">
            <a:extLst>
              <a:ext uri="{FF2B5EF4-FFF2-40B4-BE49-F238E27FC236}">
                <a16:creationId xmlns:a16="http://schemas.microsoft.com/office/drawing/2014/main" id="{29F6C7B1-E6BB-F0C7-FC0B-EFFAE9706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9000" y="3469499"/>
            <a:ext cx="92794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ea typeface="ＭＳ Ｐゴシック" panose="020B0600070205080204" pitchFamily="34" charset="-128"/>
              </a:rPr>
              <a:t>#31 VA, 2.7%</a:t>
            </a:r>
            <a:endParaRPr lang="en-US" altLang="en-US" sz="1200" dirty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" name="Rectangle 168">
            <a:extLst>
              <a:ext uri="{FF2B5EF4-FFF2-40B4-BE49-F238E27FC236}">
                <a16:creationId xmlns:a16="http://schemas.microsoft.com/office/drawing/2014/main" id="{C0663EA7-5FED-4879-2458-8C9FF252D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5895" y="3900604"/>
            <a:ext cx="97302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#45 MD, 1.9%</a:t>
            </a:r>
            <a:endParaRPr lang="en-US" altLang="en-US" sz="1200" dirty="0">
              <a:solidFill>
                <a:schemeClr val="tx2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81EC72-7F18-FCC0-8AC4-B98245E1B348}"/>
              </a:ext>
            </a:extLst>
          </p:cNvPr>
          <p:cNvSpPr txBox="1"/>
          <p:nvPr/>
        </p:nvSpPr>
        <p:spPr>
          <a:xfrm>
            <a:off x="1348966" y="6465034"/>
            <a:ext cx="15209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Source: Chmura, BLS</a:t>
            </a:r>
          </a:p>
        </p:txBody>
      </p:sp>
    </p:spTree>
    <p:extLst>
      <p:ext uri="{BB962C8B-B14F-4D97-AF65-F5344CB8AC3E}">
        <p14:creationId xmlns:p14="http://schemas.microsoft.com/office/powerpoint/2010/main" val="1365485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596B-615F-D5A4-2E9C-58D64D70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17736"/>
            <a:ext cx="10818814" cy="924047"/>
          </a:xfrm>
        </p:spPr>
        <p:txBody>
          <a:bodyPr/>
          <a:lstStyle/>
          <a:p>
            <a:r>
              <a:rPr lang="en-US" dirty="0"/>
              <a:t>North Carolina Employment Growth Typically Faster than the Nation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C607246-A1D2-11FB-A507-974403AEA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329"/>
            <a:ext cx="12192000" cy="401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2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5DF02-9788-FE3C-92A2-053584D42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17736"/>
            <a:ext cx="8584224" cy="924047"/>
          </a:xfrm>
        </p:spPr>
        <p:txBody>
          <a:bodyPr/>
          <a:lstStyle/>
          <a:p>
            <a:r>
              <a:rPr lang="en-US" dirty="0"/>
              <a:t>Carteret County: 3.7% Unemployment Rate in October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159560-FB15-79FA-E9C9-DB7FCEE81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9" t="29497" r="5385" b="10059"/>
          <a:stretch/>
        </p:blipFill>
        <p:spPr>
          <a:xfrm>
            <a:off x="325315" y="1521069"/>
            <a:ext cx="11658600" cy="42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13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97697-33DB-AB35-C40F-B0B0F5298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17736"/>
            <a:ext cx="9530380" cy="924047"/>
          </a:xfrm>
        </p:spPr>
        <p:txBody>
          <a:bodyPr/>
          <a:lstStyle/>
          <a:p>
            <a:r>
              <a:rPr lang="en-US" dirty="0"/>
              <a:t>Carteret County: Per Capita Income Varies By ZCTA (Zip Code)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C5A51-853C-22C0-7292-B1A8F6EBC6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63" t="38816" r="41803" b="11390"/>
          <a:stretch/>
        </p:blipFill>
        <p:spPr>
          <a:xfrm>
            <a:off x="1090246" y="1644161"/>
            <a:ext cx="7992208" cy="48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04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81A4-5426-629B-DCC8-7639519EB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Shed Is Broader Than the County Borders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FCE1051D-7439-4726-7DC3-BF53C4F21C1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783815" y="1536700"/>
            <a:ext cx="9041883" cy="53213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45AD5A-B0A1-59E4-DD08-9034757E3906}"/>
              </a:ext>
            </a:extLst>
          </p:cNvPr>
          <p:cNvSpPr txBox="1"/>
          <p:nvPr/>
        </p:nvSpPr>
        <p:spPr>
          <a:xfrm>
            <a:off x="4220308" y="6479931"/>
            <a:ext cx="487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45-Minute Drive Time From Beaufort By Block</a:t>
            </a:r>
          </a:p>
        </p:txBody>
      </p:sp>
    </p:spTree>
    <p:extLst>
      <p:ext uri="{BB962C8B-B14F-4D97-AF65-F5344CB8AC3E}">
        <p14:creationId xmlns:p14="http://schemas.microsoft.com/office/powerpoint/2010/main" val="3178583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8F2C-E563-85D7-3C34-A373FCCB6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Almost Doubles with 45-Minute Drive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FA9B4-EF5E-E612-C9DD-BC634F8AF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8" t="26968" r="48871" b="40680"/>
          <a:stretch/>
        </p:blipFill>
        <p:spPr>
          <a:xfrm>
            <a:off x="985412" y="1587012"/>
            <a:ext cx="11111566" cy="400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32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592633-1039-69B2-3F5A-23F872731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17736"/>
            <a:ext cx="7151078" cy="924047"/>
          </a:xfrm>
        </p:spPr>
        <p:txBody>
          <a:bodyPr/>
          <a:lstStyle/>
          <a:p>
            <a:r>
              <a:rPr lang="en-US" dirty="0"/>
              <a:t>Carteret County and Labor Shed Growing Slower than the State</a:t>
            </a:r>
          </a:p>
        </p:txBody>
      </p:sp>
      <p:pic>
        <p:nvPicPr>
          <p:cNvPr id="11" name="Content Placeholder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09AAA0A-8F23-2C0F-0337-74F1D48FE37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997898" y="1951893"/>
            <a:ext cx="10978569" cy="3619308"/>
          </a:xfrm>
        </p:spPr>
      </p:pic>
    </p:spTree>
    <p:extLst>
      <p:ext uri="{BB962C8B-B14F-4D97-AF65-F5344CB8AC3E}">
        <p14:creationId xmlns:p14="http://schemas.microsoft.com/office/powerpoint/2010/main" val="2781775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E4D2-B1DF-9F84-1EE6-20AC15C5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Carteret County 334 Jobs Above Pre-Covid Peak</a:t>
            </a:r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05E19003-FC6C-BE9C-A949-D294A37A0F7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010628" y="2303585"/>
            <a:ext cx="10631859" cy="3505008"/>
          </a:xfrm>
        </p:spPr>
      </p:pic>
    </p:spTree>
    <p:extLst>
      <p:ext uri="{BB962C8B-B14F-4D97-AF65-F5344CB8AC3E}">
        <p14:creationId xmlns:p14="http://schemas.microsoft.com/office/powerpoint/2010/main" val="2250016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3803-11E7-14D9-58CC-B56F1C82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17736"/>
            <a:ext cx="6333393" cy="924047"/>
          </a:xfrm>
        </p:spPr>
        <p:txBody>
          <a:bodyPr/>
          <a:lstStyle/>
          <a:p>
            <a:r>
              <a:rPr lang="en-US" dirty="0"/>
              <a:t>Wages in Carteret County Lower Than State and Nation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B0DF4108-DF4B-075E-6DE5-9CCDEA3A4CD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013457" y="2259622"/>
            <a:ext cx="10685200" cy="3522593"/>
          </a:xfrm>
        </p:spPr>
      </p:pic>
    </p:spTree>
    <p:extLst>
      <p:ext uri="{BB962C8B-B14F-4D97-AF65-F5344CB8AC3E}">
        <p14:creationId xmlns:p14="http://schemas.microsoft.com/office/powerpoint/2010/main" val="570969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3803-11E7-14D9-58CC-B56F1C82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17736"/>
            <a:ext cx="6333393" cy="924047"/>
          </a:xfrm>
        </p:spPr>
        <p:txBody>
          <a:bodyPr/>
          <a:lstStyle/>
          <a:p>
            <a:r>
              <a:rPr lang="en-US" dirty="0"/>
              <a:t>Wages in Carteret County Lower Than State and Nation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B0DF4108-DF4B-075E-6DE5-9CCDEA3A4CD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013457" y="2259622"/>
            <a:ext cx="10685200" cy="3522593"/>
          </a:xfr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55789C2-38C4-28D2-ED35-3D5CA769D458}"/>
              </a:ext>
            </a:extLst>
          </p:cNvPr>
          <p:cNvCxnSpPr>
            <a:endCxn id="5" idx="3"/>
          </p:cNvCxnSpPr>
          <p:nvPr/>
        </p:nvCxnSpPr>
        <p:spPr>
          <a:xfrm flipV="1">
            <a:off x="9346223" y="4020919"/>
            <a:ext cx="2352434" cy="3224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8EB815-4FF4-D5CC-BDFF-42471E1252C0}"/>
              </a:ext>
            </a:extLst>
          </p:cNvPr>
          <p:cNvCxnSpPr>
            <a:cxnSpLocks/>
          </p:cNvCxnSpPr>
          <p:nvPr/>
        </p:nvCxnSpPr>
        <p:spPr>
          <a:xfrm flipV="1">
            <a:off x="9366743" y="2837081"/>
            <a:ext cx="2331914" cy="6036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B3BC09-7DE4-C5C7-2843-2D49F6E714CC}"/>
              </a:ext>
            </a:extLst>
          </p:cNvPr>
          <p:cNvCxnSpPr>
            <a:cxnSpLocks/>
          </p:cNvCxnSpPr>
          <p:nvPr/>
        </p:nvCxnSpPr>
        <p:spPr>
          <a:xfrm flipV="1">
            <a:off x="6520966" y="4343400"/>
            <a:ext cx="2535111" cy="28115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5A75C2-C935-692E-45F6-13C9AFCF3E58}"/>
              </a:ext>
            </a:extLst>
          </p:cNvPr>
          <p:cNvCxnSpPr>
            <a:cxnSpLocks/>
          </p:cNvCxnSpPr>
          <p:nvPr/>
        </p:nvCxnSpPr>
        <p:spPr>
          <a:xfrm flipV="1">
            <a:off x="6391225" y="3537438"/>
            <a:ext cx="2535111" cy="28115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19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776D70-135E-9994-3FFD-33ED19CD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33" y="672757"/>
            <a:ext cx="3362609" cy="15481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Overview</a:t>
            </a:r>
            <a:endParaRPr lang="en-US" u="sng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86974-B285-3C17-F7DD-2D26A66816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60504" y="156842"/>
            <a:ext cx="6500191" cy="5197019"/>
          </a:xfrm>
        </p:spPr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National Economy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/>
              <a:t>Labor market is tight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/>
              <a:t>Inflation is high and driving Fed behavior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/>
              <a:t>Recession is likely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Carteret County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/>
              <a:t>Growing slower than the nation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/>
              <a:t>Tight labor market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/>
              <a:t>Now more than ever, economic developers need to work with educators and workforce officials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767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1757D-E8AF-58CD-D29F-7B02E4E5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364982"/>
            <a:ext cx="10149255" cy="924047"/>
          </a:xfrm>
        </p:spPr>
        <p:txBody>
          <a:bodyPr/>
          <a:lstStyle/>
          <a:p>
            <a:r>
              <a:rPr lang="en-US" dirty="0"/>
              <a:t>Cost of Living is Lower in Carteret County than the Nation but Higher than the State Average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0541695-86A1-7C2F-04F8-E2BEE99F085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r="30698"/>
          <a:stretch/>
        </p:blipFill>
        <p:spPr>
          <a:xfrm>
            <a:off x="2266155" y="1484555"/>
            <a:ext cx="7515601" cy="4322520"/>
          </a:xfrm>
        </p:spPr>
      </p:pic>
    </p:spTree>
    <p:extLst>
      <p:ext uri="{BB962C8B-B14F-4D97-AF65-F5344CB8AC3E}">
        <p14:creationId xmlns:p14="http://schemas.microsoft.com/office/powerpoint/2010/main" val="2751691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26011-989E-B9B7-A226-BC2EC4335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17736"/>
            <a:ext cx="11120006" cy="924047"/>
          </a:xfrm>
        </p:spPr>
        <p:txBody>
          <a:bodyPr/>
          <a:lstStyle/>
          <a:p>
            <a:r>
              <a:rPr lang="en-US" dirty="0"/>
              <a:t>Industry Mix Impacts Wages and Growth</a:t>
            </a:r>
          </a:p>
        </p:txBody>
      </p:sp>
      <p:pic>
        <p:nvPicPr>
          <p:cNvPr id="4" name="Picture 3" descr="Chart, radar chart&#10;&#10;Description automatically generated">
            <a:extLst>
              <a:ext uri="{FF2B5EF4-FFF2-40B4-BE49-F238E27FC236}">
                <a16:creationId xmlns:a16="http://schemas.microsoft.com/office/drawing/2014/main" id="{1883D9FA-A0BB-11FD-832E-0A7CC4DFF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35" r="28375" b="3952"/>
          <a:stretch/>
        </p:blipFill>
        <p:spPr>
          <a:xfrm>
            <a:off x="923731" y="1510720"/>
            <a:ext cx="6372808" cy="3100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A2FBE0-4D3B-8E2C-6277-AE6A5DAD2D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64" t="21530" r="35638" b="37894"/>
          <a:stretch/>
        </p:blipFill>
        <p:spPr>
          <a:xfrm>
            <a:off x="7120283" y="2684940"/>
            <a:ext cx="4814595" cy="386216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39F2365-1E82-CBE7-42A9-D0ACE40750B1}"/>
              </a:ext>
            </a:extLst>
          </p:cNvPr>
          <p:cNvSpPr/>
          <p:nvPr/>
        </p:nvSpPr>
        <p:spPr>
          <a:xfrm>
            <a:off x="5122506" y="3853543"/>
            <a:ext cx="597159" cy="36389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32E3AA-C8D4-13AE-A9C9-3ADB4C236C10}"/>
              </a:ext>
            </a:extLst>
          </p:cNvPr>
          <p:cNvSpPr/>
          <p:nvPr/>
        </p:nvSpPr>
        <p:spPr>
          <a:xfrm>
            <a:off x="7362750" y="5033256"/>
            <a:ext cx="597159" cy="36389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04BB2B3-CB61-5407-CF91-F5F309D17531}"/>
              </a:ext>
            </a:extLst>
          </p:cNvPr>
          <p:cNvSpPr/>
          <p:nvPr/>
        </p:nvSpPr>
        <p:spPr>
          <a:xfrm>
            <a:off x="7895493" y="5862663"/>
            <a:ext cx="1034502" cy="3638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F8A6B4-1C2C-1092-8B2E-8D6DBD2AB842}"/>
              </a:ext>
            </a:extLst>
          </p:cNvPr>
          <p:cNvSpPr/>
          <p:nvPr/>
        </p:nvSpPr>
        <p:spPr>
          <a:xfrm>
            <a:off x="2514601" y="2127838"/>
            <a:ext cx="805902" cy="3638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47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EBAD-8BFE-6F9D-DE18-C38E7FC9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8" y="417736"/>
            <a:ext cx="10252365" cy="924047"/>
          </a:xfrm>
        </p:spPr>
        <p:txBody>
          <a:bodyPr/>
          <a:lstStyle/>
          <a:p>
            <a:r>
              <a:rPr lang="en-US" dirty="0"/>
              <a:t>Covid Stimulus Funds Drove Spending and Supported Revenues Over Last 2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8ADB4-3E60-052B-EB23-D7932283448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Many communities are grappling with how to spend increased revenue</a:t>
            </a:r>
          </a:p>
          <a:p>
            <a:r>
              <a:rPr lang="en-US" dirty="0"/>
              <a:t>Investing in infrastructure enhances attractiveness of region for expansions</a:t>
            </a:r>
          </a:p>
          <a:p>
            <a:pPr lvl="1"/>
            <a:r>
              <a:rPr lang="en-US" dirty="0"/>
              <a:t>Expand air services</a:t>
            </a:r>
          </a:p>
          <a:p>
            <a:pPr lvl="1"/>
            <a:r>
              <a:rPr lang="en-US" dirty="0"/>
              <a:t>Inventory (land and buildings) for expanding firms</a:t>
            </a:r>
          </a:p>
          <a:p>
            <a:r>
              <a:rPr lang="en-US" dirty="0"/>
              <a:t>Workforce remains a top priority for firms</a:t>
            </a:r>
          </a:p>
          <a:p>
            <a:pPr lvl="1"/>
            <a:r>
              <a:rPr lang="en-US" dirty="0"/>
              <a:t>Work from home trend opportunity to attract more talent</a:t>
            </a:r>
          </a:p>
          <a:p>
            <a:pPr lvl="1"/>
            <a:r>
              <a:rPr lang="en-US" dirty="0"/>
              <a:t>Continue to invest and promote walkable communities</a:t>
            </a:r>
          </a:p>
          <a:p>
            <a:pPr lvl="1"/>
            <a:r>
              <a:rPr lang="en-US" dirty="0"/>
              <a:t>Support connectivity of K-12 to local firms, especially career technical education </a:t>
            </a:r>
          </a:p>
        </p:txBody>
      </p:sp>
    </p:spTree>
    <p:extLst>
      <p:ext uri="{BB962C8B-B14F-4D97-AF65-F5344CB8AC3E}">
        <p14:creationId xmlns:p14="http://schemas.microsoft.com/office/powerpoint/2010/main" val="198323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49F3C-A0CA-5478-1A59-50B8212B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03" y="15398"/>
            <a:ext cx="11772900" cy="721131"/>
          </a:xfrm>
        </p:spPr>
        <p:txBody>
          <a:bodyPr/>
          <a:lstStyle/>
          <a:p>
            <a:r>
              <a:rPr lang="en-US" dirty="0"/>
              <a:t>Carteret County Employment Expected To Grow 0.4% On Average Over Next 10 Years Compared with 0.8% in U.S.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D6BB29-E5BA-83F4-03E9-0C07D6D7AC3E}"/>
              </a:ext>
            </a:extLst>
          </p:cNvPr>
          <p:cNvSpPr txBox="1"/>
          <p:nvPr/>
        </p:nvSpPr>
        <p:spPr>
          <a:xfrm>
            <a:off x="878033" y="6647935"/>
            <a:ext cx="228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Chmura’s JobsEQ.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3481D-5F1B-8FB4-7628-8D14E0E3A268}"/>
              </a:ext>
            </a:extLst>
          </p:cNvPr>
          <p:cNvSpPr txBox="1"/>
          <p:nvPr/>
        </p:nvSpPr>
        <p:spPr>
          <a:xfrm>
            <a:off x="4552950" y="6531391"/>
            <a:ext cx="4552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Beaufort 45-Minute Drive Time Growing a Slower 0.2% Per Year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59252D-2D02-FC81-F372-65FB878D6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777369"/>
              </p:ext>
            </p:extLst>
          </p:nvPr>
        </p:nvGraphicFramePr>
        <p:xfrm>
          <a:off x="878034" y="1085805"/>
          <a:ext cx="11313966" cy="5445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9616">
                  <a:extLst>
                    <a:ext uri="{9D8B030D-6E8A-4147-A177-3AD203B41FA5}">
                      <a16:colId xmlns:a16="http://schemas.microsoft.com/office/drawing/2014/main" val="341099908"/>
                    </a:ext>
                  </a:extLst>
                </a:gridCol>
                <a:gridCol w="681278">
                  <a:extLst>
                    <a:ext uri="{9D8B030D-6E8A-4147-A177-3AD203B41FA5}">
                      <a16:colId xmlns:a16="http://schemas.microsoft.com/office/drawing/2014/main" val="1088297116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3748875215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4205588583"/>
                    </a:ext>
                  </a:extLst>
                </a:gridCol>
                <a:gridCol w="890976">
                  <a:extLst>
                    <a:ext uri="{9D8B030D-6E8A-4147-A177-3AD203B41FA5}">
                      <a16:colId xmlns:a16="http://schemas.microsoft.com/office/drawing/2014/main" val="98440566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1076309997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2779194126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2117733299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2241286858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3759935024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3772859603"/>
                    </a:ext>
                  </a:extLst>
                </a:gridCol>
              </a:tblGrid>
              <a:tr h="15004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Current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2-Year History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1-Year Forecast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689324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Industry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Empl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Avg Ann Wages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LQ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Empl Change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Ann %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Total Demand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Exits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Transfers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Empl Growth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Ann % Growth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21137500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Finance and Insurance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520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$79,832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-50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-4.5%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-2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-0.4%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96465648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Public Administration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1,909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$48,754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1.52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-4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37262716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Information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$57,366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-10.1%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65792648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Health Care and Social Assistance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3,457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$57,586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59872821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Manufacturing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1,006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$43,533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-0.8%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229107890"/>
                  </a:ext>
                </a:extLst>
              </a:tr>
              <a:tr h="10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Management of Companies and Enterprises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$82,696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-14.4%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588928985"/>
                  </a:ext>
                </a:extLst>
              </a:tr>
              <a:tr h="120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Mining, Quarrying, and Oil and Gas Extraction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$55,455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2.0%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08350417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Utilities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$71,011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1.05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3.0%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83294144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Agriculture, Forestry, Fishing and Hunting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$31,096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1.7%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54097720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Transportation and Warehousing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458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$46,558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78097923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Wholesale Trade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412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$63,841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4.0%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4186596023"/>
                  </a:ext>
                </a:extLst>
              </a:tr>
              <a:tr h="166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Other Services (except Public Administration)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1,361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$26,191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1.17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1.7%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0.7%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76324301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Retail Trade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4,611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$29,593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1.68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566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-1.0%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21087980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Arts, Entertainment, and Recreation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794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$27,782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1.57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4.8%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2.6%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886105568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Real Estate and Rental and Leasing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769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$48,761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61389794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Construction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2,219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$46,697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1.38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210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361963723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Administrative, Support, Waste </a:t>
                      </a:r>
                      <a:r>
                        <a:rPr lang="en-US" sz="1200" u="none" strike="noStrike" dirty="0" err="1">
                          <a:effectLst/>
                        </a:rPr>
                        <a:t>Mgmt</a:t>
                      </a:r>
                      <a:r>
                        <a:rPr lang="en-US" sz="1200" u="none" strike="noStrike" dirty="0">
                          <a:effectLst/>
                        </a:rPr>
                        <a:t> Remediation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1,486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$34,570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4.4%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421070613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Professional, Scientific, Technical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1,078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$65,137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0.55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6.9%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82922438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Educational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1,714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$44,539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63697932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Accommodation and Food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4,475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$23,177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1.98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824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1.9%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85213522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Total - All Industries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26,929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$41,258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1.00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1,080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2.1%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3,016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1,145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1,777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95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0.4%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591337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6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49F3C-A0CA-5478-1A59-50B8212B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03" y="15398"/>
            <a:ext cx="11772900" cy="721131"/>
          </a:xfrm>
        </p:spPr>
        <p:txBody>
          <a:bodyPr/>
          <a:lstStyle/>
          <a:p>
            <a:r>
              <a:rPr lang="en-US" dirty="0"/>
              <a:t>Employment in Some Industries Still Shy of Pre-Covid Peak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D6BB29-E5BA-83F4-03E9-0C07D6D7AC3E}"/>
              </a:ext>
            </a:extLst>
          </p:cNvPr>
          <p:cNvSpPr txBox="1"/>
          <p:nvPr/>
        </p:nvSpPr>
        <p:spPr>
          <a:xfrm>
            <a:off x="878033" y="6647935"/>
            <a:ext cx="228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Chmura’s JobsEQ.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3481D-5F1B-8FB4-7628-8D14E0E3A268}"/>
              </a:ext>
            </a:extLst>
          </p:cNvPr>
          <p:cNvSpPr txBox="1"/>
          <p:nvPr/>
        </p:nvSpPr>
        <p:spPr>
          <a:xfrm>
            <a:off x="4552950" y="6531391"/>
            <a:ext cx="4552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Beaufort 45-Minute Drive Time Growing a Slower 0.2% Per Year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59252D-2D02-FC81-F372-65FB878D6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472755"/>
              </p:ext>
            </p:extLst>
          </p:nvPr>
        </p:nvGraphicFramePr>
        <p:xfrm>
          <a:off x="878034" y="1085805"/>
          <a:ext cx="11313966" cy="5445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9616">
                  <a:extLst>
                    <a:ext uri="{9D8B030D-6E8A-4147-A177-3AD203B41FA5}">
                      <a16:colId xmlns:a16="http://schemas.microsoft.com/office/drawing/2014/main" val="341099908"/>
                    </a:ext>
                  </a:extLst>
                </a:gridCol>
                <a:gridCol w="681278">
                  <a:extLst>
                    <a:ext uri="{9D8B030D-6E8A-4147-A177-3AD203B41FA5}">
                      <a16:colId xmlns:a16="http://schemas.microsoft.com/office/drawing/2014/main" val="1088297116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3748875215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4205588583"/>
                    </a:ext>
                  </a:extLst>
                </a:gridCol>
                <a:gridCol w="890976">
                  <a:extLst>
                    <a:ext uri="{9D8B030D-6E8A-4147-A177-3AD203B41FA5}">
                      <a16:colId xmlns:a16="http://schemas.microsoft.com/office/drawing/2014/main" val="98440566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1076309997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2779194126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2117733299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2241286858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3759935024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3772859603"/>
                    </a:ext>
                  </a:extLst>
                </a:gridCol>
              </a:tblGrid>
              <a:tr h="15004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Current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2-Year History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1-Year Forecast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689324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Industry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Empl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Avg Ann Wages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LQ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Empl Change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Ann %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Total Demand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Exits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Transfers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Empl Growth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Ann % Growth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21137500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Finance and Insurance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520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$79,832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-50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-4.5%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-2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-0.4%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65648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Public Administration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1,909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$48,754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1.52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-4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-0.2%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62716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Information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$57,366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-10.1%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0.2%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92648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Health Care and Social Assistance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3,457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$57,586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0.6%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72821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Manufacturing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1,006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$43,533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-0.8%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-0.3%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107890"/>
                  </a:ext>
                </a:extLst>
              </a:tr>
              <a:tr h="10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Management of Companies and Enterprises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$82,696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-14.4%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-0.3%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928985"/>
                  </a:ext>
                </a:extLst>
              </a:tr>
              <a:tr h="120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Mining, Quarrying, and Oil and Gas Extraction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$55,455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2.0%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08350417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Utilities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$71,011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1.05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3.0%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-1.1%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83294144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Agriculture, Forestry, Fishing and Hunting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$31,096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1.7%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54097720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Transportation and Warehousing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458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$46,558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78097923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Wholesale Trade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412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$63,841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4.0%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4186596023"/>
                  </a:ext>
                </a:extLst>
              </a:tr>
              <a:tr h="166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Other Services (except Public Administration)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1,361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$26,191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1.17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1.7%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0.7%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76324301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Retail Trade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4,611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$29,593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1.68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566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-1.0%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21087980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Arts, Entertainment, and Recreation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794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$27,782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1.57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4.8%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2.6%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886105568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Real Estate and Rental and Leasing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769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$48,761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61389794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Construction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2,219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$46,697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1.38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210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361963723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Administrative, Support, Waste </a:t>
                      </a:r>
                      <a:r>
                        <a:rPr lang="en-US" sz="1200" u="none" strike="noStrike" dirty="0" err="1">
                          <a:effectLst/>
                        </a:rPr>
                        <a:t>Mgmt</a:t>
                      </a:r>
                      <a:r>
                        <a:rPr lang="en-US" sz="1200" u="none" strike="noStrike" dirty="0">
                          <a:effectLst/>
                        </a:rPr>
                        <a:t> Remediation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1,486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$34,570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4.4%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421070613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Professional, Scientific, Technical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1,078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$65,137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0.55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6.9%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82922438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Educational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1,714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$44,539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63697932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Accommodation and Food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4,475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$23,177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1.98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824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1.9%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85213522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Total - All Industries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26,929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$41,258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1.00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1,080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2.1%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3,016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1,145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1,777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95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0.4%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591337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348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49F3C-A0CA-5478-1A59-50B8212B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03" y="15398"/>
            <a:ext cx="11772900" cy="721131"/>
          </a:xfrm>
        </p:spPr>
        <p:txBody>
          <a:bodyPr/>
          <a:lstStyle/>
          <a:p>
            <a:r>
              <a:rPr lang="en-US" dirty="0"/>
              <a:t>Strong Competitive Advantage in 7 Sectors Mainly Around Tourism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D6BB29-E5BA-83F4-03E9-0C07D6D7AC3E}"/>
              </a:ext>
            </a:extLst>
          </p:cNvPr>
          <p:cNvSpPr txBox="1"/>
          <p:nvPr/>
        </p:nvSpPr>
        <p:spPr>
          <a:xfrm>
            <a:off x="878033" y="6647935"/>
            <a:ext cx="228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Chmura’s JobsEQ.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3481D-5F1B-8FB4-7628-8D14E0E3A268}"/>
              </a:ext>
            </a:extLst>
          </p:cNvPr>
          <p:cNvSpPr txBox="1"/>
          <p:nvPr/>
        </p:nvSpPr>
        <p:spPr>
          <a:xfrm>
            <a:off x="4552950" y="6531391"/>
            <a:ext cx="4552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Beaufort 45-Minute Drive Time Growing a Slower 0.2% Per Year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59252D-2D02-FC81-F372-65FB878D6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178171"/>
              </p:ext>
            </p:extLst>
          </p:nvPr>
        </p:nvGraphicFramePr>
        <p:xfrm>
          <a:off x="878034" y="1085805"/>
          <a:ext cx="11313966" cy="5445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9616">
                  <a:extLst>
                    <a:ext uri="{9D8B030D-6E8A-4147-A177-3AD203B41FA5}">
                      <a16:colId xmlns:a16="http://schemas.microsoft.com/office/drawing/2014/main" val="341099908"/>
                    </a:ext>
                  </a:extLst>
                </a:gridCol>
                <a:gridCol w="681278">
                  <a:extLst>
                    <a:ext uri="{9D8B030D-6E8A-4147-A177-3AD203B41FA5}">
                      <a16:colId xmlns:a16="http://schemas.microsoft.com/office/drawing/2014/main" val="1088297116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3748875215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4205588583"/>
                    </a:ext>
                  </a:extLst>
                </a:gridCol>
                <a:gridCol w="890976">
                  <a:extLst>
                    <a:ext uri="{9D8B030D-6E8A-4147-A177-3AD203B41FA5}">
                      <a16:colId xmlns:a16="http://schemas.microsoft.com/office/drawing/2014/main" val="98440566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1076309997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2779194126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2117733299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2241286858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3759935024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3772859603"/>
                    </a:ext>
                  </a:extLst>
                </a:gridCol>
              </a:tblGrid>
              <a:tr h="15004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Current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2-Year History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1-Year Forecast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689324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Industry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Empl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Avg Ann Wages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LQ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Empl Change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Ann %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Total Demand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Exits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Transfers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Empl Growth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Ann % Growth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21137500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Finance and Insurance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520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$79,832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-50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-4.5%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-2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-0.4%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96465648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Public Administration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1,909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$48,754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1.52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-4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-0.2%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62716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Information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$57,366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-10.1%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65792648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Health Care and Social Assistance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3,457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$57,586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59872821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Manufacturing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1,006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$43,533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-0.8%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229107890"/>
                  </a:ext>
                </a:extLst>
              </a:tr>
              <a:tr h="10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Management of Companies and Enterprises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$82,696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-14.4%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588928985"/>
                  </a:ext>
                </a:extLst>
              </a:tr>
              <a:tr h="120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Mining, Quarrying, and Oil and Gas Extraction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$55,455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2.0%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08350417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Utilities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$71,011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1.05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3.0%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83294144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Agriculture, Forestry, Fishing and Hunting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$31,096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1.7%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54097720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Transportation and Warehousing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458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$46,558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78097923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Wholesale Trade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412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$63,841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4.0%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4186596023"/>
                  </a:ext>
                </a:extLst>
              </a:tr>
              <a:tr h="166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Other Services (except Public Administration)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1,361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$26,191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1.17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1.7%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0.7%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24301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Retail Trade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4,611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$29,593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1.68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566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-1.0%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7980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Arts, Entertainment, and Recreation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794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$27,782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1.57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4.8%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2.6%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105568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Real Estate and Rental and Leasing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769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$48,761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-0.1%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89794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Construction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2,219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$46,697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1.38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210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-0.1%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963723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Administrative, Support, Waste </a:t>
                      </a:r>
                      <a:r>
                        <a:rPr lang="en-US" sz="1200" u="none" strike="noStrike" dirty="0" err="1">
                          <a:effectLst/>
                        </a:rPr>
                        <a:t>Mgmt</a:t>
                      </a:r>
                      <a:r>
                        <a:rPr lang="en-US" sz="1200" u="none" strike="noStrike" dirty="0">
                          <a:effectLst/>
                        </a:rPr>
                        <a:t> Remediation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1,486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$34,570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4.4%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421070613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Professional, Scientific, Technical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1,078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$65,137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0.55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6.9%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82922438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Educational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1,714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$44,539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63697932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Accommodation and Food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4,475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$23,177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1.98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824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1.9%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13522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Total - All Industries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26,929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$41,258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1.00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1,080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2.1%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3,016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1,145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1,777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95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0.4%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591337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721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49F3C-A0CA-5478-1A59-50B8212B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03" y="15398"/>
            <a:ext cx="11772900" cy="721131"/>
          </a:xfrm>
        </p:spPr>
        <p:txBody>
          <a:bodyPr/>
          <a:lstStyle/>
          <a:p>
            <a:r>
              <a:rPr lang="en-US" dirty="0"/>
              <a:t>Employment in Half of the  Sectors Expected to Grow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D6BB29-E5BA-83F4-03E9-0C07D6D7AC3E}"/>
              </a:ext>
            </a:extLst>
          </p:cNvPr>
          <p:cNvSpPr txBox="1"/>
          <p:nvPr/>
        </p:nvSpPr>
        <p:spPr>
          <a:xfrm>
            <a:off x="878033" y="6647935"/>
            <a:ext cx="228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Chmura’s JobsEQ.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3481D-5F1B-8FB4-7628-8D14E0E3A268}"/>
              </a:ext>
            </a:extLst>
          </p:cNvPr>
          <p:cNvSpPr txBox="1"/>
          <p:nvPr/>
        </p:nvSpPr>
        <p:spPr>
          <a:xfrm>
            <a:off x="4552950" y="6531391"/>
            <a:ext cx="4552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Beaufort 45-Minute Drive Time Growing a Slower 0.2% Per Year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59252D-2D02-FC81-F372-65FB878D6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117324"/>
              </p:ext>
            </p:extLst>
          </p:nvPr>
        </p:nvGraphicFramePr>
        <p:xfrm>
          <a:off x="878034" y="1085805"/>
          <a:ext cx="11313966" cy="5445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9616">
                  <a:extLst>
                    <a:ext uri="{9D8B030D-6E8A-4147-A177-3AD203B41FA5}">
                      <a16:colId xmlns:a16="http://schemas.microsoft.com/office/drawing/2014/main" val="341099908"/>
                    </a:ext>
                  </a:extLst>
                </a:gridCol>
                <a:gridCol w="681278">
                  <a:extLst>
                    <a:ext uri="{9D8B030D-6E8A-4147-A177-3AD203B41FA5}">
                      <a16:colId xmlns:a16="http://schemas.microsoft.com/office/drawing/2014/main" val="1088297116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3748875215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4205588583"/>
                    </a:ext>
                  </a:extLst>
                </a:gridCol>
                <a:gridCol w="890976">
                  <a:extLst>
                    <a:ext uri="{9D8B030D-6E8A-4147-A177-3AD203B41FA5}">
                      <a16:colId xmlns:a16="http://schemas.microsoft.com/office/drawing/2014/main" val="98440566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1076309997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2779194126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2117733299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2241286858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3759935024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3772859603"/>
                    </a:ext>
                  </a:extLst>
                </a:gridCol>
              </a:tblGrid>
              <a:tr h="15004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Current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2-Year History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1-Year Forecast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689324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Industry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Empl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Avg Ann Wages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LQ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Empl Change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Ann %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Total Demand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Exits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Transfers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Empl Growth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Ann % Growth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21137500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Finance and Insurance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520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$79,832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-50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-4.5%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-2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-0.4%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96465648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Public Administration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1,909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$48,754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1.52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-4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37262716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Information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$57,366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-10.1%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0.2%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92648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Health Care and Social Assistance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3,457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$57,586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0.6%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72821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Manufacturing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1,006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$43,533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-0.8%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229107890"/>
                  </a:ext>
                </a:extLst>
              </a:tr>
              <a:tr h="10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Management of Companies and Enterprises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$82,696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-14.4%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588928985"/>
                  </a:ext>
                </a:extLst>
              </a:tr>
              <a:tr h="120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Mining, Quarrying, and Oil and Gas Extraction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$55,455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2.0%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50417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Utilities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$71,011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1.05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3.0%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-1.1%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83294144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Agriculture, Forestry, Fishing and Hunting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$31,096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1.7%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54097720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Transportation and Warehousing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458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$46,558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0.4%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97923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Wholesale Trade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412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$63,841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4.0%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-0.3%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4186596023"/>
                  </a:ext>
                </a:extLst>
              </a:tr>
              <a:tr h="166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Other Services (except Public Administration)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1,361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$26,191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1.17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1.7%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0.7%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24301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Retail Trade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4,611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$29,593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1.68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566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-1.0%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21087980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Arts, Entertainment, and Recreation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794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$27,782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1.57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4.8%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2.6%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105568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Real Estate and Rental and Leasing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769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$48,761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61389794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Construction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2,219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$46,697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1.38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210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361963723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Administrative, Support, Waste </a:t>
                      </a:r>
                      <a:r>
                        <a:rPr lang="en-US" sz="1200" u="none" strike="noStrike" dirty="0" err="1">
                          <a:effectLst/>
                        </a:rPr>
                        <a:t>Mgmt</a:t>
                      </a:r>
                      <a:r>
                        <a:rPr lang="en-US" sz="1200" u="none" strike="noStrike" dirty="0">
                          <a:effectLst/>
                        </a:rPr>
                        <a:t> Remediation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1,486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$34,570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4.4%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0.2%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0613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Professional, Scientific, Technical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1,078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$65,137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0.55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6.9%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0.3%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22438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Educational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1,714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$44,539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7932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Accommodation and Food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4,475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$23,177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1.98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824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1.9%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13522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Total - All Industries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26,929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$41,258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1.00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1,080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2.1%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3,016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1,145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1,777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95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0.4%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591337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1475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49F3C-A0CA-5478-1A59-50B8212B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03" y="15398"/>
            <a:ext cx="11772900" cy="721131"/>
          </a:xfrm>
        </p:spPr>
        <p:txBody>
          <a:bodyPr/>
          <a:lstStyle/>
          <a:p>
            <a:r>
              <a:rPr lang="en-US" dirty="0"/>
              <a:t>People Transferring Out of Industries Creates Many Job Openings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D6BB29-E5BA-83F4-03E9-0C07D6D7AC3E}"/>
              </a:ext>
            </a:extLst>
          </p:cNvPr>
          <p:cNvSpPr txBox="1"/>
          <p:nvPr/>
        </p:nvSpPr>
        <p:spPr>
          <a:xfrm>
            <a:off x="878033" y="6647935"/>
            <a:ext cx="228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Chmura’s JobsEQ.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3481D-5F1B-8FB4-7628-8D14E0E3A268}"/>
              </a:ext>
            </a:extLst>
          </p:cNvPr>
          <p:cNvSpPr txBox="1"/>
          <p:nvPr/>
        </p:nvSpPr>
        <p:spPr>
          <a:xfrm>
            <a:off x="4552950" y="6531391"/>
            <a:ext cx="4552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Beaufort 45-Minute Drive Time Growing a Slower 0.2% Per Year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59252D-2D02-FC81-F372-65FB878D6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779827"/>
              </p:ext>
            </p:extLst>
          </p:nvPr>
        </p:nvGraphicFramePr>
        <p:xfrm>
          <a:off x="878034" y="1085805"/>
          <a:ext cx="11313966" cy="5445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9616">
                  <a:extLst>
                    <a:ext uri="{9D8B030D-6E8A-4147-A177-3AD203B41FA5}">
                      <a16:colId xmlns:a16="http://schemas.microsoft.com/office/drawing/2014/main" val="341099908"/>
                    </a:ext>
                  </a:extLst>
                </a:gridCol>
                <a:gridCol w="681278">
                  <a:extLst>
                    <a:ext uri="{9D8B030D-6E8A-4147-A177-3AD203B41FA5}">
                      <a16:colId xmlns:a16="http://schemas.microsoft.com/office/drawing/2014/main" val="1088297116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3748875215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4205588583"/>
                    </a:ext>
                  </a:extLst>
                </a:gridCol>
                <a:gridCol w="890976">
                  <a:extLst>
                    <a:ext uri="{9D8B030D-6E8A-4147-A177-3AD203B41FA5}">
                      <a16:colId xmlns:a16="http://schemas.microsoft.com/office/drawing/2014/main" val="98440566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1076309997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2779194126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2117733299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2241286858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3759935024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3772859603"/>
                    </a:ext>
                  </a:extLst>
                </a:gridCol>
              </a:tblGrid>
              <a:tr h="15004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Current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2-Year History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1-Year Forecast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689324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Industry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Empl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Avg Ann Wages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LQ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Empl Change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Ann %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Total Demand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Exits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Transfers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Empl</a:t>
                      </a:r>
                      <a:r>
                        <a:rPr lang="en-US" sz="1400" b="1" u="none" strike="noStrike" dirty="0">
                          <a:effectLst/>
                        </a:rPr>
                        <a:t> Growth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Ann % Growth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21137500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Finance and Insurance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520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$79,832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-50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-4.5%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-2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-0.4%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96465648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Public Administration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1,909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$48,754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1.52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109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-4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-0.2%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37262716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Information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$57,366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-10.1%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0.2%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65792648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Health Care and Social Assistance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3,457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$57,586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19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59872821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Manufacturing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1,006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$43,533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-0.8%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68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-3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-0.3%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229107890"/>
                  </a:ext>
                </a:extLst>
              </a:tr>
              <a:tr h="10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Management of Companies and Enterprises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$82,696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-14.4%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-0.3%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588928985"/>
                  </a:ext>
                </a:extLst>
              </a:tr>
              <a:tr h="120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Mining, Quarrying, and Oil and Gas Extraction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$55,455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2.0%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08350417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Utilities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$71,011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1.05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3.0%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9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-2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-1.1%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83294144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Agriculture, Forestry, Fishing and Hunting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$31,096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1.7%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54097720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Transportation and Warehousing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458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$46,558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0.4%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78097923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Wholesale Trade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412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$63,841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4.0%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4186596023"/>
                  </a:ext>
                </a:extLst>
              </a:tr>
              <a:tr h="166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Other Services (except Public Administration)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1,361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$26,191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1.17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1.7%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0.7%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76324301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Retail Trade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4,611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$29,593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1.68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566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366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-1.0%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21087980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Arts, Entertainment, and Recreation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794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$27,782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1.57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4.8%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2.6%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886105568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Real Estate and Rental and Leasing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769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$48,761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44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61389794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Construction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2,219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$46,697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1.38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210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144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-2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-0.1%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361963723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Administrative, Support, Waste </a:t>
                      </a:r>
                      <a:r>
                        <a:rPr lang="en-US" sz="1200" u="none" strike="noStrike" dirty="0" err="1">
                          <a:effectLst/>
                        </a:rPr>
                        <a:t>Mgmt</a:t>
                      </a:r>
                      <a:r>
                        <a:rPr lang="en-US" sz="1200" u="none" strike="noStrike" dirty="0">
                          <a:effectLst/>
                        </a:rPr>
                        <a:t> Remediation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1,486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$34,570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4.4%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105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0.2%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421070613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Professional, Scientific, Technical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1,078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$65,137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0.55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6.9%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0.3%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82922438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Educational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1,714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$44,539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89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0.1%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63697932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Accommodation and Food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4,475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$23,177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1.98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824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430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83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1.9%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85213522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Total - All Industries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26,929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$41,258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1.00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1,080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2.1%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3,016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1,145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1,777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95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0.4%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591337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7397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49F3C-A0CA-5478-1A59-50B8212B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03" y="15398"/>
            <a:ext cx="11772900" cy="721131"/>
          </a:xfrm>
        </p:spPr>
        <p:txBody>
          <a:bodyPr/>
          <a:lstStyle/>
          <a:p>
            <a:r>
              <a:rPr lang="en-US" dirty="0"/>
              <a:t>People Exiting the Industry (Mainly Retiring) Create Many Openings Each 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D6BB29-E5BA-83F4-03E9-0C07D6D7AC3E}"/>
              </a:ext>
            </a:extLst>
          </p:cNvPr>
          <p:cNvSpPr txBox="1"/>
          <p:nvPr/>
        </p:nvSpPr>
        <p:spPr>
          <a:xfrm>
            <a:off x="878033" y="6647935"/>
            <a:ext cx="228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Chmura’s JobsEQ.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3481D-5F1B-8FB4-7628-8D14E0E3A268}"/>
              </a:ext>
            </a:extLst>
          </p:cNvPr>
          <p:cNvSpPr txBox="1"/>
          <p:nvPr/>
        </p:nvSpPr>
        <p:spPr>
          <a:xfrm>
            <a:off x="4552950" y="6531391"/>
            <a:ext cx="4552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Beaufort 45-Minute Drive Time Growing a Slower 0.2% Per Year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59252D-2D02-FC81-F372-65FB878D6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186347"/>
              </p:ext>
            </p:extLst>
          </p:nvPr>
        </p:nvGraphicFramePr>
        <p:xfrm>
          <a:off x="878034" y="1085805"/>
          <a:ext cx="11313966" cy="5445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9616">
                  <a:extLst>
                    <a:ext uri="{9D8B030D-6E8A-4147-A177-3AD203B41FA5}">
                      <a16:colId xmlns:a16="http://schemas.microsoft.com/office/drawing/2014/main" val="341099908"/>
                    </a:ext>
                  </a:extLst>
                </a:gridCol>
                <a:gridCol w="681278">
                  <a:extLst>
                    <a:ext uri="{9D8B030D-6E8A-4147-A177-3AD203B41FA5}">
                      <a16:colId xmlns:a16="http://schemas.microsoft.com/office/drawing/2014/main" val="1088297116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3748875215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4205588583"/>
                    </a:ext>
                  </a:extLst>
                </a:gridCol>
                <a:gridCol w="890976">
                  <a:extLst>
                    <a:ext uri="{9D8B030D-6E8A-4147-A177-3AD203B41FA5}">
                      <a16:colId xmlns:a16="http://schemas.microsoft.com/office/drawing/2014/main" val="98440566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1076309997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2779194126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2117733299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2241286858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3759935024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3772859603"/>
                    </a:ext>
                  </a:extLst>
                </a:gridCol>
              </a:tblGrid>
              <a:tr h="15004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Current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2-Year History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1-Year Forecast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689324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Industry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Empl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Avg Ann Wages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LQ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Empl Change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Ann %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Total Demand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Exits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Transfers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Empl Growth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Ann % Growth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21137500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Finance and Insurance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520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$79,832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-50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-4.5%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-2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-0.4%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96465648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Public Administration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1,909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$48,754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1.52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68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-4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37262716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Information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$57,366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-10.1%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65792648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Health Care and Social Assistance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3,457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$57,586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149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59872821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Manufacturing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1,006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$43,533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-0.8%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229107890"/>
                  </a:ext>
                </a:extLst>
              </a:tr>
              <a:tr h="10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Management of Companies and Enterprises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$82,696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-14.4%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588928985"/>
                  </a:ext>
                </a:extLst>
              </a:tr>
              <a:tr h="120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Mining, Quarrying, and Oil and Gas Extraction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$55,455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2.0%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08350417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Utilities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$71,011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1.05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3.0%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83294144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Agriculture, Forestry, Fishing and Hunting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$31,096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1.7%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54097720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Transportation and Warehousing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458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$46,558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19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78097923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Wholesale Trade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412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$63,841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4.0%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15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4186596023"/>
                  </a:ext>
                </a:extLst>
              </a:tr>
              <a:tr h="166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Other Services (except Public Administration)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1,361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$26,191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1.17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1.7%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0.7%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76324301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Retail Trade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4,611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$29,593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1.68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566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245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-1.0%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21087980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Arts, Entertainment, and Recreation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794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$27,782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1.57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4.8%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44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2.6%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886105568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Real Estate and Rental and Leasing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769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$48,761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61389794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Construction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2,219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$46,697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1.38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210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67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361963723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Administrative, Support, Waste </a:t>
                      </a:r>
                      <a:r>
                        <a:rPr lang="en-US" sz="1200" u="none" strike="noStrike" dirty="0" err="1">
                          <a:effectLst/>
                        </a:rPr>
                        <a:t>Mgmt</a:t>
                      </a:r>
                      <a:r>
                        <a:rPr lang="en-US" sz="1200" u="none" strike="noStrike" dirty="0">
                          <a:effectLst/>
                        </a:rPr>
                        <a:t> Remediation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1,486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$34,570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4.4%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65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421070613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Professional, Scientific, Technical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1,078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$65,137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0.55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6.9%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32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82922438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Educational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1,714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$44,539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63697932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Accommodation and Food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4,475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$23,177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1.98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824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310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1.9%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85213522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Total - All Industries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26,929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$41,258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1.00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1,080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2.1%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3,016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1,145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1,777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95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0.4%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591337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192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49F3C-A0CA-5478-1A59-50B8212B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03" y="15398"/>
            <a:ext cx="11772900" cy="721131"/>
          </a:xfrm>
        </p:spPr>
        <p:txBody>
          <a:bodyPr/>
          <a:lstStyle/>
          <a:p>
            <a:r>
              <a:rPr lang="en-US" dirty="0"/>
              <a:t>On Average, 3,016 Workers Needed in Carteret County Each Year Over Next Ten Years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D6BB29-E5BA-83F4-03E9-0C07D6D7AC3E}"/>
              </a:ext>
            </a:extLst>
          </p:cNvPr>
          <p:cNvSpPr txBox="1"/>
          <p:nvPr/>
        </p:nvSpPr>
        <p:spPr>
          <a:xfrm>
            <a:off x="878033" y="6647935"/>
            <a:ext cx="2284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Chmura’s JobsEQ.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63481D-5F1B-8FB4-7628-8D14E0E3A268}"/>
              </a:ext>
            </a:extLst>
          </p:cNvPr>
          <p:cNvSpPr txBox="1"/>
          <p:nvPr/>
        </p:nvSpPr>
        <p:spPr>
          <a:xfrm>
            <a:off x="4552950" y="6531391"/>
            <a:ext cx="45529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Beaufort 45-Minute Drive Time Growing a Slower 0.2% Per Year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59252D-2D02-FC81-F372-65FB878D6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846311"/>
              </p:ext>
            </p:extLst>
          </p:nvPr>
        </p:nvGraphicFramePr>
        <p:xfrm>
          <a:off x="878034" y="1085805"/>
          <a:ext cx="11313966" cy="5445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9616">
                  <a:extLst>
                    <a:ext uri="{9D8B030D-6E8A-4147-A177-3AD203B41FA5}">
                      <a16:colId xmlns:a16="http://schemas.microsoft.com/office/drawing/2014/main" val="341099908"/>
                    </a:ext>
                  </a:extLst>
                </a:gridCol>
                <a:gridCol w="681278">
                  <a:extLst>
                    <a:ext uri="{9D8B030D-6E8A-4147-A177-3AD203B41FA5}">
                      <a16:colId xmlns:a16="http://schemas.microsoft.com/office/drawing/2014/main" val="1088297116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3748875215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4205588583"/>
                    </a:ext>
                  </a:extLst>
                </a:gridCol>
                <a:gridCol w="890976">
                  <a:extLst>
                    <a:ext uri="{9D8B030D-6E8A-4147-A177-3AD203B41FA5}">
                      <a16:colId xmlns:a16="http://schemas.microsoft.com/office/drawing/2014/main" val="98440566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1076309997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2779194126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2117733299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2241286858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3759935024"/>
                    </a:ext>
                  </a:extLst>
                </a:gridCol>
                <a:gridCol w="820262">
                  <a:extLst>
                    <a:ext uri="{9D8B030D-6E8A-4147-A177-3AD203B41FA5}">
                      <a16:colId xmlns:a16="http://schemas.microsoft.com/office/drawing/2014/main" val="3772859603"/>
                    </a:ext>
                  </a:extLst>
                </a:gridCol>
              </a:tblGrid>
              <a:tr h="150046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Current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2-Year History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1-Year Forecast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689324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Industry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Empl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Avg Ann Wages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LQ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Empl Change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Ann %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Total Demand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Exits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Transfers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Empl Growth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Ann % Growth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21137500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Finance and Insurance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520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$79,832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-50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-4.5%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44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16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-2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-0.4%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96465648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Public Administration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1,909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$48,754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1.52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-4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37262716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Information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$57,366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-10.1%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17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65792648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Health Care and Social Assistance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3,457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$57,586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348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59872821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Manufacturing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1,006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$43,533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-0.8%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229107890"/>
                  </a:ext>
                </a:extLst>
              </a:tr>
              <a:tr h="10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Management of Companies and Enterprises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$82,696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-14.4%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588928985"/>
                  </a:ext>
                </a:extLst>
              </a:tr>
              <a:tr h="120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Mining, Quarrying, and Oil and Gas Extraction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$55,455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2.0%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08350417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Utilities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$71,011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1.05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3.0%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12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832941447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Agriculture, Forestry, Fishing and Hunting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$31,096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1.7%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38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540977209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Transportation and Warehousing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458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$46,558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52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780979231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Wholesale Trade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412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$63,841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0.41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4.0%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4186596023"/>
                  </a:ext>
                </a:extLst>
              </a:tr>
              <a:tr h="166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Other Services (except Public Administration)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1,361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$26,191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1.17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1.7%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160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0.7%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76324301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Retail Trade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4,611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$29,593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1.68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566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245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-1.0%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210879800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Arts, Entertainment, and Recreation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794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$27,782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1.57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4.8%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2.6%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886105568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Real Estate and Rental and Leasing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769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$48,761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74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61389794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Construction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2,219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$46,697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1.38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210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144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361963723"/>
                  </a:ext>
                </a:extLst>
              </a:tr>
              <a:tr h="3000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Administrative, Support, Waste </a:t>
                      </a:r>
                      <a:r>
                        <a:rPr lang="en-US" sz="1200" u="none" strike="noStrike" dirty="0" err="1">
                          <a:effectLst/>
                        </a:rPr>
                        <a:t>Mgmt</a:t>
                      </a:r>
                      <a:r>
                        <a:rPr lang="en-US" sz="1200" u="none" strike="noStrike" dirty="0">
                          <a:effectLst/>
                        </a:rPr>
                        <a:t> Remediation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1,486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$34,570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4.4%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174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421070613"/>
                  </a:ext>
                </a:extLst>
              </a:tr>
              <a:tr h="127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Professional, Scientific, Technical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1,078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$65,137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0.55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6.9%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96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3829224383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Educational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1,714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$44,539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0.80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4.3%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162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89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1636979322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Accommodation and Food Services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4,475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$23,177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1.98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432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5.2%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824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430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1.9%</a:t>
                      </a:r>
                      <a:endParaRPr lang="en-US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2852135224"/>
                  </a:ext>
                </a:extLst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Total - All Industries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26,929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$41,258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1.00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1,080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2.1%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3,016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1,145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1,777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95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0.4%</a:t>
                      </a:r>
                      <a:endParaRPr lang="en-US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2" marR="7502" marT="7502" marB="0" anchor="b"/>
                </a:tc>
                <a:extLst>
                  <a:ext uri="{0D108BD9-81ED-4DB2-BD59-A6C34878D82A}">
                    <a16:rowId xmlns:a16="http://schemas.microsoft.com/office/drawing/2014/main" val="591337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76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10A1-E330-17B5-B652-C56A20AF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2" y="417736"/>
            <a:ext cx="11811786" cy="924047"/>
          </a:xfrm>
        </p:spPr>
        <p:txBody>
          <a:bodyPr/>
          <a:lstStyle/>
          <a:p>
            <a:r>
              <a:rPr lang="en-US" dirty="0"/>
              <a:t>Two General Measures Show Inflation is Near a 40-Yr High:</a:t>
            </a:r>
            <a:r>
              <a:rPr lang="en-US" sz="1400" dirty="0"/>
              <a:t>  </a:t>
            </a:r>
            <a:r>
              <a:rPr lang="en-US" sz="2000" dirty="0"/>
              <a:t>Personal Consumption Expenditure Price (PCE) Index and Consumer Price Index (CPI)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A726A-B41E-71C1-10DE-0C5AEEC72743}"/>
              </a:ext>
            </a:extLst>
          </p:cNvPr>
          <p:cNvSpPr txBox="1"/>
          <p:nvPr/>
        </p:nvSpPr>
        <p:spPr>
          <a:xfrm>
            <a:off x="1672924" y="6354133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Sources: BEA and BLS.</a:t>
            </a:r>
          </a:p>
          <a:p>
            <a:r>
              <a:rPr lang="en-US" sz="900" dirty="0"/>
              <a:t>Data through November 2022.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700-00001F00000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331527811"/>
              </p:ext>
            </p:extLst>
          </p:nvPr>
        </p:nvGraphicFramePr>
        <p:xfrm>
          <a:off x="1257300" y="1536700"/>
          <a:ext cx="10094913" cy="4817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7864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0691-BF9D-716D-A0A9-3C4C039D4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248557"/>
            <a:ext cx="12058650" cy="648259"/>
          </a:xfrm>
        </p:spPr>
        <p:txBody>
          <a:bodyPr/>
          <a:lstStyle/>
          <a:p>
            <a:pPr algn="ctr"/>
            <a:r>
              <a:rPr lang="en-US" sz="2400" dirty="0"/>
              <a:t>Beaufort Labor Shed: 5 of Top 20 Occupations Pay Better than Region Average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F397BBC-0976-D899-DA16-C79BF98C08C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22168643"/>
              </p:ext>
            </p:extLst>
          </p:nvPr>
        </p:nvGraphicFramePr>
        <p:xfrm>
          <a:off x="1011689" y="1036194"/>
          <a:ext cx="10866719" cy="51623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84065">
                  <a:extLst>
                    <a:ext uri="{9D8B030D-6E8A-4147-A177-3AD203B41FA5}">
                      <a16:colId xmlns:a16="http://schemas.microsoft.com/office/drawing/2014/main" val="63559241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691189601"/>
                    </a:ext>
                  </a:extLst>
                </a:gridCol>
                <a:gridCol w="571753">
                  <a:extLst>
                    <a:ext uri="{9D8B030D-6E8A-4147-A177-3AD203B41FA5}">
                      <a16:colId xmlns:a16="http://schemas.microsoft.com/office/drawing/2014/main" val="1272263591"/>
                    </a:ext>
                  </a:extLst>
                </a:gridCol>
                <a:gridCol w="896562">
                  <a:extLst>
                    <a:ext uri="{9D8B030D-6E8A-4147-A177-3AD203B41FA5}">
                      <a16:colId xmlns:a16="http://schemas.microsoft.com/office/drawing/2014/main" val="4269190448"/>
                    </a:ext>
                  </a:extLst>
                </a:gridCol>
                <a:gridCol w="780733">
                  <a:extLst>
                    <a:ext uri="{9D8B030D-6E8A-4147-A177-3AD203B41FA5}">
                      <a16:colId xmlns:a16="http://schemas.microsoft.com/office/drawing/2014/main" val="2715467627"/>
                    </a:ext>
                  </a:extLst>
                </a:gridCol>
                <a:gridCol w="645758">
                  <a:extLst>
                    <a:ext uri="{9D8B030D-6E8A-4147-A177-3AD203B41FA5}">
                      <a16:colId xmlns:a16="http://schemas.microsoft.com/office/drawing/2014/main" val="2279286183"/>
                    </a:ext>
                  </a:extLst>
                </a:gridCol>
                <a:gridCol w="519961">
                  <a:extLst>
                    <a:ext uri="{9D8B030D-6E8A-4147-A177-3AD203B41FA5}">
                      <a16:colId xmlns:a16="http://schemas.microsoft.com/office/drawing/2014/main" val="855730849"/>
                    </a:ext>
                  </a:extLst>
                </a:gridCol>
                <a:gridCol w="771556">
                  <a:extLst>
                    <a:ext uri="{9D8B030D-6E8A-4147-A177-3AD203B41FA5}">
                      <a16:colId xmlns:a16="http://schemas.microsoft.com/office/drawing/2014/main" val="3892123728"/>
                    </a:ext>
                  </a:extLst>
                </a:gridCol>
                <a:gridCol w="573824">
                  <a:extLst>
                    <a:ext uri="{9D8B030D-6E8A-4147-A177-3AD203B41FA5}">
                      <a16:colId xmlns:a16="http://schemas.microsoft.com/office/drawing/2014/main" val="2121435092"/>
                    </a:ext>
                  </a:extLst>
                </a:gridCol>
                <a:gridCol w="565315">
                  <a:extLst>
                    <a:ext uri="{9D8B030D-6E8A-4147-A177-3AD203B41FA5}">
                      <a16:colId xmlns:a16="http://schemas.microsoft.com/office/drawing/2014/main" val="4099344032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val="1093524534"/>
                    </a:ext>
                  </a:extLst>
                </a:gridCol>
                <a:gridCol w="976633">
                  <a:extLst>
                    <a:ext uri="{9D8B030D-6E8A-4147-A177-3AD203B41FA5}">
                      <a16:colId xmlns:a16="http://schemas.microsoft.com/office/drawing/2014/main" val="1203361575"/>
                    </a:ext>
                  </a:extLst>
                </a:gridCol>
              </a:tblGrid>
              <a:tr h="22187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Current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5-Year History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1-Year Forecast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717464"/>
                  </a:ext>
                </a:extLst>
              </a:tr>
              <a:tr h="438907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Occupation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Empl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Mean Ann Wages</a:t>
                      </a:r>
                      <a:r>
                        <a:rPr lang="en-US" sz="1400" b="0" i="0" u="none" strike="noStrike" baseline="300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LQ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Empl Change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Ann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Total Demand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Exits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Transfers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Empl Growth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Ann % Growth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202660"/>
                  </a:ext>
                </a:extLst>
              </a:tr>
              <a:tr h="22187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Retail Salespersons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1,440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$29,900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1.46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-0.1%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-0.6%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546268"/>
                  </a:ext>
                </a:extLst>
              </a:tr>
              <a:tr h="1962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Cashiers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1,378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$22,300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1.59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-98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-1.4%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-20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-1.4%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10057"/>
                  </a:ext>
                </a:extLst>
              </a:tr>
              <a:tr h="22187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Waiters and Waitresses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1,012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$22,400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1.93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-40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-0.8%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976253"/>
                  </a:ext>
                </a:extLst>
              </a:tr>
              <a:tr h="22187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Cooks, Fast Food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985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$20,700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4.74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956764"/>
                  </a:ext>
                </a:extLst>
              </a:tr>
              <a:tr h="22187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Fast Food and Counter Workers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892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$22,200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1.07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-42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-0.9%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912154"/>
                  </a:ext>
                </a:extLst>
              </a:tr>
              <a:tr h="22187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Registered Nurses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$66,300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-0.2%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981592"/>
                  </a:ext>
                </a:extLst>
              </a:tr>
              <a:tr h="22187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Stockers and Order Fillers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729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$29,500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-0.2%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00894"/>
                  </a:ext>
                </a:extLst>
              </a:tr>
              <a:tr h="22187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Cooks, Restaurant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$26,900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1.98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965458"/>
                  </a:ext>
                </a:extLst>
              </a:tr>
              <a:tr h="22187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Office Clerks, General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$34,400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-0.8%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315003"/>
                  </a:ext>
                </a:extLst>
              </a:tr>
              <a:tr h="19236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General and Operations Managers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$102,300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959024"/>
                  </a:ext>
                </a:extLst>
              </a:tr>
              <a:tr h="22187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Janitors &amp; Cleaners, Ex. Maids &amp; Housekeeping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$26,200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1.07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648081"/>
                  </a:ext>
                </a:extLst>
              </a:tr>
              <a:tr h="2236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Business Operations Specialists, All Other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$69,700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1.94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-0.5%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215579"/>
                  </a:ext>
                </a:extLst>
              </a:tr>
              <a:tr h="24249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First-Line Supervisors of Retail Sales Workers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$44,700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-0.2%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-1.1%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217579"/>
                  </a:ext>
                </a:extLst>
              </a:tr>
              <a:tr h="2234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Landscaping and Groundskeeping Workers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$30,800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1.74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4.1%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732546"/>
                  </a:ext>
                </a:extLst>
              </a:tr>
              <a:tr h="227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First-Line Supervisors of Food Preparation, Serving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$34,100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1.78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261621"/>
                  </a:ext>
                </a:extLst>
              </a:tr>
              <a:tr h="18504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Customer Service Representatives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$33,900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-1.0%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549717"/>
                  </a:ext>
                </a:extLst>
              </a:tr>
              <a:tr h="17987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Construction Laborers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$33,300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4.6%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739367"/>
                  </a:ext>
                </a:extLst>
              </a:tr>
              <a:tr h="22187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Maintenance and Repair Workers, General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$42,400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1.08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685923"/>
                  </a:ext>
                </a:extLst>
              </a:tr>
              <a:tr h="24144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Maids and Housekeeping Cleaners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$25,100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1.56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623256"/>
                  </a:ext>
                </a:extLst>
              </a:tr>
              <a:tr h="21295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Bookkeeping, Accounting, and Auditing Clerks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$39,500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-26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-1.3%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-0.8%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47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886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0691-BF9D-716D-A0A9-3C4C039D4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" y="248557"/>
            <a:ext cx="12058650" cy="648259"/>
          </a:xfrm>
        </p:spPr>
        <p:txBody>
          <a:bodyPr/>
          <a:lstStyle/>
          <a:p>
            <a:pPr algn="ctr"/>
            <a:r>
              <a:rPr lang="en-US" sz="2400" dirty="0"/>
              <a:t>Occupation Mix/Skills Lean Toward Tourism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F397BBC-0976-D899-DA16-C79BF98C08C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160312610"/>
              </p:ext>
            </p:extLst>
          </p:nvPr>
        </p:nvGraphicFramePr>
        <p:xfrm>
          <a:off x="1011689" y="1036194"/>
          <a:ext cx="10866719" cy="51623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84065">
                  <a:extLst>
                    <a:ext uri="{9D8B030D-6E8A-4147-A177-3AD203B41FA5}">
                      <a16:colId xmlns:a16="http://schemas.microsoft.com/office/drawing/2014/main" val="635592416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691189601"/>
                    </a:ext>
                  </a:extLst>
                </a:gridCol>
                <a:gridCol w="571753">
                  <a:extLst>
                    <a:ext uri="{9D8B030D-6E8A-4147-A177-3AD203B41FA5}">
                      <a16:colId xmlns:a16="http://schemas.microsoft.com/office/drawing/2014/main" val="1272263591"/>
                    </a:ext>
                  </a:extLst>
                </a:gridCol>
                <a:gridCol w="896562">
                  <a:extLst>
                    <a:ext uri="{9D8B030D-6E8A-4147-A177-3AD203B41FA5}">
                      <a16:colId xmlns:a16="http://schemas.microsoft.com/office/drawing/2014/main" val="4269190448"/>
                    </a:ext>
                  </a:extLst>
                </a:gridCol>
                <a:gridCol w="780733">
                  <a:extLst>
                    <a:ext uri="{9D8B030D-6E8A-4147-A177-3AD203B41FA5}">
                      <a16:colId xmlns:a16="http://schemas.microsoft.com/office/drawing/2014/main" val="2715467627"/>
                    </a:ext>
                  </a:extLst>
                </a:gridCol>
                <a:gridCol w="645758">
                  <a:extLst>
                    <a:ext uri="{9D8B030D-6E8A-4147-A177-3AD203B41FA5}">
                      <a16:colId xmlns:a16="http://schemas.microsoft.com/office/drawing/2014/main" val="2279286183"/>
                    </a:ext>
                  </a:extLst>
                </a:gridCol>
                <a:gridCol w="519961">
                  <a:extLst>
                    <a:ext uri="{9D8B030D-6E8A-4147-A177-3AD203B41FA5}">
                      <a16:colId xmlns:a16="http://schemas.microsoft.com/office/drawing/2014/main" val="855730849"/>
                    </a:ext>
                  </a:extLst>
                </a:gridCol>
                <a:gridCol w="771556">
                  <a:extLst>
                    <a:ext uri="{9D8B030D-6E8A-4147-A177-3AD203B41FA5}">
                      <a16:colId xmlns:a16="http://schemas.microsoft.com/office/drawing/2014/main" val="3892123728"/>
                    </a:ext>
                  </a:extLst>
                </a:gridCol>
                <a:gridCol w="573824">
                  <a:extLst>
                    <a:ext uri="{9D8B030D-6E8A-4147-A177-3AD203B41FA5}">
                      <a16:colId xmlns:a16="http://schemas.microsoft.com/office/drawing/2014/main" val="2121435092"/>
                    </a:ext>
                  </a:extLst>
                </a:gridCol>
                <a:gridCol w="565315">
                  <a:extLst>
                    <a:ext uri="{9D8B030D-6E8A-4147-A177-3AD203B41FA5}">
                      <a16:colId xmlns:a16="http://schemas.microsoft.com/office/drawing/2014/main" val="4099344032"/>
                    </a:ext>
                  </a:extLst>
                </a:gridCol>
                <a:gridCol w="722959">
                  <a:extLst>
                    <a:ext uri="{9D8B030D-6E8A-4147-A177-3AD203B41FA5}">
                      <a16:colId xmlns:a16="http://schemas.microsoft.com/office/drawing/2014/main" val="1093524534"/>
                    </a:ext>
                  </a:extLst>
                </a:gridCol>
                <a:gridCol w="976633">
                  <a:extLst>
                    <a:ext uri="{9D8B030D-6E8A-4147-A177-3AD203B41FA5}">
                      <a16:colId xmlns:a16="http://schemas.microsoft.com/office/drawing/2014/main" val="1203361575"/>
                    </a:ext>
                  </a:extLst>
                </a:gridCol>
              </a:tblGrid>
              <a:tr h="22187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Current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5-Year History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1-Year Forecast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717464"/>
                  </a:ext>
                </a:extLst>
              </a:tr>
              <a:tr h="438907">
                <a:tc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Occupation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Empl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Mean Ann Wages</a:t>
                      </a:r>
                      <a:r>
                        <a:rPr lang="en-US" sz="1400" b="0" i="0" u="none" strike="noStrike" baseline="300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LQ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Empl Change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Ann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Total Demand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Exits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Transfers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Empl Growth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Ann % Growth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202660"/>
                  </a:ext>
                </a:extLst>
              </a:tr>
              <a:tr h="22187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Retail Salespersons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1,440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$29,900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1.46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-0.1%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-0.6%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4546268"/>
                  </a:ext>
                </a:extLst>
              </a:tr>
              <a:tr h="19626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Cashiers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1,378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$22,300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1.59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-98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-1.4%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-20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-1.4%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10057"/>
                  </a:ext>
                </a:extLst>
              </a:tr>
              <a:tr h="22187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Waiters and Waitresses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1,012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$22,400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1.93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-40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-0.8%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976253"/>
                  </a:ext>
                </a:extLst>
              </a:tr>
              <a:tr h="22187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Cooks, Fast Food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985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$20,700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4.74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956764"/>
                  </a:ext>
                </a:extLst>
              </a:tr>
              <a:tr h="22187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Fast Food and Counter Workers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892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$22,200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-42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-0.9%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1.8%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912154"/>
                  </a:ext>
                </a:extLst>
              </a:tr>
              <a:tr h="22187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Registered Nurses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$66,300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-0.2%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981592"/>
                  </a:ext>
                </a:extLst>
              </a:tr>
              <a:tr h="22187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Stockers and Order Fillers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729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$29,500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-0.2%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00894"/>
                  </a:ext>
                </a:extLst>
              </a:tr>
              <a:tr h="22187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Cooks, Restaurant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$26,900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1.98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965458"/>
                  </a:ext>
                </a:extLst>
              </a:tr>
              <a:tr h="22187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Office Clerks, General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$34,400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-0.8%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315003"/>
                  </a:ext>
                </a:extLst>
              </a:tr>
              <a:tr h="19236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General and Operations Managers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651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$102,300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959024"/>
                  </a:ext>
                </a:extLst>
              </a:tr>
              <a:tr h="22187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Janitors &amp; Cleaners, Ex. Maids &amp; Housekeeping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$26,200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648081"/>
                  </a:ext>
                </a:extLst>
              </a:tr>
              <a:tr h="22367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Business Operations Specialists, All Other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$69,700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1.94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3.1%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-0.5%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215579"/>
                  </a:ext>
                </a:extLst>
              </a:tr>
              <a:tr h="24249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First-Line Supervisors of Retail Sales Workers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$44,700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-0.2%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-1.1%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217579"/>
                  </a:ext>
                </a:extLst>
              </a:tr>
              <a:tr h="22345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Landscaping and Groundskeeping Workers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$30,800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1.74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4.1%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732546"/>
                  </a:ext>
                </a:extLst>
              </a:tr>
              <a:tr h="227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First-Line Supervisors of Food Preparation, Serving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$34,100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1.78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261621"/>
                  </a:ext>
                </a:extLst>
              </a:tr>
              <a:tr h="18504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Customer Service Representatives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$33,900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-1.0%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549717"/>
                  </a:ext>
                </a:extLst>
              </a:tr>
              <a:tr h="17987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Construction Laborers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$33,300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4.6%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739367"/>
                  </a:ext>
                </a:extLst>
              </a:tr>
              <a:tr h="22187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Maintenance and Repair Workers, General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$42,400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1.08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0.6%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685923"/>
                  </a:ext>
                </a:extLst>
              </a:tr>
              <a:tr h="24144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Maids and Housekeeping Cleaners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$25,100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1.56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623256"/>
                  </a:ext>
                </a:extLst>
              </a:tr>
              <a:tr h="21295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Bookkeeping, Accounting, and Auditing Clerks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$39,500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-26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-1.3%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-0.8%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47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3722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3B574-4133-0D7D-125D-826B8E6C8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6" y="57128"/>
            <a:ext cx="12004964" cy="664090"/>
          </a:xfrm>
        </p:spPr>
        <p:txBody>
          <a:bodyPr/>
          <a:lstStyle/>
          <a:p>
            <a:r>
              <a:rPr lang="en-US" dirty="0"/>
              <a:t>Job Posts in Carteret County -29% from Week of June 27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A336C9-6B9F-F73B-4C23-821CC6069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91" r="21899"/>
          <a:stretch/>
        </p:blipFill>
        <p:spPr>
          <a:xfrm>
            <a:off x="1195753" y="615460"/>
            <a:ext cx="9522069" cy="59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232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82455-E42E-1851-1A44-00706F34B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17736"/>
            <a:ext cx="9587346" cy="924047"/>
          </a:xfrm>
        </p:spPr>
        <p:txBody>
          <a:bodyPr/>
          <a:lstStyle/>
          <a:p>
            <a:r>
              <a:rPr lang="en-US" dirty="0"/>
              <a:t>4 Health Care Companies in the Top Ten with Job Posts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20E2F-B081-3EBC-7B65-4047E98CA1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23" t="40148" r="22260" b="4402"/>
          <a:stretch/>
        </p:blipFill>
        <p:spPr>
          <a:xfrm>
            <a:off x="1010049" y="1503484"/>
            <a:ext cx="11111585" cy="47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414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2C47-E294-BF60-094A-0698E5DC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17736"/>
            <a:ext cx="9884230" cy="924047"/>
          </a:xfrm>
        </p:spPr>
        <p:txBody>
          <a:bodyPr/>
          <a:lstStyle/>
          <a:p>
            <a:r>
              <a:rPr lang="en-US" dirty="0"/>
              <a:t>2% of Ads Promote Remote Carteret County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E3AC07-FC7F-7776-5DA5-1E5F38DA4E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12" t="48003" r="22548" b="4403"/>
          <a:stretch/>
        </p:blipFill>
        <p:spPr>
          <a:xfrm>
            <a:off x="1063869" y="1608991"/>
            <a:ext cx="11115212" cy="40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507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28D5-E882-467E-9DB5-45BBC171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8" y="417736"/>
            <a:ext cx="10361469" cy="924047"/>
          </a:xfrm>
        </p:spPr>
        <p:txBody>
          <a:bodyPr/>
          <a:lstStyle/>
          <a:p>
            <a:r>
              <a:rPr lang="en-US" dirty="0"/>
              <a:t>How Will Carteret County Fair During a Recession? </a:t>
            </a:r>
            <a:br>
              <a:rPr lang="en-US" dirty="0"/>
            </a:br>
            <a:r>
              <a:rPr lang="en-US" dirty="0"/>
              <a:t>-10.8% Peak to Trough 2008 Recession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3E03B-4F3E-E772-D7A7-B5C8213EE08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85494" y="1536700"/>
            <a:ext cx="10094912" cy="53213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DEEAA4CB-7724-C23A-9B8C-2EB3830FF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329"/>
            <a:ext cx="12192000" cy="4019341"/>
          </a:xfrm>
          <a:prstGeom prst="rect">
            <a:avLst/>
          </a:prstGeo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34E0E7DE-B11D-CF4E-23D8-A5DD5AE76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329"/>
            <a:ext cx="12192000" cy="4019341"/>
          </a:xfrm>
          <a:prstGeom prst="rect">
            <a:avLst/>
          </a:prstGeom>
        </p:spPr>
      </p:pic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3500CA95-FF06-2A6E-D4B2-197F34E55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329"/>
            <a:ext cx="12192000" cy="4019341"/>
          </a:xfrm>
          <a:prstGeom prst="rect">
            <a:avLst/>
          </a:prstGeom>
        </p:spPr>
      </p:pic>
      <p:pic>
        <p:nvPicPr>
          <p:cNvPr id="12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803A0419-CA06-63D3-F413-385626187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329"/>
            <a:ext cx="12192000" cy="401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063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28D5-E882-467E-9DB5-45BBC171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8" y="417736"/>
            <a:ext cx="10361469" cy="924047"/>
          </a:xfrm>
        </p:spPr>
        <p:txBody>
          <a:bodyPr/>
          <a:lstStyle/>
          <a:p>
            <a:r>
              <a:rPr lang="en-US" dirty="0"/>
              <a:t>How Will Labor Shed Fair During a Recession? </a:t>
            </a:r>
            <a:br>
              <a:rPr lang="en-US" dirty="0"/>
            </a:br>
            <a:r>
              <a:rPr lang="en-US" dirty="0"/>
              <a:t>-11.4% Peak to Trough 2008 Recession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3E03B-4F3E-E772-D7A7-B5C8213EE08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85494" y="1536700"/>
            <a:ext cx="10094912" cy="53213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62EA5CD2-6855-6942-B0B0-D72F2CD01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329"/>
            <a:ext cx="12192000" cy="401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155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776D70-135E-9994-3FFD-33ED19CDF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01" y="607251"/>
            <a:ext cx="3362609" cy="15481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Conclusions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86974-B285-3C17-F7DD-2D26A66816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52605" y="420215"/>
            <a:ext cx="6759286" cy="5197019"/>
          </a:xfrm>
        </p:spPr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National Economy is Slowing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/>
              <a:t>Recession is highly likely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Unemployment rate will rise and ease tight labor market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/>
              <a:t>Sub-par growth will last for more than one year</a:t>
            </a:r>
            <a:endParaRPr lang="en-US" sz="2400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Carteret County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/>
              <a:t>Growing slower </a:t>
            </a:r>
            <a:r>
              <a:rPr lang="en-US" sz="2400" dirty="0"/>
              <a:t>than the nation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/>
              <a:t>Will also see slower growth due to recession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Working with educators is critical in this tight labor market</a:t>
            </a:r>
          </a:p>
        </p:txBody>
      </p:sp>
    </p:spTree>
    <p:extLst>
      <p:ext uri="{BB962C8B-B14F-4D97-AF65-F5344CB8AC3E}">
        <p14:creationId xmlns:p14="http://schemas.microsoft.com/office/powerpoint/2010/main" val="1476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185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35B84-F3FA-14D6-D0B7-57828BD97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17736"/>
            <a:ext cx="7511474" cy="924047"/>
          </a:xfrm>
        </p:spPr>
        <p:txBody>
          <a:bodyPr/>
          <a:lstStyle/>
          <a:p>
            <a:r>
              <a:rPr lang="en-US"/>
              <a:t>Lockdown Shifted Demand to Goods and Away From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BE6A40-9AE1-572D-622A-A23BCBBD0669}"/>
              </a:ext>
            </a:extLst>
          </p:cNvPr>
          <p:cNvSpPr txBox="1"/>
          <p:nvPr/>
        </p:nvSpPr>
        <p:spPr>
          <a:xfrm>
            <a:off x="1518941" y="6496681"/>
            <a:ext cx="1047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Source: BLS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700-00000800000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145098686"/>
              </p:ext>
            </p:extLst>
          </p:nvPr>
        </p:nvGraphicFramePr>
        <p:xfrm>
          <a:off x="1257300" y="1536700"/>
          <a:ext cx="10094913" cy="532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921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C67BE-11BB-4CCC-B7B0-4763A8E31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59" y="415899"/>
            <a:ext cx="10810874" cy="924047"/>
          </a:xfrm>
        </p:spPr>
        <p:txBody>
          <a:bodyPr/>
          <a:lstStyle/>
          <a:p>
            <a:r>
              <a:rPr lang="en-US" dirty="0"/>
              <a:t>Average Hourly Earnings, +4.6% in December 2022 From Year Ago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C3CCD98D-CF03-CC00-5D28-602A7FE99C6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57300" y="2252696"/>
            <a:ext cx="10094913" cy="3889307"/>
          </a:xfrm>
        </p:spPr>
      </p:pic>
    </p:spTree>
    <p:extLst>
      <p:ext uri="{BB962C8B-B14F-4D97-AF65-F5344CB8AC3E}">
        <p14:creationId xmlns:p14="http://schemas.microsoft.com/office/powerpoint/2010/main" val="89239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4B803-61BF-356F-2F46-22B56FE8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09" y="194917"/>
            <a:ext cx="11323782" cy="924047"/>
          </a:xfrm>
        </p:spPr>
        <p:txBody>
          <a:bodyPr/>
          <a:lstStyle/>
          <a:p>
            <a:r>
              <a:rPr lang="en-US"/>
              <a:t>Inflation Is Not Good For Long-Term Economic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D2AFD-F12C-8A8F-AA2F-DE6A76880D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5363" y="1455812"/>
            <a:ext cx="10094912" cy="53213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It is a regressive tax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It distorts decision making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Inventory accumulation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Can lead to deeper recessions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It can lead to recession if Fed continues to raise rates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It can spiral upward with wages rising and inflation expectations ‘unanchored’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3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94F1C44-2E71-4611-96D5-53B3A622B7A3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1257300" y="1536699"/>
          <a:ext cx="10094913" cy="4970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0DA61033-B6F7-C0C1-823C-AE6EEAFE8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08" y="247051"/>
            <a:ext cx="8420478" cy="924047"/>
          </a:xfrm>
        </p:spPr>
        <p:txBody>
          <a:bodyPr/>
          <a:lstStyle/>
          <a:p>
            <a:r>
              <a:rPr lang="en-US"/>
              <a:t>Doesn’t Two Consecutive Declines in Real GDP Qualify As Recession?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423A1F-4AA0-2C50-393C-C870857D81A0}"/>
              </a:ext>
            </a:extLst>
          </p:cNvPr>
          <p:cNvSpPr txBox="1"/>
          <p:nvPr/>
        </p:nvSpPr>
        <p:spPr>
          <a:xfrm>
            <a:off x="1257300" y="6585436"/>
            <a:ext cx="2663214" cy="2725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32835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BEA and Chmura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F43D68-7DD8-4A72-BDFE-85B56ACA8CDE}"/>
              </a:ext>
            </a:extLst>
          </p:cNvPr>
          <p:cNvSpPr/>
          <p:nvPr/>
        </p:nvSpPr>
        <p:spPr>
          <a:xfrm>
            <a:off x="2575548" y="1693759"/>
            <a:ext cx="874041" cy="4370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F777F0-031B-0EE0-B21A-DE8D118C8060}"/>
              </a:ext>
            </a:extLst>
          </p:cNvPr>
          <p:cNvSpPr/>
          <p:nvPr/>
        </p:nvSpPr>
        <p:spPr>
          <a:xfrm>
            <a:off x="9620028" y="1693759"/>
            <a:ext cx="254524" cy="4370088"/>
          </a:xfrm>
          <a:prstGeom prst="rect">
            <a:avLst/>
          </a:prstGeom>
          <a:noFill/>
          <a:ln w="38100">
            <a:solidFill>
              <a:srgbClr val="EE8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65F7C5-E7EF-0836-8966-6422AC2CFDD9}"/>
              </a:ext>
            </a:extLst>
          </p:cNvPr>
          <p:cNvSpPr txBox="1"/>
          <p:nvPr/>
        </p:nvSpPr>
        <p:spPr>
          <a:xfrm>
            <a:off x="2401575" y="1960776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Great </a:t>
            </a:r>
          </a:p>
          <a:p>
            <a:pPr algn="ctr"/>
            <a:r>
              <a:rPr lang="en-US"/>
              <a:t>Recession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5E2FA1-CF24-46E9-B69D-472BFD653402}"/>
              </a:ext>
            </a:extLst>
          </p:cNvPr>
          <p:cNvSpPr txBox="1"/>
          <p:nvPr/>
        </p:nvSpPr>
        <p:spPr>
          <a:xfrm>
            <a:off x="1225555" y="1304583"/>
            <a:ext cx="1995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232835"/>
                </a:solidFill>
                <a:latin typeface="Arial" panose="020B0604020202020204"/>
              </a:rPr>
              <a:t>Quarterly Annualized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23283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2C3E2B-A380-BB2A-21C0-3387433F9FFD}"/>
              </a:ext>
            </a:extLst>
          </p:cNvPr>
          <p:cNvSpPr/>
          <p:nvPr/>
        </p:nvSpPr>
        <p:spPr>
          <a:xfrm>
            <a:off x="10709835" y="3597269"/>
            <a:ext cx="567949" cy="6127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5442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4F24-82C7-F0A8-C8A7-BC6F962B1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417736"/>
            <a:ext cx="8873151" cy="924047"/>
          </a:xfrm>
        </p:spPr>
        <p:txBody>
          <a:bodyPr/>
          <a:lstStyle/>
          <a:p>
            <a:r>
              <a:rPr lang="en-US"/>
              <a:t>No, Not 2 Straight Declines in GDP</a:t>
            </a:r>
            <a:br>
              <a:rPr lang="en-US"/>
            </a:br>
            <a:r>
              <a:rPr lang="en-US"/>
              <a:t>NBER is the Arbiter of Recession in U.S.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8E5ED99-C538-C900-8F66-403764D3C2CA}"/>
              </a:ext>
            </a:extLst>
          </p:cNvPr>
          <p:cNvSpPr txBox="1"/>
          <p:nvPr/>
        </p:nvSpPr>
        <p:spPr>
          <a:xfrm>
            <a:off x="1054471" y="6645051"/>
            <a:ext cx="2483044" cy="20442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825">
                <a:solidFill>
                  <a:srgbClr val="232835">
                    <a:lumMod val="65000"/>
                    <a:lumOff val="35000"/>
                  </a:srgbClr>
                </a:solidFill>
                <a:latin typeface="Arial" panose="020B0604020202020204"/>
              </a:rPr>
              <a:t>Sources: BLS, BEA, and Federal Reserve.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C6F6CF-033C-60AE-0295-C82CB476825E}"/>
              </a:ext>
            </a:extLst>
          </p:cNvPr>
          <p:cNvSpPr txBox="1"/>
          <p:nvPr/>
        </p:nvSpPr>
        <p:spPr>
          <a:xfrm>
            <a:off x="4341064" y="6488998"/>
            <a:ext cx="43134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/>
              <a:t>https://www.chmura.com/blog/five-horsemen-of-a-recession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7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135138"/>
              </p:ext>
            </p:extLst>
          </p:nvPr>
        </p:nvGraphicFramePr>
        <p:xfrm>
          <a:off x="1054471" y="1560641"/>
          <a:ext cx="358200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700-00001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588205"/>
              </p:ext>
            </p:extLst>
          </p:nvPr>
        </p:nvGraphicFramePr>
        <p:xfrm>
          <a:off x="8244835" y="1441769"/>
          <a:ext cx="3573272" cy="286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700-00004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583426"/>
              </p:ext>
            </p:extLst>
          </p:nvPr>
        </p:nvGraphicFramePr>
        <p:xfrm>
          <a:off x="4652337" y="3757731"/>
          <a:ext cx="3576635" cy="286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237478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hmura Theme">
      <a:dk1>
        <a:srgbClr val="232835"/>
      </a:dk1>
      <a:lt1>
        <a:srgbClr val="FFFFFF"/>
      </a:lt1>
      <a:dk2>
        <a:srgbClr val="44546A"/>
      </a:dk2>
      <a:lt2>
        <a:srgbClr val="C7C6C2"/>
      </a:lt2>
      <a:accent1>
        <a:srgbClr val="008286"/>
      </a:accent1>
      <a:accent2>
        <a:srgbClr val="E2812C"/>
      </a:accent2>
      <a:accent3>
        <a:srgbClr val="565B66"/>
      </a:accent3>
      <a:accent4>
        <a:srgbClr val="EDC05D"/>
      </a:accent4>
      <a:accent5>
        <a:srgbClr val="628FAF"/>
      </a:accent5>
      <a:accent6>
        <a:srgbClr val="6E5D8E"/>
      </a:accent6>
      <a:hlink>
        <a:srgbClr val="628FAF"/>
      </a:hlink>
      <a:folHlink>
        <a:srgbClr val="33608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mura PPT Template" id="{5EDC2FAD-E3F4-7749-93FF-05473F251A79}" vid="{026CB2DC-1A4B-C04B-A85F-B652C1A02B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Chmura PPT Template</Template>
  <TotalTime>1785</TotalTime>
  <Words>5034</Words>
  <Application>Microsoft Office PowerPoint</Application>
  <PresentationFormat>Widescreen</PresentationFormat>
  <Paragraphs>2385</Paragraphs>
  <Slides>48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AppleMyungjo Regular</vt:lpstr>
      <vt:lpstr>Arial</vt:lpstr>
      <vt:lpstr>Calibri</vt:lpstr>
      <vt:lpstr>Times New Roman</vt:lpstr>
      <vt:lpstr>Verdana</vt:lpstr>
      <vt:lpstr>Wingdings</vt:lpstr>
      <vt:lpstr>Custom Design</vt:lpstr>
      <vt:lpstr>PowerPoint Presentation</vt:lpstr>
      <vt:lpstr>Carteret County Economic Outlook </vt:lpstr>
      <vt:lpstr>Overview</vt:lpstr>
      <vt:lpstr>Two General Measures Show Inflation is Near a 40-Yr High:  Personal Consumption Expenditure Price (PCE) Index and Consumer Price Index (CPI)</vt:lpstr>
      <vt:lpstr>Lockdown Shifted Demand to Goods and Away From Services</vt:lpstr>
      <vt:lpstr>Average Hourly Earnings, +4.6% in December 2022 From Year Ago   </vt:lpstr>
      <vt:lpstr>Inflation Is Not Good For Long-Term Economic Growth</vt:lpstr>
      <vt:lpstr>Doesn’t Two Consecutive Declines in Real GDP Qualify As Recession?</vt:lpstr>
      <vt:lpstr>No, Not 2 Straight Declines in GDP NBER is the Arbiter of Recession in U.S.</vt:lpstr>
      <vt:lpstr>Inflation-Adjusted Retail Sales Have Been Flat</vt:lpstr>
      <vt:lpstr>The Economy is Slowing:  Job Ads  -17.3% Since  June 27</vt:lpstr>
      <vt:lpstr>Raising Federal Funds Rate Target Too Much Will Invert the Yield Curve</vt:lpstr>
      <vt:lpstr>An Inverted Yield Curve Typically Precedes a Recession (3-Month Bill vs. 10-Yr Note)</vt:lpstr>
      <vt:lpstr>Thoughts From Minneapolis Fed President Kashkari,  January 4, 2023</vt:lpstr>
      <vt:lpstr>Federal Reserve Chair Jerome Powell, August 19, 2022 (quote, emphasis mine)</vt:lpstr>
      <vt:lpstr>Historical Context: Double Dip Recession in 1980s</vt:lpstr>
      <vt:lpstr>PowerPoint Presentation</vt:lpstr>
      <vt:lpstr>Real GDP Has Slowed—’Official’ Recession in Our Forecast </vt:lpstr>
      <vt:lpstr>Summary National Economy</vt:lpstr>
      <vt:lpstr>North Carolina’s Employment Growth is Near the Top of the States and Leading Neighbors</vt:lpstr>
      <vt:lpstr>North Carolina Employment Growth Typically Faster than the Nation</vt:lpstr>
      <vt:lpstr>Carteret County: 3.7% Unemployment Rate in October 2022</vt:lpstr>
      <vt:lpstr>Carteret County: Per Capita Income Varies By ZCTA (Zip Code)</vt:lpstr>
      <vt:lpstr>Labor Shed Is Broader Than the County Borders</vt:lpstr>
      <vt:lpstr>Population Almost Doubles with 45-Minute Drive Time</vt:lpstr>
      <vt:lpstr>Carteret County and Labor Shed Growing Slower than the State</vt:lpstr>
      <vt:lpstr>Carteret County 334 Jobs Above Pre-Covid Peak</vt:lpstr>
      <vt:lpstr>Wages in Carteret County Lower Than State and Nation</vt:lpstr>
      <vt:lpstr>Wages in Carteret County Lower Than State and Nation</vt:lpstr>
      <vt:lpstr>Cost of Living is Lower in Carteret County than the Nation but Higher than the State Average</vt:lpstr>
      <vt:lpstr>Industry Mix Impacts Wages and Growth</vt:lpstr>
      <vt:lpstr>Covid Stimulus Funds Drove Spending and Supported Revenues Over Last 2 Years</vt:lpstr>
      <vt:lpstr>Carteret County Employment Expected To Grow 0.4% On Average Over Next 10 Years Compared with 0.8% in U.S.</vt:lpstr>
      <vt:lpstr>Employment in Some Industries Still Shy of Pre-Covid Peak</vt:lpstr>
      <vt:lpstr>Strong Competitive Advantage in 7 Sectors Mainly Around Tourism </vt:lpstr>
      <vt:lpstr>Employment in Half of the  Sectors Expected to Grow</vt:lpstr>
      <vt:lpstr>People Transferring Out of Industries Creates Many Job Openings</vt:lpstr>
      <vt:lpstr>People Exiting the Industry (Mainly Retiring) Create Many Openings Each Year</vt:lpstr>
      <vt:lpstr>On Average, 3,016 Workers Needed in Carteret County Each Year Over Next Ten Years</vt:lpstr>
      <vt:lpstr>Beaufort Labor Shed: 5 of Top 20 Occupations Pay Better than Region Average </vt:lpstr>
      <vt:lpstr>Occupation Mix/Skills Lean Toward Tourism</vt:lpstr>
      <vt:lpstr>Job Posts in Carteret County -29% from Week of June 27</vt:lpstr>
      <vt:lpstr>4 Health Care Companies in the Top Ten with Job Posts</vt:lpstr>
      <vt:lpstr>2% of Ads Promote Remote Carteret County</vt:lpstr>
      <vt:lpstr>How Will Carteret County Fair During a Recession?  -10.8% Peak to Trough 2008 Recession</vt:lpstr>
      <vt:lpstr>How Will Labor Shed Fair During a Recession?  -11.4% Peak to Trough 2008 Recession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PowerPoint Template</dc:title>
  <dc:creator>Avery Simmons</dc:creator>
  <cp:lastModifiedBy>Chris Chmura</cp:lastModifiedBy>
  <cp:revision>7</cp:revision>
  <cp:lastPrinted>2022-12-06T18:27:43Z</cp:lastPrinted>
  <dcterms:created xsi:type="dcterms:W3CDTF">2020-02-11T12:50:35Z</dcterms:created>
  <dcterms:modified xsi:type="dcterms:W3CDTF">2023-01-12T15:03:59Z</dcterms:modified>
</cp:coreProperties>
</file>